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6"/>
  </p:notesMasterIdLst>
  <p:sldIdLst>
    <p:sldId id="264" r:id="rId5"/>
    <p:sldId id="271" r:id="rId6"/>
    <p:sldId id="8292" r:id="rId7"/>
    <p:sldId id="8281" r:id="rId8"/>
    <p:sldId id="8282" r:id="rId9"/>
    <p:sldId id="8283" r:id="rId10"/>
    <p:sldId id="8285" r:id="rId11"/>
    <p:sldId id="8287" r:id="rId12"/>
    <p:sldId id="8288" r:id="rId13"/>
    <p:sldId id="8289" r:id="rId14"/>
    <p:sldId id="8294" r:id="rId15"/>
    <p:sldId id="8290" r:id="rId16"/>
    <p:sldId id="8291" r:id="rId17"/>
    <p:sldId id="265" r:id="rId18"/>
    <p:sldId id="8254" r:id="rId19"/>
    <p:sldId id="8266" r:id="rId20"/>
    <p:sldId id="8252" r:id="rId21"/>
    <p:sldId id="8253" r:id="rId22"/>
    <p:sldId id="8255" r:id="rId23"/>
    <p:sldId id="8262" r:id="rId24"/>
    <p:sldId id="8257" r:id="rId25"/>
    <p:sldId id="8259" r:id="rId26"/>
    <p:sldId id="8264" r:id="rId27"/>
    <p:sldId id="8271" r:id="rId28"/>
    <p:sldId id="8258" r:id="rId29"/>
    <p:sldId id="8260" r:id="rId30"/>
    <p:sldId id="8272" r:id="rId31"/>
    <p:sldId id="8261" r:id="rId32"/>
    <p:sldId id="8263" r:id="rId33"/>
    <p:sldId id="8273" r:id="rId34"/>
    <p:sldId id="8270" r:id="rId35"/>
    <p:sldId id="8269" r:id="rId36"/>
    <p:sldId id="8275" r:id="rId37"/>
    <p:sldId id="8277" r:id="rId38"/>
    <p:sldId id="8276" r:id="rId39"/>
    <p:sldId id="8268" r:id="rId40"/>
    <p:sldId id="8274" r:id="rId41"/>
    <p:sldId id="8280" r:id="rId42"/>
    <p:sldId id="8279" r:id="rId43"/>
    <p:sldId id="8278"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17C7D1-7978-1345-BF25-8A6C43EF8DB0}">
          <p14:sldIdLst>
            <p14:sldId id="264"/>
            <p14:sldId id="271"/>
            <p14:sldId id="8292"/>
            <p14:sldId id="8281"/>
            <p14:sldId id="8282"/>
            <p14:sldId id="8283"/>
            <p14:sldId id="8285"/>
            <p14:sldId id="8287"/>
            <p14:sldId id="8288"/>
            <p14:sldId id="8289"/>
            <p14:sldId id="8294"/>
            <p14:sldId id="8290"/>
            <p14:sldId id="8291"/>
          </p14:sldIdLst>
        </p14:section>
        <p14:section name="Appendix" id="{E8AF1120-E980-9940-B89D-BE7F532F1690}">
          <p14:sldIdLst>
            <p14:sldId id="265"/>
            <p14:sldId id="8254"/>
            <p14:sldId id="8266"/>
            <p14:sldId id="8252"/>
            <p14:sldId id="8253"/>
            <p14:sldId id="8255"/>
            <p14:sldId id="8262"/>
            <p14:sldId id="8257"/>
            <p14:sldId id="8259"/>
            <p14:sldId id="8264"/>
            <p14:sldId id="8271"/>
            <p14:sldId id="8258"/>
            <p14:sldId id="8260"/>
            <p14:sldId id="8272"/>
            <p14:sldId id="8261"/>
            <p14:sldId id="8263"/>
            <p14:sldId id="8273"/>
            <p14:sldId id="8270"/>
            <p14:sldId id="8269"/>
            <p14:sldId id="8275"/>
            <p14:sldId id="8277"/>
            <p14:sldId id="8276"/>
            <p14:sldId id="8268"/>
            <p14:sldId id="8274"/>
            <p14:sldId id="8280"/>
            <p14:sldId id="8279"/>
            <p14:sldId id="8278"/>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8B2D"/>
    <a:srgbClr val="00336C"/>
    <a:srgbClr val="F26B46"/>
    <a:srgbClr val="2ABBC4"/>
    <a:srgbClr val="002E63"/>
    <a:srgbClr val="FEA500"/>
    <a:srgbClr val="90EF91"/>
    <a:srgbClr val="FEFE00"/>
    <a:srgbClr val="010A2A"/>
    <a:srgbClr val="90EE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B03D16-A34D-364E-ACE8-9481A7C1E651}" v="837" dt="2024-05-23T17:14:23.121"/>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3"/>
    <p:restoredTop sz="95741"/>
  </p:normalViewPr>
  <p:slideViewPr>
    <p:cSldViewPr snapToGrid="0">
      <p:cViewPr varScale="1">
        <p:scale>
          <a:sx n="109" d="100"/>
          <a:sy n="109"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2669@cornell.edu" userId="S::urn:spo:guest#ab2669@cornell.edu::" providerId="AD" clId="Web-{9C55D08D-437E-1D6C-C0DF-412A4AFD2F94}"/>
    <pc:docChg chg="modSld">
      <pc:chgData name="ab2669@cornell.edu" userId="S::urn:spo:guest#ab2669@cornell.edu::" providerId="AD" clId="Web-{9C55D08D-437E-1D6C-C0DF-412A4AFD2F94}" dt="2024-04-29T20:22:24.899" v="1" actId="1076"/>
      <pc:docMkLst>
        <pc:docMk/>
      </pc:docMkLst>
      <pc:sldChg chg="modSp">
        <pc:chgData name="ab2669@cornell.edu" userId="S::urn:spo:guest#ab2669@cornell.edu::" providerId="AD" clId="Web-{9C55D08D-437E-1D6C-C0DF-412A4AFD2F94}" dt="2024-04-29T20:22:24.899" v="1" actId="1076"/>
        <pc:sldMkLst>
          <pc:docMk/>
          <pc:sldMk cId="356610440" sldId="8257"/>
        </pc:sldMkLst>
        <pc:spChg chg="mod">
          <ac:chgData name="ab2669@cornell.edu" userId="S::urn:spo:guest#ab2669@cornell.edu::" providerId="AD" clId="Web-{9C55D08D-437E-1D6C-C0DF-412A4AFD2F94}" dt="2024-04-29T20:22:24.899" v="1" actId="1076"/>
          <ac:spMkLst>
            <pc:docMk/>
            <pc:sldMk cId="356610440" sldId="8257"/>
            <ac:spMk id="4" creationId="{2123AE4C-ACD7-D1C6-24A0-FECD3EDC1809}"/>
          </ac:spMkLst>
        </pc:spChg>
      </pc:sldChg>
    </pc:docChg>
  </pc:docChgLst>
  <pc:docChgLst>
    <pc:chgData name="Praveen Namakkal Mohankumar" userId="8059d15b-4f8c-44f0-86d6-597a7b49ae19" providerId="ADAL" clId="{1B2690F7-0541-6447-8590-7BE60F306849}"/>
    <pc:docChg chg="undo redo custSel addSld delSld modSld sldOrd addMainMaster delMainMaster modMainMaster addSection delSection modSection">
      <pc:chgData name="Praveen Namakkal Mohankumar" userId="8059d15b-4f8c-44f0-86d6-597a7b49ae19" providerId="ADAL" clId="{1B2690F7-0541-6447-8590-7BE60F306849}" dt="2023-11-30T19:33:54.093" v="9818" actId="207"/>
      <pc:docMkLst>
        <pc:docMk/>
      </pc:docMkLst>
      <pc:sldChg chg="delSp del mod">
        <pc:chgData name="Praveen Namakkal Mohankumar" userId="8059d15b-4f8c-44f0-86d6-597a7b49ae19" providerId="ADAL" clId="{1B2690F7-0541-6447-8590-7BE60F306849}" dt="2023-11-30T18:34:41.178" v="9299" actId="18676"/>
        <pc:sldMkLst>
          <pc:docMk/>
          <pc:sldMk cId="2580514005" sldId="256"/>
        </pc:sldMkLst>
        <pc:spChg chg="del">
          <ac:chgData name="Praveen Namakkal Mohankumar" userId="8059d15b-4f8c-44f0-86d6-597a7b49ae19" providerId="ADAL" clId="{1B2690F7-0541-6447-8590-7BE60F306849}" dt="2023-11-27T16:42:27.497" v="0" actId="478"/>
          <ac:spMkLst>
            <pc:docMk/>
            <pc:sldMk cId="2580514005" sldId="256"/>
            <ac:spMk id="2" creationId="{65122CAC-66A5-8E5D-524D-07FF0679FB7D}"/>
          </ac:spMkLst>
        </pc:spChg>
        <pc:spChg chg="del">
          <ac:chgData name="Praveen Namakkal Mohankumar" userId="8059d15b-4f8c-44f0-86d6-597a7b49ae19" providerId="ADAL" clId="{1B2690F7-0541-6447-8590-7BE60F306849}" dt="2023-11-27T16:42:29.030" v="1" actId="478"/>
          <ac:spMkLst>
            <pc:docMk/>
            <pc:sldMk cId="2580514005" sldId="256"/>
            <ac:spMk id="3" creationId="{4722BFAF-3F14-6FAA-2C6C-D7919C089AF7}"/>
          </ac:spMkLst>
        </pc:spChg>
      </pc:sldChg>
      <pc:sldChg chg="del">
        <pc:chgData name="Praveen Namakkal Mohankumar" userId="8059d15b-4f8c-44f0-86d6-597a7b49ae19" providerId="ADAL" clId="{1B2690F7-0541-6447-8590-7BE60F306849}" dt="2023-11-30T18:34:41.178" v="9299" actId="18676"/>
        <pc:sldMkLst>
          <pc:docMk/>
          <pc:sldMk cId="182129795" sldId="257"/>
        </pc:sldMkLst>
      </pc:sldChg>
      <pc:sldChg chg="del">
        <pc:chgData name="Praveen Namakkal Mohankumar" userId="8059d15b-4f8c-44f0-86d6-597a7b49ae19" providerId="ADAL" clId="{1B2690F7-0541-6447-8590-7BE60F306849}" dt="2023-11-30T18:34:41.178" v="9299" actId="18676"/>
        <pc:sldMkLst>
          <pc:docMk/>
          <pc:sldMk cId="3388377310" sldId="258"/>
        </pc:sldMkLst>
      </pc:sldChg>
      <pc:sldChg chg="add del">
        <pc:chgData name="Praveen Namakkal Mohankumar" userId="8059d15b-4f8c-44f0-86d6-597a7b49ae19" providerId="ADAL" clId="{1B2690F7-0541-6447-8590-7BE60F306849}" dt="2023-11-27T19:04:16.162" v="2206"/>
        <pc:sldMkLst>
          <pc:docMk/>
          <pc:sldMk cId="0" sldId="259"/>
        </pc:sldMkLst>
      </pc:sldChg>
      <pc:sldChg chg="add del">
        <pc:chgData name="Praveen Namakkal Mohankumar" userId="8059d15b-4f8c-44f0-86d6-597a7b49ae19" providerId="ADAL" clId="{1B2690F7-0541-6447-8590-7BE60F306849}" dt="2023-11-27T19:04:02.024" v="2190" actId="2696"/>
        <pc:sldMkLst>
          <pc:docMk/>
          <pc:sldMk cId="3682456584" sldId="259"/>
        </pc:sldMkLst>
      </pc:sldChg>
      <pc:sldChg chg="del">
        <pc:chgData name="Praveen Namakkal Mohankumar" userId="8059d15b-4f8c-44f0-86d6-597a7b49ae19" providerId="ADAL" clId="{1B2690F7-0541-6447-8590-7BE60F306849}" dt="2023-11-30T18:34:41.178" v="9299" actId="18676"/>
        <pc:sldMkLst>
          <pc:docMk/>
          <pc:sldMk cId="3477950471" sldId="260"/>
        </pc:sldMkLst>
      </pc:sldChg>
      <pc:sldChg chg="del">
        <pc:chgData name="Praveen Namakkal Mohankumar" userId="8059d15b-4f8c-44f0-86d6-597a7b49ae19" providerId="ADAL" clId="{1B2690F7-0541-6447-8590-7BE60F306849}" dt="2023-11-30T18:34:41.178" v="9299" actId="18676"/>
        <pc:sldMkLst>
          <pc:docMk/>
          <pc:sldMk cId="2000729593" sldId="261"/>
        </pc:sldMkLst>
      </pc:sldChg>
      <pc:sldChg chg="add del setBg">
        <pc:chgData name="Praveen Namakkal Mohankumar" userId="8059d15b-4f8c-44f0-86d6-597a7b49ae19" providerId="ADAL" clId="{1B2690F7-0541-6447-8590-7BE60F306849}" dt="2023-11-27T19:04:16.162" v="2206"/>
        <pc:sldMkLst>
          <pc:docMk/>
          <pc:sldMk cId="0" sldId="263"/>
        </pc:sldMkLst>
      </pc:sldChg>
      <pc:sldChg chg="addSp delSp modSp new del mod">
        <pc:chgData name="Praveen Namakkal Mohankumar" userId="8059d15b-4f8c-44f0-86d6-597a7b49ae19" providerId="ADAL" clId="{1B2690F7-0541-6447-8590-7BE60F306849}" dt="2023-11-27T17:51:03.353" v="31" actId="2696"/>
        <pc:sldMkLst>
          <pc:docMk/>
          <pc:sldMk cId="3052307647" sldId="263"/>
        </pc:sldMkLst>
        <pc:spChg chg="del">
          <ac:chgData name="Praveen Namakkal Mohankumar" userId="8059d15b-4f8c-44f0-86d6-597a7b49ae19" providerId="ADAL" clId="{1B2690F7-0541-6447-8590-7BE60F306849}" dt="2023-11-27T16:46:52.004" v="7" actId="478"/>
          <ac:spMkLst>
            <pc:docMk/>
            <pc:sldMk cId="3052307647" sldId="263"/>
            <ac:spMk id="2" creationId="{72860D82-2669-858C-7B9A-F50C9C689973}"/>
          </ac:spMkLst>
        </pc:spChg>
        <pc:spChg chg="del">
          <ac:chgData name="Praveen Namakkal Mohankumar" userId="8059d15b-4f8c-44f0-86d6-597a7b49ae19" providerId="ADAL" clId="{1B2690F7-0541-6447-8590-7BE60F306849}" dt="2023-11-27T16:46:53.907" v="8" actId="478"/>
          <ac:spMkLst>
            <pc:docMk/>
            <pc:sldMk cId="3052307647" sldId="263"/>
            <ac:spMk id="3" creationId="{AA070777-09AF-8AC0-3328-E5300C4E03A8}"/>
          </ac:spMkLst>
        </pc:spChg>
        <pc:spChg chg="add del mod">
          <ac:chgData name="Praveen Namakkal Mohankumar" userId="8059d15b-4f8c-44f0-86d6-597a7b49ae19" providerId="ADAL" clId="{1B2690F7-0541-6447-8590-7BE60F306849}" dt="2023-11-27T17:50:25.243" v="27"/>
          <ac:spMkLst>
            <pc:docMk/>
            <pc:sldMk cId="3052307647" sldId="263"/>
            <ac:spMk id="6" creationId="{95B22AB8-41C1-E26D-5BCD-647655FFC18E}"/>
          </ac:spMkLst>
        </pc:spChg>
        <pc:spChg chg="add del mod">
          <ac:chgData name="Praveen Namakkal Mohankumar" userId="8059d15b-4f8c-44f0-86d6-597a7b49ae19" providerId="ADAL" clId="{1B2690F7-0541-6447-8590-7BE60F306849}" dt="2023-11-27T17:50:25.243" v="27"/>
          <ac:spMkLst>
            <pc:docMk/>
            <pc:sldMk cId="3052307647" sldId="263"/>
            <ac:spMk id="7" creationId="{867A7BD1-B303-9BCE-0F3B-BDC7108DE6B0}"/>
          </ac:spMkLst>
        </pc:spChg>
        <pc:spChg chg="add del mod">
          <ac:chgData name="Praveen Namakkal Mohankumar" userId="8059d15b-4f8c-44f0-86d6-597a7b49ae19" providerId="ADAL" clId="{1B2690F7-0541-6447-8590-7BE60F306849}" dt="2023-11-27T17:50:25.243" v="27"/>
          <ac:spMkLst>
            <pc:docMk/>
            <pc:sldMk cId="3052307647" sldId="263"/>
            <ac:spMk id="8" creationId="{D98F34F6-6956-656B-A2AD-4CD2B4F3F6BF}"/>
          </ac:spMkLst>
        </pc:spChg>
        <pc:spChg chg="mod">
          <ac:chgData name="Praveen Namakkal Mohankumar" userId="8059d15b-4f8c-44f0-86d6-597a7b49ae19" providerId="ADAL" clId="{1B2690F7-0541-6447-8590-7BE60F306849}" dt="2023-11-27T17:50:23.069" v="26"/>
          <ac:spMkLst>
            <pc:docMk/>
            <pc:sldMk cId="3052307647" sldId="263"/>
            <ac:spMk id="10" creationId="{96AB1654-8E29-3302-48DE-81CC72BB4FFC}"/>
          </ac:spMkLst>
        </pc:spChg>
        <pc:spChg chg="mod">
          <ac:chgData name="Praveen Namakkal Mohankumar" userId="8059d15b-4f8c-44f0-86d6-597a7b49ae19" providerId="ADAL" clId="{1B2690F7-0541-6447-8590-7BE60F306849}" dt="2023-11-27T17:50:23.069" v="26"/>
          <ac:spMkLst>
            <pc:docMk/>
            <pc:sldMk cId="3052307647" sldId="263"/>
            <ac:spMk id="11" creationId="{7FE219FB-0E40-FECA-4AB2-0E6B8F36DB98}"/>
          </ac:spMkLst>
        </pc:spChg>
        <pc:spChg chg="mod">
          <ac:chgData name="Praveen Namakkal Mohankumar" userId="8059d15b-4f8c-44f0-86d6-597a7b49ae19" providerId="ADAL" clId="{1B2690F7-0541-6447-8590-7BE60F306849}" dt="2023-11-27T17:50:23.069" v="26"/>
          <ac:spMkLst>
            <pc:docMk/>
            <pc:sldMk cId="3052307647" sldId="263"/>
            <ac:spMk id="13" creationId="{3A40F7BB-87A3-2157-6189-EFBF495DD394}"/>
          </ac:spMkLst>
        </pc:spChg>
        <pc:spChg chg="mod">
          <ac:chgData name="Praveen Namakkal Mohankumar" userId="8059d15b-4f8c-44f0-86d6-597a7b49ae19" providerId="ADAL" clId="{1B2690F7-0541-6447-8590-7BE60F306849}" dt="2023-11-27T17:50:23.069" v="26"/>
          <ac:spMkLst>
            <pc:docMk/>
            <pc:sldMk cId="3052307647" sldId="263"/>
            <ac:spMk id="14" creationId="{1C3C4B40-999F-5CF7-F02E-FEEC7CCBACA3}"/>
          </ac:spMkLst>
        </pc:spChg>
        <pc:spChg chg="mod">
          <ac:chgData name="Praveen Namakkal Mohankumar" userId="8059d15b-4f8c-44f0-86d6-597a7b49ae19" providerId="ADAL" clId="{1B2690F7-0541-6447-8590-7BE60F306849}" dt="2023-11-27T17:50:23.069" v="26"/>
          <ac:spMkLst>
            <pc:docMk/>
            <pc:sldMk cId="3052307647" sldId="263"/>
            <ac:spMk id="15" creationId="{BE4B178C-A3CD-F6BE-A68C-B9965853889C}"/>
          </ac:spMkLst>
        </pc:spChg>
        <pc:spChg chg="mod">
          <ac:chgData name="Praveen Namakkal Mohankumar" userId="8059d15b-4f8c-44f0-86d6-597a7b49ae19" providerId="ADAL" clId="{1B2690F7-0541-6447-8590-7BE60F306849}" dt="2023-11-27T17:50:23.069" v="26"/>
          <ac:spMkLst>
            <pc:docMk/>
            <pc:sldMk cId="3052307647" sldId="263"/>
            <ac:spMk id="17" creationId="{9A410F11-C8A0-22AA-0B49-D6990F1EEFF8}"/>
          </ac:spMkLst>
        </pc:spChg>
        <pc:spChg chg="mod">
          <ac:chgData name="Praveen Namakkal Mohankumar" userId="8059d15b-4f8c-44f0-86d6-597a7b49ae19" providerId="ADAL" clId="{1B2690F7-0541-6447-8590-7BE60F306849}" dt="2023-11-27T17:50:23.069" v="26"/>
          <ac:spMkLst>
            <pc:docMk/>
            <pc:sldMk cId="3052307647" sldId="263"/>
            <ac:spMk id="18" creationId="{51C53847-5F54-8669-9241-877DBBCC70C5}"/>
          </ac:spMkLst>
        </pc:spChg>
        <pc:spChg chg="add del mod">
          <ac:chgData name="Praveen Namakkal Mohankumar" userId="8059d15b-4f8c-44f0-86d6-597a7b49ae19" providerId="ADAL" clId="{1B2690F7-0541-6447-8590-7BE60F306849}" dt="2023-11-27T17:50:25.243" v="27"/>
          <ac:spMkLst>
            <pc:docMk/>
            <pc:sldMk cId="3052307647" sldId="263"/>
            <ac:spMk id="19" creationId="{09F43C15-B2EE-D8AC-9DCA-BD4CAB8A813B}"/>
          </ac:spMkLst>
        </pc:spChg>
        <pc:spChg chg="add del mod">
          <ac:chgData name="Praveen Namakkal Mohankumar" userId="8059d15b-4f8c-44f0-86d6-597a7b49ae19" providerId="ADAL" clId="{1B2690F7-0541-6447-8590-7BE60F306849}" dt="2023-11-27T17:50:25.243" v="27"/>
          <ac:spMkLst>
            <pc:docMk/>
            <pc:sldMk cId="3052307647" sldId="263"/>
            <ac:spMk id="20" creationId="{0915D4A7-7904-D1B1-C840-E4B663BE82AE}"/>
          </ac:spMkLst>
        </pc:spChg>
        <pc:spChg chg="add del mod">
          <ac:chgData name="Praveen Namakkal Mohankumar" userId="8059d15b-4f8c-44f0-86d6-597a7b49ae19" providerId="ADAL" clId="{1B2690F7-0541-6447-8590-7BE60F306849}" dt="2023-11-27T17:50:25.243" v="27"/>
          <ac:spMkLst>
            <pc:docMk/>
            <pc:sldMk cId="3052307647" sldId="263"/>
            <ac:spMk id="21" creationId="{CD9B3286-9303-8AFF-C6EC-5A2A833C2638}"/>
          </ac:spMkLst>
        </pc:spChg>
        <pc:spChg chg="add del mod">
          <ac:chgData name="Praveen Namakkal Mohankumar" userId="8059d15b-4f8c-44f0-86d6-597a7b49ae19" providerId="ADAL" clId="{1B2690F7-0541-6447-8590-7BE60F306849}" dt="2023-11-27T17:50:25.243" v="27"/>
          <ac:spMkLst>
            <pc:docMk/>
            <pc:sldMk cId="3052307647" sldId="263"/>
            <ac:spMk id="22" creationId="{FB29B443-5D5D-6D6D-E87E-C71259D0FC56}"/>
          </ac:spMkLst>
        </pc:spChg>
        <pc:spChg chg="add del mod">
          <ac:chgData name="Praveen Namakkal Mohankumar" userId="8059d15b-4f8c-44f0-86d6-597a7b49ae19" providerId="ADAL" clId="{1B2690F7-0541-6447-8590-7BE60F306849}" dt="2023-11-27T17:50:25.243" v="27"/>
          <ac:spMkLst>
            <pc:docMk/>
            <pc:sldMk cId="3052307647" sldId="263"/>
            <ac:spMk id="23" creationId="{A8124FD9-CCDF-F4EC-7212-45EE11E24AE0}"/>
          </ac:spMkLst>
        </pc:spChg>
        <pc:grpChg chg="add del mod">
          <ac:chgData name="Praveen Namakkal Mohankumar" userId="8059d15b-4f8c-44f0-86d6-597a7b49ae19" providerId="ADAL" clId="{1B2690F7-0541-6447-8590-7BE60F306849}" dt="2023-11-27T17:50:25.243" v="27"/>
          <ac:grpSpMkLst>
            <pc:docMk/>
            <pc:sldMk cId="3052307647" sldId="263"/>
            <ac:grpSpMk id="4" creationId="{F32F6798-7867-C605-4011-74D25FEA4164}"/>
          </ac:grpSpMkLst>
        </pc:grpChg>
        <pc:grpChg chg="add del mod">
          <ac:chgData name="Praveen Namakkal Mohankumar" userId="8059d15b-4f8c-44f0-86d6-597a7b49ae19" providerId="ADAL" clId="{1B2690F7-0541-6447-8590-7BE60F306849}" dt="2023-11-27T17:50:25.243" v="27"/>
          <ac:grpSpMkLst>
            <pc:docMk/>
            <pc:sldMk cId="3052307647" sldId="263"/>
            <ac:grpSpMk id="9" creationId="{7577226B-1E22-5C69-4062-28DB1240C1C3}"/>
          </ac:grpSpMkLst>
        </pc:grpChg>
        <pc:grpChg chg="add del mod">
          <ac:chgData name="Praveen Namakkal Mohankumar" userId="8059d15b-4f8c-44f0-86d6-597a7b49ae19" providerId="ADAL" clId="{1B2690F7-0541-6447-8590-7BE60F306849}" dt="2023-11-27T17:50:25.243" v="27"/>
          <ac:grpSpMkLst>
            <pc:docMk/>
            <pc:sldMk cId="3052307647" sldId="263"/>
            <ac:grpSpMk id="12" creationId="{C05B80E0-AFAD-A9F7-3D83-0D2A819FE937}"/>
          </ac:grpSpMkLst>
        </pc:grpChg>
        <pc:grpChg chg="add del mod">
          <ac:chgData name="Praveen Namakkal Mohankumar" userId="8059d15b-4f8c-44f0-86d6-597a7b49ae19" providerId="ADAL" clId="{1B2690F7-0541-6447-8590-7BE60F306849}" dt="2023-11-27T17:50:25.243" v="27"/>
          <ac:grpSpMkLst>
            <pc:docMk/>
            <pc:sldMk cId="3052307647" sldId="263"/>
            <ac:grpSpMk id="16" creationId="{E0B57EEE-8B66-640D-F0A2-5C3D6382D85A}"/>
          </ac:grpSpMkLst>
        </pc:grpChg>
        <pc:picChg chg="mod">
          <ac:chgData name="Praveen Namakkal Mohankumar" userId="8059d15b-4f8c-44f0-86d6-597a7b49ae19" providerId="ADAL" clId="{1B2690F7-0541-6447-8590-7BE60F306849}" dt="2023-11-27T17:50:23.069" v="26"/>
          <ac:picMkLst>
            <pc:docMk/>
            <pc:sldMk cId="3052307647" sldId="263"/>
            <ac:picMk id="5" creationId="{EEB50679-4305-C144-76FE-D9AAA9784D23}"/>
          </ac:picMkLst>
        </pc:picChg>
      </pc:sldChg>
      <pc:sldChg chg="addSp delSp modSp add del mod ord setBg modAnim">
        <pc:chgData name="Praveen Namakkal Mohankumar" userId="8059d15b-4f8c-44f0-86d6-597a7b49ae19" providerId="ADAL" clId="{1B2690F7-0541-6447-8590-7BE60F306849}" dt="2023-11-30T19:01:56.045" v="9667"/>
        <pc:sldMkLst>
          <pc:docMk/>
          <pc:sldMk cId="0" sldId="264"/>
        </pc:sldMkLst>
        <pc:spChg chg="add mod">
          <ac:chgData name="Praveen Namakkal Mohankumar" userId="8059d15b-4f8c-44f0-86d6-597a7b49ae19" providerId="ADAL" clId="{1B2690F7-0541-6447-8590-7BE60F306849}" dt="2023-11-27T19:29:15.481" v="2932" actId="403"/>
          <ac:spMkLst>
            <pc:docMk/>
            <pc:sldMk cId="0" sldId="264"/>
            <ac:spMk id="2" creationId="{246F07CE-C44C-3F8F-BFC0-8F68008D54D4}"/>
          </ac:spMkLst>
        </pc:spChg>
        <pc:spChg chg="add del mod">
          <ac:chgData name="Praveen Namakkal Mohankumar" userId="8059d15b-4f8c-44f0-86d6-597a7b49ae19" providerId="ADAL" clId="{1B2690F7-0541-6447-8590-7BE60F306849}" dt="2023-11-27T18:29:19.282" v="908" actId="478"/>
          <ac:spMkLst>
            <pc:docMk/>
            <pc:sldMk cId="0" sldId="264"/>
            <ac:spMk id="3" creationId="{66B513DF-20E2-9E8A-F7B4-196C1D995C6E}"/>
          </ac:spMkLst>
        </pc:spChg>
        <pc:spChg chg="add mod">
          <ac:chgData name="Praveen Namakkal Mohankumar" userId="8059d15b-4f8c-44f0-86d6-597a7b49ae19" providerId="ADAL" clId="{1B2690F7-0541-6447-8590-7BE60F306849}" dt="2023-11-30T00:10:06.437" v="5304" actId="1035"/>
          <ac:spMkLst>
            <pc:docMk/>
            <pc:sldMk cId="0" sldId="264"/>
            <ac:spMk id="3" creationId="{A809A67B-BEC1-47D7-87A0-57F2898FBB5C}"/>
          </ac:spMkLst>
        </pc:spChg>
        <pc:spChg chg="add del mod">
          <ac:chgData name="Praveen Namakkal Mohankumar" userId="8059d15b-4f8c-44f0-86d6-597a7b49ae19" providerId="ADAL" clId="{1B2690F7-0541-6447-8590-7BE60F306849}" dt="2023-11-27T17:59:16.750" v="51" actId="478"/>
          <ac:spMkLst>
            <pc:docMk/>
            <pc:sldMk cId="0" sldId="264"/>
            <ac:spMk id="4" creationId="{00000000-0000-0000-0000-000000000000}"/>
          </ac:spMkLst>
        </pc:spChg>
        <pc:spChg chg="mod">
          <ac:chgData name="Praveen Namakkal Mohankumar" userId="8059d15b-4f8c-44f0-86d6-597a7b49ae19" providerId="ADAL" clId="{1B2690F7-0541-6447-8590-7BE60F306849}" dt="2023-11-29T23:59:19.261" v="4748" actId="1076"/>
          <ac:spMkLst>
            <pc:docMk/>
            <pc:sldMk cId="0" sldId="264"/>
            <ac:spMk id="5" creationId="{00000000-0000-0000-0000-000000000000}"/>
          </ac:spMkLst>
        </pc:spChg>
        <pc:spChg chg="del">
          <ac:chgData name="Praveen Namakkal Mohankumar" userId="8059d15b-4f8c-44f0-86d6-597a7b49ae19" providerId="ADAL" clId="{1B2690F7-0541-6447-8590-7BE60F306849}" dt="2023-11-27T17:58:32.343" v="33" actId="478"/>
          <ac:spMkLst>
            <pc:docMk/>
            <pc:sldMk cId="0" sldId="264"/>
            <ac:spMk id="6" creationId="{00000000-0000-0000-0000-000000000000}"/>
          </ac:spMkLst>
        </pc:spChg>
        <pc:spChg chg="del">
          <ac:chgData name="Praveen Namakkal Mohankumar" userId="8059d15b-4f8c-44f0-86d6-597a7b49ae19" providerId="ADAL" clId="{1B2690F7-0541-6447-8590-7BE60F306849}" dt="2023-11-30T18:52:06.820" v="9603" actId="478"/>
          <ac:spMkLst>
            <pc:docMk/>
            <pc:sldMk cId="0" sldId="264"/>
            <ac:spMk id="6" creationId="{4ED80871-9883-4103-9A3A-5BE2AD937AEE}"/>
          </ac:spMkLst>
        </pc:spChg>
        <pc:spChg chg="mod topLvl">
          <ac:chgData name="Praveen Namakkal Mohankumar" userId="8059d15b-4f8c-44f0-86d6-597a7b49ae19" providerId="ADAL" clId="{1B2690F7-0541-6447-8590-7BE60F306849}" dt="2023-11-27T18:23:28.678" v="466" actId="165"/>
          <ac:spMkLst>
            <pc:docMk/>
            <pc:sldMk cId="0" sldId="264"/>
            <ac:spMk id="11" creationId="{00000000-0000-0000-0000-000000000000}"/>
          </ac:spMkLst>
        </pc:spChg>
        <pc:spChg chg="del">
          <ac:chgData name="Praveen Namakkal Mohankumar" userId="8059d15b-4f8c-44f0-86d6-597a7b49ae19" providerId="ADAL" clId="{1B2690F7-0541-6447-8590-7BE60F306849}" dt="2023-11-27T18:01:52.634" v="104" actId="478"/>
          <ac:spMkLst>
            <pc:docMk/>
            <pc:sldMk cId="0" sldId="264"/>
            <ac:spMk id="12" creationId="{00000000-0000-0000-0000-000000000000}"/>
          </ac:spMkLst>
        </pc:spChg>
        <pc:spChg chg="add mod">
          <ac:chgData name="Praveen Namakkal Mohankumar" userId="8059d15b-4f8c-44f0-86d6-597a7b49ae19" providerId="ADAL" clId="{1B2690F7-0541-6447-8590-7BE60F306849}" dt="2023-11-27T19:18:47.045" v="2672" actId="1036"/>
          <ac:spMkLst>
            <pc:docMk/>
            <pc:sldMk cId="0" sldId="264"/>
            <ac:spMk id="12" creationId="{21B95F2D-D7B9-C6A3-41ED-05C134A7442E}"/>
          </ac:spMkLst>
        </pc:spChg>
        <pc:spChg chg="mod topLvl">
          <ac:chgData name="Praveen Namakkal Mohankumar" userId="8059d15b-4f8c-44f0-86d6-597a7b49ae19" providerId="ADAL" clId="{1B2690F7-0541-6447-8590-7BE60F306849}" dt="2023-11-27T18:43:15.741" v="1656"/>
          <ac:spMkLst>
            <pc:docMk/>
            <pc:sldMk cId="0" sldId="264"/>
            <ac:spMk id="13" creationId="{00000000-0000-0000-0000-000000000000}"/>
          </ac:spMkLst>
        </pc:spChg>
        <pc:spChg chg="mod">
          <ac:chgData name="Praveen Namakkal Mohankumar" userId="8059d15b-4f8c-44f0-86d6-597a7b49ae19" providerId="ADAL" clId="{1B2690F7-0541-6447-8590-7BE60F306849}" dt="2023-11-30T00:10:20.386" v="5319" actId="14100"/>
          <ac:spMkLst>
            <pc:docMk/>
            <pc:sldMk cId="0" sldId="264"/>
            <ac:spMk id="16" creationId="{00000000-0000-0000-0000-000000000000}"/>
          </ac:spMkLst>
        </pc:spChg>
        <pc:spChg chg="mod">
          <ac:chgData name="Praveen Namakkal Mohankumar" userId="8059d15b-4f8c-44f0-86d6-597a7b49ae19" providerId="ADAL" clId="{1B2690F7-0541-6447-8590-7BE60F306849}" dt="2023-11-27T18:43:15.741" v="1656"/>
          <ac:spMkLst>
            <pc:docMk/>
            <pc:sldMk cId="0" sldId="264"/>
            <ac:spMk id="18" creationId="{526BC313-357A-B355-8D6D-C863F7710EBE}"/>
          </ac:spMkLst>
        </pc:spChg>
        <pc:spChg chg="del mod">
          <ac:chgData name="Praveen Namakkal Mohankumar" userId="8059d15b-4f8c-44f0-86d6-597a7b49ae19" providerId="ADAL" clId="{1B2690F7-0541-6447-8590-7BE60F306849}" dt="2023-11-27T18:21:20.474" v="446" actId="478"/>
          <ac:spMkLst>
            <pc:docMk/>
            <pc:sldMk cId="0" sldId="264"/>
            <ac:spMk id="19" creationId="{1DC105D7-87CE-6984-39B9-309F77F5739A}"/>
          </ac:spMkLst>
        </pc:spChg>
        <pc:spChg chg="add mod">
          <ac:chgData name="Praveen Namakkal Mohankumar" userId="8059d15b-4f8c-44f0-86d6-597a7b49ae19" providerId="ADAL" clId="{1B2690F7-0541-6447-8590-7BE60F306849}" dt="2023-11-27T18:43:15.741" v="1656"/>
          <ac:spMkLst>
            <pc:docMk/>
            <pc:sldMk cId="0" sldId="264"/>
            <ac:spMk id="20" creationId="{639C986B-213F-D308-7B58-424CC532166D}"/>
          </ac:spMkLst>
        </pc:spChg>
        <pc:spChg chg="del">
          <ac:chgData name="Praveen Namakkal Mohankumar" userId="8059d15b-4f8c-44f0-86d6-597a7b49ae19" providerId="ADAL" clId="{1B2690F7-0541-6447-8590-7BE60F306849}" dt="2023-11-27T18:21:17.396" v="444" actId="478"/>
          <ac:spMkLst>
            <pc:docMk/>
            <pc:sldMk cId="0" sldId="264"/>
            <ac:spMk id="21" creationId="{B9407C4D-7177-3C0F-20A0-27DF51E31168}"/>
          </ac:spMkLst>
        </pc:spChg>
        <pc:spChg chg="del">
          <ac:chgData name="Praveen Namakkal Mohankumar" userId="8059d15b-4f8c-44f0-86d6-597a7b49ae19" providerId="ADAL" clId="{1B2690F7-0541-6447-8590-7BE60F306849}" dt="2023-11-27T18:17:42.490" v="221" actId="478"/>
          <ac:spMkLst>
            <pc:docMk/>
            <pc:sldMk cId="0" sldId="264"/>
            <ac:spMk id="23" creationId="{49FB3DA5-688E-8533-6685-51F8948C20AA}"/>
          </ac:spMkLst>
        </pc:spChg>
        <pc:spChg chg="add del">
          <ac:chgData name="Praveen Namakkal Mohankumar" userId="8059d15b-4f8c-44f0-86d6-597a7b49ae19" providerId="ADAL" clId="{1B2690F7-0541-6447-8590-7BE60F306849}" dt="2023-11-27T18:13:28.166" v="181" actId="22"/>
          <ac:spMkLst>
            <pc:docMk/>
            <pc:sldMk cId="0" sldId="264"/>
            <ac:spMk id="24" creationId="{896186B5-1FDD-9445-F779-E6E1A7A2E517}"/>
          </ac:spMkLst>
        </pc:spChg>
        <pc:grpChg chg="add del mod">
          <ac:chgData name="Praveen Namakkal Mohankumar" userId="8059d15b-4f8c-44f0-86d6-597a7b49ae19" providerId="ADAL" clId="{1B2690F7-0541-6447-8590-7BE60F306849}" dt="2023-11-27T17:59:17.781" v="52" actId="478"/>
          <ac:grpSpMkLst>
            <pc:docMk/>
            <pc:sldMk cId="0" sldId="264"/>
            <ac:grpSpMk id="2" creationId="{00000000-0000-0000-0000-000000000000}"/>
          </ac:grpSpMkLst>
        </pc:grpChg>
        <pc:grpChg chg="add mod">
          <ac:chgData name="Praveen Namakkal Mohankumar" userId="8059d15b-4f8c-44f0-86d6-597a7b49ae19" providerId="ADAL" clId="{1B2690F7-0541-6447-8590-7BE60F306849}" dt="2023-11-27T18:43:15.741" v="1656"/>
          <ac:grpSpMkLst>
            <pc:docMk/>
            <pc:sldMk cId="0" sldId="264"/>
            <ac:grpSpMk id="4" creationId="{1F71CC01-13FC-3097-F70C-42A7DB8B4B77}"/>
          </ac:grpSpMkLst>
        </pc:grpChg>
        <pc:grpChg chg="del">
          <ac:chgData name="Praveen Namakkal Mohankumar" userId="8059d15b-4f8c-44f0-86d6-597a7b49ae19" providerId="ADAL" clId="{1B2690F7-0541-6447-8590-7BE60F306849}" dt="2023-11-27T17:58:57.687" v="44" actId="478"/>
          <ac:grpSpMkLst>
            <pc:docMk/>
            <pc:sldMk cId="0" sldId="264"/>
            <ac:grpSpMk id="7" creationId="{00000000-0000-0000-0000-000000000000}"/>
          </ac:grpSpMkLst>
        </pc:grpChg>
        <pc:grpChg chg="add del mod">
          <ac:chgData name="Praveen Namakkal Mohankumar" userId="8059d15b-4f8c-44f0-86d6-597a7b49ae19" providerId="ADAL" clId="{1B2690F7-0541-6447-8590-7BE60F306849}" dt="2023-11-27T18:23:28.678" v="466" actId="165"/>
          <ac:grpSpMkLst>
            <pc:docMk/>
            <pc:sldMk cId="0" sldId="264"/>
            <ac:grpSpMk id="10" creationId="{00000000-0000-0000-0000-000000000000}"/>
          </ac:grpSpMkLst>
        </pc:grpChg>
        <pc:grpChg chg="mod">
          <ac:chgData name="Praveen Namakkal Mohankumar" userId="8059d15b-4f8c-44f0-86d6-597a7b49ae19" providerId="ADAL" clId="{1B2690F7-0541-6447-8590-7BE60F306849}" dt="2023-11-30T00:10:20.990" v="5320" actId="1035"/>
          <ac:grpSpMkLst>
            <pc:docMk/>
            <pc:sldMk cId="0" sldId="264"/>
            <ac:grpSpMk id="14" creationId="{00000000-0000-0000-0000-000000000000}"/>
          </ac:grpSpMkLst>
        </pc:grpChg>
        <pc:cxnChg chg="add mod">
          <ac:chgData name="Praveen Namakkal Mohankumar" userId="8059d15b-4f8c-44f0-86d6-597a7b49ae19" providerId="ADAL" clId="{1B2690F7-0541-6447-8590-7BE60F306849}" dt="2023-11-27T18:43:15.741" v="1656"/>
          <ac:cxnSpMkLst>
            <pc:docMk/>
            <pc:sldMk cId="0" sldId="264"/>
            <ac:cxnSpMk id="7" creationId="{563393F2-6FC5-BFDB-7A69-EA16926CD736}"/>
          </ac:cxnSpMkLst>
        </pc:cxnChg>
        <pc:cxnChg chg="add mod">
          <ac:chgData name="Praveen Namakkal Mohankumar" userId="8059d15b-4f8c-44f0-86d6-597a7b49ae19" providerId="ADAL" clId="{1B2690F7-0541-6447-8590-7BE60F306849}" dt="2023-11-27T18:43:39.706" v="1688" actId="692"/>
          <ac:cxnSpMkLst>
            <pc:docMk/>
            <pc:sldMk cId="0" sldId="264"/>
            <ac:cxnSpMk id="8" creationId="{D91D5964-9169-C8A0-E7FF-8BC7DD48905E}"/>
          </ac:cxnSpMkLst>
        </pc:cxnChg>
        <pc:cxnChg chg="add mod">
          <ac:chgData name="Praveen Namakkal Mohankumar" userId="8059d15b-4f8c-44f0-86d6-597a7b49ae19" providerId="ADAL" clId="{1B2690F7-0541-6447-8590-7BE60F306849}" dt="2023-11-27T18:43:23.161" v="1686" actId="1035"/>
          <ac:cxnSpMkLst>
            <pc:docMk/>
            <pc:sldMk cId="0" sldId="264"/>
            <ac:cxnSpMk id="9" creationId="{BE63C6E1-A501-E569-3F2C-D4B0EDCBE61C}"/>
          </ac:cxnSpMkLst>
        </pc:cxnChg>
        <pc:cxnChg chg="add mod">
          <ac:chgData name="Praveen Namakkal Mohankumar" userId="8059d15b-4f8c-44f0-86d6-597a7b49ae19" providerId="ADAL" clId="{1B2690F7-0541-6447-8590-7BE60F306849}" dt="2023-11-27T18:43:15.741" v="1656"/>
          <ac:cxnSpMkLst>
            <pc:docMk/>
            <pc:sldMk cId="0" sldId="264"/>
            <ac:cxnSpMk id="26" creationId="{2B73E304-46FC-9AA6-D98C-2D4188F5B305}"/>
          </ac:cxnSpMkLst>
        </pc:cxnChg>
      </pc:sldChg>
      <pc:sldChg chg="addSp delSp modSp add del mod setBg modAnim">
        <pc:chgData name="Praveen Namakkal Mohankumar" userId="8059d15b-4f8c-44f0-86d6-597a7b49ae19" providerId="ADAL" clId="{1B2690F7-0541-6447-8590-7BE60F306849}" dt="2023-11-30T19:28:52.863" v="9693" actId="1076"/>
        <pc:sldMkLst>
          <pc:docMk/>
          <pc:sldMk cId="0" sldId="265"/>
        </pc:sldMkLst>
        <pc:spChg chg="add del mod">
          <ac:chgData name="Praveen Namakkal Mohankumar" userId="8059d15b-4f8c-44f0-86d6-597a7b49ae19" providerId="ADAL" clId="{1B2690F7-0541-6447-8590-7BE60F306849}" dt="2023-11-30T19:28:52.320" v="9692" actId="1076"/>
          <ac:spMkLst>
            <pc:docMk/>
            <pc:sldMk cId="0" sldId="265"/>
            <ac:spMk id="2" creationId="{00000000-0000-0000-0000-000000000000}"/>
          </ac:spMkLst>
        </pc:spChg>
        <pc:spChg chg="del">
          <ac:chgData name="Praveen Namakkal Mohankumar" userId="8059d15b-4f8c-44f0-86d6-597a7b49ae19" providerId="ADAL" clId="{1B2690F7-0541-6447-8590-7BE60F306849}" dt="2023-11-27T18:00:09.219" v="91" actId="478"/>
          <ac:spMkLst>
            <pc:docMk/>
            <pc:sldMk cId="0" sldId="265"/>
            <ac:spMk id="3" creationId="{00000000-0000-0000-0000-000000000000}"/>
          </ac:spMkLst>
        </pc:spChg>
        <pc:spChg chg="add del mod">
          <ac:chgData name="Praveen Namakkal Mohankumar" userId="8059d15b-4f8c-44f0-86d6-597a7b49ae19" providerId="ADAL" clId="{1B2690F7-0541-6447-8590-7BE60F306849}" dt="2023-11-30T00:00:58.888" v="4771" actId="767"/>
          <ac:spMkLst>
            <pc:docMk/>
            <pc:sldMk cId="0" sldId="265"/>
            <ac:spMk id="3" creationId="{0019C275-ABC4-8785-E192-73973FAA6654}"/>
          </ac:spMkLst>
        </pc:spChg>
        <pc:spChg chg="add del mod">
          <ac:chgData name="Praveen Namakkal Mohankumar" userId="8059d15b-4f8c-44f0-86d6-597a7b49ae19" providerId="ADAL" clId="{1B2690F7-0541-6447-8590-7BE60F306849}" dt="2023-11-27T19:29:08.513" v="2925" actId="478"/>
          <ac:spMkLst>
            <pc:docMk/>
            <pc:sldMk cId="0" sldId="265"/>
            <ac:spMk id="3" creationId="{A181C5F5-21E4-5530-AF56-8F2934AC92C3}"/>
          </ac:spMkLst>
        </pc:spChg>
        <pc:spChg chg="del">
          <ac:chgData name="Praveen Namakkal Mohankumar" userId="8059d15b-4f8c-44f0-86d6-597a7b49ae19" providerId="ADAL" clId="{1B2690F7-0541-6447-8590-7BE60F306849}" dt="2023-11-27T18:00:13.614" v="92" actId="478"/>
          <ac:spMkLst>
            <pc:docMk/>
            <pc:sldMk cId="0" sldId="265"/>
            <ac:spMk id="11" creationId="{00000000-0000-0000-0000-000000000000}"/>
          </ac:spMkLst>
        </pc:spChg>
        <pc:spChg chg="mod">
          <ac:chgData name="Praveen Namakkal Mohankumar" userId="8059d15b-4f8c-44f0-86d6-597a7b49ae19" providerId="ADAL" clId="{1B2690F7-0541-6447-8590-7BE60F306849}" dt="2023-11-29T23:09:18.259" v="3731" actId="2711"/>
          <ac:spMkLst>
            <pc:docMk/>
            <pc:sldMk cId="0" sldId="265"/>
            <ac:spMk id="12" creationId="{00000000-0000-0000-0000-000000000000}"/>
          </ac:spMkLst>
        </pc:spChg>
        <pc:spChg chg="mod topLvl">
          <ac:chgData name="Praveen Namakkal Mohankumar" userId="8059d15b-4f8c-44f0-86d6-597a7b49ae19" providerId="ADAL" clId="{1B2690F7-0541-6447-8590-7BE60F306849}" dt="2023-11-27T19:36:16.535" v="3193" actId="1076"/>
          <ac:spMkLst>
            <pc:docMk/>
            <pc:sldMk cId="0" sldId="265"/>
            <ac:spMk id="13" creationId="{6028CD59-7074-7671-FD27-017B354561A7}"/>
          </ac:spMkLst>
        </pc:spChg>
        <pc:spChg chg="del mod topLvl">
          <ac:chgData name="Praveen Namakkal Mohankumar" userId="8059d15b-4f8c-44f0-86d6-597a7b49ae19" providerId="ADAL" clId="{1B2690F7-0541-6447-8590-7BE60F306849}" dt="2023-11-27T19:36:11.724" v="3192" actId="478"/>
          <ac:spMkLst>
            <pc:docMk/>
            <pc:sldMk cId="0" sldId="265"/>
            <ac:spMk id="14" creationId="{71C338D5-7CBC-19FA-B88A-D5F1703C8AC9}"/>
          </ac:spMkLst>
        </pc:spChg>
        <pc:grpChg chg="del">
          <ac:chgData name="Praveen Namakkal Mohankumar" userId="8059d15b-4f8c-44f0-86d6-597a7b49ae19" providerId="ADAL" clId="{1B2690F7-0541-6447-8590-7BE60F306849}" dt="2023-11-27T18:26:31.368" v="731" actId="478"/>
          <ac:grpSpMkLst>
            <pc:docMk/>
            <pc:sldMk cId="0" sldId="265"/>
            <ac:grpSpMk id="4" creationId="{00000000-0000-0000-0000-000000000000}"/>
          </ac:grpSpMkLst>
        </pc:grpChg>
        <pc:grpChg chg="add del mod">
          <ac:chgData name="Praveen Namakkal Mohankumar" userId="8059d15b-4f8c-44f0-86d6-597a7b49ae19" providerId="ADAL" clId="{1B2690F7-0541-6447-8590-7BE60F306849}" dt="2023-11-27T19:36:11.724" v="3192" actId="478"/>
          <ac:grpSpMkLst>
            <pc:docMk/>
            <pc:sldMk cId="0" sldId="265"/>
            <ac:grpSpMk id="11" creationId="{CD76F890-5B4D-A275-35B0-A3B7CC44D180}"/>
          </ac:grpSpMkLst>
        </pc:grpChg>
        <pc:graphicFrameChg chg="mod modGraphic">
          <ac:chgData name="Praveen Namakkal Mohankumar" userId="8059d15b-4f8c-44f0-86d6-597a7b49ae19" providerId="ADAL" clId="{1B2690F7-0541-6447-8590-7BE60F306849}" dt="2023-11-30T18:42:12.981" v="9387" actId="1036"/>
          <ac:graphicFrameMkLst>
            <pc:docMk/>
            <pc:sldMk cId="0" sldId="265"/>
            <ac:graphicFrameMk id="3" creationId="{00000000-0000-0000-0000-000000000000}"/>
          </ac:graphicFrameMkLst>
        </pc:graphicFrameChg>
        <pc:graphicFrameChg chg="mod">
          <ac:chgData name="Praveen Namakkal Mohankumar" userId="8059d15b-4f8c-44f0-86d6-597a7b49ae19" providerId="ADAL" clId="{1B2690F7-0541-6447-8590-7BE60F306849}" dt="2023-11-30T19:28:52.863" v="9693" actId="1076"/>
          <ac:graphicFrameMkLst>
            <pc:docMk/>
            <pc:sldMk cId="0" sldId="265"/>
            <ac:graphicFrameMk id="10" creationId="{00000000-0000-0000-0000-000000000000}"/>
          </ac:graphicFrameMkLst>
        </pc:graphicFrameChg>
      </pc:sldChg>
      <pc:sldChg chg="addSp delSp modSp add del mod setBg">
        <pc:chgData name="Praveen Namakkal Mohankumar" userId="8059d15b-4f8c-44f0-86d6-597a7b49ae19" providerId="ADAL" clId="{1B2690F7-0541-6447-8590-7BE60F306849}" dt="2023-11-30T00:35:13.548" v="5762" actId="2696"/>
        <pc:sldMkLst>
          <pc:docMk/>
          <pc:sldMk cId="0" sldId="266"/>
        </pc:sldMkLst>
        <pc:spChg chg="del mod">
          <ac:chgData name="Praveen Namakkal Mohankumar" userId="8059d15b-4f8c-44f0-86d6-597a7b49ae19" providerId="ADAL" clId="{1B2690F7-0541-6447-8590-7BE60F306849}" dt="2023-11-27T19:12:35.550" v="2446" actId="478"/>
          <ac:spMkLst>
            <pc:docMk/>
            <pc:sldMk cId="0" sldId="266"/>
            <ac:spMk id="2" creationId="{00000000-0000-0000-0000-000000000000}"/>
          </ac:spMkLst>
        </pc:spChg>
        <pc:spChg chg="add del mod">
          <ac:chgData name="Praveen Namakkal Mohankumar" userId="8059d15b-4f8c-44f0-86d6-597a7b49ae19" providerId="ADAL" clId="{1B2690F7-0541-6447-8590-7BE60F306849}" dt="2023-11-30T00:35:03.378" v="5759" actId="478"/>
          <ac:spMkLst>
            <pc:docMk/>
            <pc:sldMk cId="0" sldId="266"/>
            <ac:spMk id="2" creationId="{53EB719B-E37B-8B6C-938F-E6F8893EFCB0}"/>
          </ac:spMkLst>
        </pc:spChg>
        <pc:spChg chg="add del mod">
          <ac:chgData name="Praveen Namakkal Mohankumar" userId="8059d15b-4f8c-44f0-86d6-597a7b49ae19" providerId="ADAL" clId="{1B2690F7-0541-6447-8590-7BE60F306849}" dt="2023-11-30T00:16:57.721" v="5482"/>
          <ac:spMkLst>
            <pc:docMk/>
            <pc:sldMk cId="0" sldId="266"/>
            <ac:spMk id="3" creationId="{705F3217-9A16-E1B1-4D73-923BD36C0931}"/>
          </ac:spMkLst>
        </pc:spChg>
        <pc:spChg chg="add mod">
          <ac:chgData name="Praveen Namakkal Mohankumar" userId="8059d15b-4f8c-44f0-86d6-597a7b49ae19" providerId="ADAL" clId="{1B2690F7-0541-6447-8590-7BE60F306849}" dt="2023-11-30T00:17:06.065" v="5484"/>
          <ac:spMkLst>
            <pc:docMk/>
            <pc:sldMk cId="0" sldId="266"/>
            <ac:spMk id="4" creationId="{77677F1E-1CE6-B4C9-8616-E0C7EA7CEA92}"/>
          </ac:spMkLst>
        </pc:spChg>
        <pc:spChg chg="add mod">
          <ac:chgData name="Praveen Namakkal Mohankumar" userId="8059d15b-4f8c-44f0-86d6-597a7b49ae19" providerId="ADAL" clId="{1B2690F7-0541-6447-8590-7BE60F306849}" dt="2023-11-27T19:36:40.416" v="3203"/>
          <ac:spMkLst>
            <pc:docMk/>
            <pc:sldMk cId="0" sldId="266"/>
            <ac:spMk id="5" creationId="{8DDD4DB8-0573-F665-E386-434D2B58CC1E}"/>
          </ac:spMkLst>
        </pc:spChg>
        <pc:spChg chg="add mod">
          <ac:chgData name="Praveen Namakkal Mohankumar" userId="8059d15b-4f8c-44f0-86d6-597a7b49ae19" providerId="ADAL" clId="{1B2690F7-0541-6447-8590-7BE60F306849}" dt="2023-11-27T19:38:59.844" v="3292"/>
          <ac:spMkLst>
            <pc:docMk/>
            <pc:sldMk cId="0" sldId="266"/>
            <ac:spMk id="7" creationId="{B330883C-D079-17AA-9FC3-96E7EE42D5E1}"/>
          </ac:spMkLst>
        </pc:spChg>
        <pc:spChg chg="del mod">
          <ac:chgData name="Praveen Namakkal Mohankumar" userId="8059d15b-4f8c-44f0-86d6-597a7b49ae19" providerId="ADAL" clId="{1B2690F7-0541-6447-8590-7BE60F306849}" dt="2023-11-27T18:59:39.242" v="2037" actId="478"/>
          <ac:spMkLst>
            <pc:docMk/>
            <pc:sldMk cId="0" sldId="266"/>
            <ac:spMk id="8" creationId="{00000000-0000-0000-0000-000000000000}"/>
          </ac:spMkLst>
        </pc:spChg>
        <pc:spChg chg="add mod">
          <ac:chgData name="Praveen Namakkal Mohankumar" userId="8059d15b-4f8c-44f0-86d6-597a7b49ae19" providerId="ADAL" clId="{1B2690F7-0541-6447-8590-7BE60F306849}" dt="2023-11-30T00:34:58.439" v="5758" actId="20577"/>
          <ac:spMkLst>
            <pc:docMk/>
            <pc:sldMk cId="0" sldId="266"/>
            <ac:spMk id="8" creationId="{427D68A1-B2BE-BFB3-8BDD-FB2BB7D80618}"/>
          </ac:spMkLst>
        </pc:spChg>
        <pc:spChg chg="add del mod">
          <ac:chgData name="Praveen Namakkal Mohankumar" userId="8059d15b-4f8c-44f0-86d6-597a7b49ae19" providerId="ADAL" clId="{1B2690F7-0541-6447-8590-7BE60F306849}" dt="2023-11-30T00:17:24.907" v="5508"/>
          <ac:spMkLst>
            <pc:docMk/>
            <pc:sldMk cId="0" sldId="266"/>
            <ac:spMk id="9" creationId="{B5D4B602-E67F-E1A6-3306-2A10DB2D37D5}"/>
          </ac:spMkLst>
        </pc:spChg>
        <pc:spChg chg="add del mod">
          <ac:chgData name="Praveen Namakkal Mohankumar" userId="8059d15b-4f8c-44f0-86d6-597a7b49ae19" providerId="ADAL" clId="{1B2690F7-0541-6447-8590-7BE60F306849}" dt="2023-11-30T00:17:24.907" v="5508"/>
          <ac:spMkLst>
            <pc:docMk/>
            <pc:sldMk cId="0" sldId="266"/>
            <ac:spMk id="10" creationId="{F00D2519-D5A3-D4D4-8581-922417169D36}"/>
          </ac:spMkLst>
        </pc:spChg>
        <pc:spChg chg="del">
          <ac:chgData name="Praveen Namakkal Mohankumar" userId="8059d15b-4f8c-44f0-86d6-597a7b49ae19" providerId="ADAL" clId="{1B2690F7-0541-6447-8590-7BE60F306849}" dt="2023-11-27T18:27:31.575" v="892" actId="478"/>
          <ac:spMkLst>
            <pc:docMk/>
            <pc:sldMk cId="0" sldId="266"/>
            <ac:spMk id="12" creationId="{00000000-0000-0000-0000-000000000000}"/>
          </ac:spMkLst>
        </pc:spChg>
        <pc:spChg chg="del">
          <ac:chgData name="Praveen Namakkal Mohankumar" userId="8059d15b-4f8c-44f0-86d6-597a7b49ae19" providerId="ADAL" clId="{1B2690F7-0541-6447-8590-7BE60F306849}" dt="2023-11-27T18:30:46.370" v="943" actId="478"/>
          <ac:spMkLst>
            <pc:docMk/>
            <pc:sldMk cId="0" sldId="266"/>
            <ac:spMk id="13" creationId="{00000000-0000-0000-0000-000000000000}"/>
          </ac:spMkLst>
        </pc:spChg>
        <pc:spChg chg="add del mod">
          <ac:chgData name="Praveen Namakkal Mohankumar" userId="8059d15b-4f8c-44f0-86d6-597a7b49ae19" providerId="ADAL" clId="{1B2690F7-0541-6447-8590-7BE60F306849}" dt="2023-11-27T19:28:53.775" v="2920" actId="478"/>
          <ac:spMkLst>
            <pc:docMk/>
            <pc:sldMk cId="0" sldId="266"/>
            <ac:spMk id="14" creationId="{76D525A9-0FBB-2A65-CB7E-4DD0061E7BB0}"/>
          </ac:spMkLst>
        </pc:spChg>
        <pc:spChg chg="add del mod">
          <ac:chgData name="Praveen Namakkal Mohankumar" userId="8059d15b-4f8c-44f0-86d6-597a7b49ae19" providerId="ADAL" clId="{1B2690F7-0541-6447-8590-7BE60F306849}" dt="2023-11-30T00:35:03.378" v="5759" actId="478"/>
          <ac:spMkLst>
            <pc:docMk/>
            <pc:sldMk cId="0" sldId="266"/>
            <ac:spMk id="15" creationId="{6FBC010E-537C-5C1C-979A-4B9070A11CDD}"/>
          </ac:spMkLst>
        </pc:spChg>
        <pc:spChg chg="add del mod">
          <ac:chgData name="Praveen Namakkal Mohankumar" userId="8059d15b-4f8c-44f0-86d6-597a7b49ae19" providerId="ADAL" clId="{1B2690F7-0541-6447-8590-7BE60F306849}" dt="2023-11-30T00:35:03.378" v="5759" actId="478"/>
          <ac:spMkLst>
            <pc:docMk/>
            <pc:sldMk cId="0" sldId="266"/>
            <ac:spMk id="16" creationId="{2AEB4045-3CA0-8D68-DD81-FE09E917C69D}"/>
          </ac:spMkLst>
        </pc:spChg>
        <pc:spChg chg="add del mod">
          <ac:chgData name="Praveen Namakkal Mohankumar" userId="8059d15b-4f8c-44f0-86d6-597a7b49ae19" providerId="ADAL" clId="{1B2690F7-0541-6447-8590-7BE60F306849}" dt="2023-11-27T19:01:37.368" v="2053" actId="478"/>
          <ac:spMkLst>
            <pc:docMk/>
            <pc:sldMk cId="0" sldId="266"/>
            <ac:spMk id="17" creationId="{13720B07-BE94-B6D8-B76E-4DD2651806E3}"/>
          </ac:spMkLst>
        </pc:spChg>
        <pc:spChg chg="add del mod">
          <ac:chgData name="Praveen Namakkal Mohankumar" userId="8059d15b-4f8c-44f0-86d6-597a7b49ae19" providerId="ADAL" clId="{1B2690F7-0541-6447-8590-7BE60F306849}" dt="2023-11-27T19:01:17.535" v="2051" actId="47"/>
          <ac:spMkLst>
            <pc:docMk/>
            <pc:sldMk cId="0" sldId="266"/>
            <ac:spMk id="18" creationId="{08F3554F-DF46-A7F6-A490-A765237D939C}"/>
          </ac:spMkLst>
        </pc:spChg>
        <pc:spChg chg="add del mod">
          <ac:chgData name="Praveen Namakkal Mohankumar" userId="8059d15b-4f8c-44f0-86d6-597a7b49ae19" providerId="ADAL" clId="{1B2690F7-0541-6447-8590-7BE60F306849}" dt="2023-11-30T00:17:55.970" v="5517" actId="478"/>
          <ac:spMkLst>
            <pc:docMk/>
            <pc:sldMk cId="0" sldId="266"/>
            <ac:spMk id="19" creationId="{18EA1292-6963-9D79-0F34-A00A77CCF16F}"/>
          </ac:spMkLst>
        </pc:spChg>
        <pc:spChg chg="add del mod">
          <ac:chgData name="Praveen Namakkal Mohankumar" userId="8059d15b-4f8c-44f0-86d6-597a7b49ae19" providerId="ADAL" clId="{1B2690F7-0541-6447-8590-7BE60F306849}" dt="2023-11-30T00:17:00.283" v="5483" actId="478"/>
          <ac:spMkLst>
            <pc:docMk/>
            <pc:sldMk cId="0" sldId="266"/>
            <ac:spMk id="20" creationId="{3CEFFBBD-0691-605E-A510-C396385FA2E1}"/>
          </ac:spMkLst>
        </pc:spChg>
        <pc:spChg chg="add del mod">
          <ac:chgData name="Praveen Namakkal Mohankumar" userId="8059d15b-4f8c-44f0-86d6-597a7b49ae19" providerId="ADAL" clId="{1B2690F7-0541-6447-8590-7BE60F306849}" dt="2023-11-27T19:12:27.874" v="2444" actId="478"/>
          <ac:spMkLst>
            <pc:docMk/>
            <pc:sldMk cId="0" sldId="266"/>
            <ac:spMk id="21" creationId="{CEF97D83-6EA4-1B23-7C21-70D673D1D6CC}"/>
          </ac:spMkLst>
        </pc:spChg>
        <pc:spChg chg="mod">
          <ac:chgData name="Praveen Namakkal Mohankumar" userId="8059d15b-4f8c-44f0-86d6-597a7b49ae19" providerId="ADAL" clId="{1B2690F7-0541-6447-8590-7BE60F306849}" dt="2023-11-27T19:13:00.824" v="2451"/>
          <ac:spMkLst>
            <pc:docMk/>
            <pc:sldMk cId="0" sldId="266"/>
            <ac:spMk id="24" creationId="{74CA1368-88AB-E943-2AD5-BEEB5353EFCB}"/>
          </ac:spMkLst>
        </pc:spChg>
        <pc:spChg chg="mod">
          <ac:chgData name="Praveen Namakkal Mohankumar" userId="8059d15b-4f8c-44f0-86d6-597a7b49ae19" providerId="ADAL" clId="{1B2690F7-0541-6447-8590-7BE60F306849}" dt="2023-11-27T19:13:00.824" v="2451"/>
          <ac:spMkLst>
            <pc:docMk/>
            <pc:sldMk cId="0" sldId="266"/>
            <ac:spMk id="25" creationId="{DAD8C167-1551-CBE4-D8C5-1948CAFAE264}"/>
          </ac:spMkLst>
        </pc:spChg>
        <pc:grpChg chg="del">
          <ac:chgData name="Praveen Namakkal Mohankumar" userId="8059d15b-4f8c-44f0-86d6-597a7b49ae19" providerId="ADAL" clId="{1B2690F7-0541-6447-8590-7BE60F306849}" dt="2023-11-27T18:30:42.148" v="942" actId="478"/>
          <ac:grpSpMkLst>
            <pc:docMk/>
            <pc:sldMk cId="0" sldId="266"/>
            <ac:grpSpMk id="3" creationId="{00000000-0000-0000-0000-000000000000}"/>
          </ac:grpSpMkLst>
        </pc:grpChg>
        <pc:grpChg chg="del">
          <ac:chgData name="Praveen Namakkal Mohankumar" userId="8059d15b-4f8c-44f0-86d6-597a7b49ae19" providerId="ADAL" clId="{1B2690F7-0541-6447-8590-7BE60F306849}" dt="2023-11-27T18:30:41.117" v="941" actId="478"/>
          <ac:grpSpMkLst>
            <pc:docMk/>
            <pc:sldMk cId="0" sldId="266"/>
            <ac:grpSpMk id="5" creationId="{00000000-0000-0000-0000-000000000000}"/>
          </ac:grpSpMkLst>
        </pc:grpChg>
        <pc:grpChg chg="del mod">
          <ac:chgData name="Praveen Namakkal Mohankumar" userId="8059d15b-4f8c-44f0-86d6-597a7b49ae19" providerId="ADAL" clId="{1B2690F7-0541-6447-8590-7BE60F306849}" dt="2023-11-27T18:59:35.306" v="2035" actId="478"/>
          <ac:grpSpMkLst>
            <pc:docMk/>
            <pc:sldMk cId="0" sldId="266"/>
            <ac:grpSpMk id="9" creationId="{00000000-0000-0000-0000-000000000000}"/>
          </ac:grpSpMkLst>
        </pc:grpChg>
        <pc:grpChg chg="add del mod">
          <ac:chgData name="Praveen Namakkal Mohankumar" userId="8059d15b-4f8c-44f0-86d6-597a7b49ae19" providerId="ADAL" clId="{1B2690F7-0541-6447-8590-7BE60F306849}" dt="2023-11-27T19:36:40.075" v="3202" actId="478"/>
          <ac:grpSpMkLst>
            <pc:docMk/>
            <pc:sldMk cId="0" sldId="266"/>
            <ac:grpSpMk id="23" creationId="{C81AE043-959B-2B8A-446B-5AB87E08DEC4}"/>
          </ac:grpSpMkLst>
        </pc:grpChg>
        <pc:graphicFrameChg chg="add del mod modGraphic">
          <ac:chgData name="Praveen Namakkal Mohankumar" userId="8059d15b-4f8c-44f0-86d6-597a7b49ae19" providerId="ADAL" clId="{1B2690F7-0541-6447-8590-7BE60F306849}" dt="2023-11-30T00:17:21.547" v="5506" actId="478"/>
          <ac:graphicFrameMkLst>
            <pc:docMk/>
            <pc:sldMk cId="0" sldId="266"/>
            <ac:graphicFrameMk id="22" creationId="{CF4ADF86-FF71-D04B-3912-E859F1EE59C0}"/>
          </ac:graphicFrameMkLst>
        </pc:graphicFrameChg>
        <pc:picChg chg="add del mod">
          <ac:chgData name="Praveen Namakkal Mohankumar" userId="8059d15b-4f8c-44f0-86d6-597a7b49ae19" providerId="ADAL" clId="{1B2690F7-0541-6447-8590-7BE60F306849}" dt="2023-11-27T19:34:27.555" v="3184" actId="478"/>
          <ac:picMkLst>
            <pc:docMk/>
            <pc:sldMk cId="0" sldId="266"/>
            <ac:picMk id="4" creationId="{10B2CF98-7781-BECD-34FD-0EE3E33C02DD}"/>
          </ac:picMkLst>
        </pc:picChg>
        <pc:cxnChg chg="add del mod">
          <ac:chgData name="Praveen Namakkal Mohankumar" userId="8059d15b-4f8c-44f0-86d6-597a7b49ae19" providerId="ADAL" clId="{1B2690F7-0541-6447-8590-7BE60F306849}" dt="2023-11-27T19:38:59.606" v="3291" actId="478"/>
          <ac:cxnSpMkLst>
            <pc:docMk/>
            <pc:sldMk cId="0" sldId="266"/>
            <ac:cxnSpMk id="3" creationId="{A142A4CA-741C-4529-D30E-51D3FA2AE91B}"/>
          </ac:cxnSpMkLst>
        </pc:cxnChg>
        <pc:cxnChg chg="add mod">
          <ac:chgData name="Praveen Namakkal Mohankumar" userId="8059d15b-4f8c-44f0-86d6-597a7b49ae19" providerId="ADAL" clId="{1B2690F7-0541-6447-8590-7BE60F306849}" dt="2023-11-27T19:38:59.844" v="3292"/>
          <ac:cxnSpMkLst>
            <pc:docMk/>
            <pc:sldMk cId="0" sldId="266"/>
            <ac:cxnSpMk id="6" creationId="{DDEC38D3-FD19-62B5-8BB7-5A59F193CEAF}"/>
          </ac:cxnSpMkLst>
        </pc:cxnChg>
      </pc:sldChg>
      <pc:sldChg chg="addSp delSp modSp add del mod ord setBg modAnim">
        <pc:chgData name="Praveen Namakkal Mohankumar" userId="8059d15b-4f8c-44f0-86d6-597a7b49ae19" providerId="ADAL" clId="{1B2690F7-0541-6447-8590-7BE60F306849}" dt="2023-11-30T19:03:19.464" v="9674"/>
        <pc:sldMkLst>
          <pc:docMk/>
          <pc:sldMk cId="0" sldId="267"/>
        </pc:sldMkLst>
        <pc:spChg chg="mod">
          <ac:chgData name="Praveen Namakkal Mohankumar" userId="8059d15b-4f8c-44f0-86d6-597a7b49ae19" providerId="ADAL" clId="{1B2690F7-0541-6447-8590-7BE60F306849}" dt="2023-11-30T16:52:37.997" v="7021" actId="14100"/>
          <ac:spMkLst>
            <pc:docMk/>
            <pc:sldMk cId="0" sldId="267"/>
            <ac:spMk id="3" creationId="{00000000-0000-0000-0000-000000000000}"/>
          </ac:spMkLst>
        </pc:spChg>
        <pc:spChg chg="mod">
          <ac:chgData name="Praveen Namakkal Mohankumar" userId="8059d15b-4f8c-44f0-86d6-597a7b49ae19" providerId="ADAL" clId="{1B2690F7-0541-6447-8590-7BE60F306849}" dt="2023-11-30T00:06:41.844" v="4830" actId="207"/>
          <ac:spMkLst>
            <pc:docMk/>
            <pc:sldMk cId="0" sldId="267"/>
            <ac:spMk id="4" creationId="{00000000-0000-0000-0000-000000000000}"/>
          </ac:spMkLst>
        </pc:spChg>
        <pc:spChg chg="mod">
          <ac:chgData name="Praveen Namakkal Mohankumar" userId="8059d15b-4f8c-44f0-86d6-597a7b49ae19" providerId="ADAL" clId="{1B2690F7-0541-6447-8590-7BE60F306849}" dt="2023-11-30T02:23:46.654" v="6517"/>
          <ac:spMkLst>
            <pc:docMk/>
            <pc:sldMk cId="0" sldId="267"/>
            <ac:spMk id="6" creationId="{7738E16B-D752-BF5D-18BE-F00B78F684C1}"/>
          </ac:spMkLst>
        </pc:spChg>
        <pc:spChg chg="mod">
          <ac:chgData name="Praveen Namakkal Mohankumar" userId="8059d15b-4f8c-44f0-86d6-597a7b49ae19" providerId="ADAL" clId="{1B2690F7-0541-6447-8590-7BE60F306849}" dt="2023-11-30T02:23:46.654" v="6517"/>
          <ac:spMkLst>
            <pc:docMk/>
            <pc:sldMk cId="0" sldId="267"/>
            <ac:spMk id="7" creationId="{F5415CB7-6320-E498-883A-733E0ACAEF8D}"/>
          </ac:spMkLst>
        </pc:spChg>
        <pc:spChg chg="add del mod">
          <ac:chgData name="Praveen Namakkal Mohankumar" userId="8059d15b-4f8c-44f0-86d6-597a7b49ae19" providerId="ADAL" clId="{1B2690F7-0541-6447-8590-7BE60F306849}" dt="2023-11-30T16:37:45.749" v="6571" actId="478"/>
          <ac:spMkLst>
            <pc:docMk/>
            <pc:sldMk cId="0" sldId="267"/>
            <ac:spMk id="8" creationId="{2C6C06B6-CFA3-4922-4A31-8E0C6BC64558}"/>
          </ac:spMkLst>
        </pc:spChg>
        <pc:spChg chg="add del mod">
          <ac:chgData name="Praveen Namakkal Mohankumar" userId="8059d15b-4f8c-44f0-86d6-597a7b49ae19" providerId="ADAL" clId="{1B2690F7-0541-6447-8590-7BE60F306849}" dt="2023-11-30T16:37:45.749" v="6571" actId="478"/>
          <ac:spMkLst>
            <pc:docMk/>
            <pc:sldMk cId="0" sldId="267"/>
            <ac:spMk id="9" creationId="{21EA41C7-EFE9-498A-567E-699C9D6BD3E0}"/>
          </ac:spMkLst>
        </pc:spChg>
        <pc:spChg chg="del mod">
          <ac:chgData name="Praveen Namakkal Mohankumar" userId="8059d15b-4f8c-44f0-86d6-597a7b49ae19" providerId="ADAL" clId="{1B2690F7-0541-6447-8590-7BE60F306849}" dt="2023-11-29T23:05:40.581" v="3721" actId="478"/>
          <ac:spMkLst>
            <pc:docMk/>
            <pc:sldMk cId="0" sldId="267"/>
            <ac:spMk id="11" creationId="{00000000-0000-0000-0000-000000000000}"/>
          </ac:spMkLst>
        </pc:spChg>
        <pc:spChg chg="del">
          <ac:chgData name="Praveen Namakkal Mohankumar" userId="8059d15b-4f8c-44f0-86d6-597a7b49ae19" providerId="ADAL" clId="{1B2690F7-0541-6447-8590-7BE60F306849}" dt="2023-11-27T18:35:44.651" v="1058" actId="478"/>
          <ac:spMkLst>
            <pc:docMk/>
            <pc:sldMk cId="0" sldId="267"/>
            <ac:spMk id="12" creationId="{00000000-0000-0000-0000-000000000000}"/>
          </ac:spMkLst>
        </pc:spChg>
        <pc:spChg chg="add mod">
          <ac:chgData name="Praveen Namakkal Mohankumar" userId="8059d15b-4f8c-44f0-86d6-597a7b49ae19" providerId="ADAL" clId="{1B2690F7-0541-6447-8590-7BE60F306849}" dt="2023-11-27T19:36:27.674" v="3197"/>
          <ac:spMkLst>
            <pc:docMk/>
            <pc:sldMk cId="0" sldId="267"/>
            <ac:spMk id="12" creationId="{70096B01-C328-E494-D76F-5B6BAE77ADE1}"/>
          </ac:spMkLst>
        </pc:spChg>
        <pc:spChg chg="del mod topLvl">
          <ac:chgData name="Praveen Namakkal Mohankumar" userId="8059d15b-4f8c-44f0-86d6-597a7b49ae19" providerId="ADAL" clId="{1B2690F7-0541-6447-8590-7BE60F306849}" dt="2023-11-30T00:13:04.580" v="5412" actId="478"/>
          <ac:spMkLst>
            <pc:docMk/>
            <pc:sldMk cId="0" sldId="267"/>
            <ac:spMk id="14" creationId="{00000000-0000-0000-0000-000000000000}"/>
          </ac:spMkLst>
        </pc:spChg>
        <pc:spChg chg="mod topLvl">
          <ac:chgData name="Praveen Namakkal Mohankumar" userId="8059d15b-4f8c-44f0-86d6-597a7b49ae19" providerId="ADAL" clId="{1B2690F7-0541-6447-8590-7BE60F306849}" dt="2023-11-30T16:54:14.888" v="7048" actId="1035"/>
          <ac:spMkLst>
            <pc:docMk/>
            <pc:sldMk cId="0" sldId="267"/>
            <ac:spMk id="15" creationId="{00000000-0000-0000-0000-000000000000}"/>
          </ac:spMkLst>
        </pc:spChg>
        <pc:spChg chg="add del mod">
          <ac:chgData name="Praveen Namakkal Mohankumar" userId="8059d15b-4f8c-44f0-86d6-597a7b49ae19" providerId="ADAL" clId="{1B2690F7-0541-6447-8590-7BE60F306849}" dt="2023-11-30T16:53:16.087" v="7030" actId="478"/>
          <ac:spMkLst>
            <pc:docMk/>
            <pc:sldMk cId="0" sldId="267"/>
            <ac:spMk id="16" creationId="{4D26CA63-BB65-CDA4-BFCE-60DA7EC70BBC}"/>
          </ac:spMkLst>
        </pc:spChg>
        <pc:spChg chg="add del mod">
          <ac:chgData name="Praveen Namakkal Mohankumar" userId="8059d15b-4f8c-44f0-86d6-597a7b49ae19" providerId="ADAL" clId="{1B2690F7-0541-6447-8590-7BE60F306849}" dt="2023-11-30T16:56:04.173" v="7067" actId="478"/>
          <ac:spMkLst>
            <pc:docMk/>
            <pc:sldMk cId="0" sldId="267"/>
            <ac:spMk id="17" creationId="{C09C2402-E90C-BFAF-CF7B-DFD6AC32183A}"/>
          </ac:spMkLst>
        </pc:spChg>
        <pc:spChg chg="add del mod">
          <ac:chgData name="Praveen Namakkal Mohankumar" userId="8059d15b-4f8c-44f0-86d6-597a7b49ae19" providerId="ADAL" clId="{1B2690F7-0541-6447-8590-7BE60F306849}" dt="2023-11-30T16:56:39.238" v="7074" actId="478"/>
          <ac:spMkLst>
            <pc:docMk/>
            <pc:sldMk cId="0" sldId="267"/>
            <ac:spMk id="18" creationId="{36D973D6-C460-10F4-B39C-A9621CF39750}"/>
          </ac:spMkLst>
        </pc:spChg>
        <pc:spChg chg="add mod">
          <ac:chgData name="Praveen Namakkal Mohankumar" userId="8059d15b-4f8c-44f0-86d6-597a7b49ae19" providerId="ADAL" clId="{1B2690F7-0541-6447-8590-7BE60F306849}" dt="2023-11-30T19:03:12.549" v="9673" actId="164"/>
          <ac:spMkLst>
            <pc:docMk/>
            <pc:sldMk cId="0" sldId="267"/>
            <ac:spMk id="19" creationId="{B412E894-86C8-E758-71C5-226C3329BEFA}"/>
          </ac:spMkLst>
        </pc:spChg>
        <pc:spChg chg="add mod">
          <ac:chgData name="Praveen Namakkal Mohankumar" userId="8059d15b-4f8c-44f0-86d6-597a7b49ae19" providerId="ADAL" clId="{1B2690F7-0541-6447-8590-7BE60F306849}" dt="2023-11-30T16:58:35.170" v="7133" actId="404"/>
          <ac:spMkLst>
            <pc:docMk/>
            <pc:sldMk cId="0" sldId="267"/>
            <ac:spMk id="20" creationId="{CD14487F-F2E3-03C9-A0F3-885C3A14883C}"/>
          </ac:spMkLst>
        </pc:spChg>
        <pc:spChg chg="add del mod">
          <ac:chgData name="Praveen Namakkal Mohankumar" userId="8059d15b-4f8c-44f0-86d6-597a7b49ae19" providerId="ADAL" clId="{1B2690F7-0541-6447-8590-7BE60F306849}" dt="2023-11-30T16:57:26.318" v="7084" actId="478"/>
          <ac:spMkLst>
            <pc:docMk/>
            <pc:sldMk cId="0" sldId="267"/>
            <ac:spMk id="21" creationId="{4204D6B7-0452-E983-61EE-C825B136E19F}"/>
          </ac:spMkLst>
        </pc:spChg>
        <pc:spChg chg="add del mod">
          <ac:chgData name="Praveen Namakkal Mohankumar" userId="8059d15b-4f8c-44f0-86d6-597a7b49ae19" providerId="ADAL" clId="{1B2690F7-0541-6447-8590-7BE60F306849}" dt="2023-11-29T23:05:24.473" v="3717"/>
          <ac:spMkLst>
            <pc:docMk/>
            <pc:sldMk cId="0" sldId="267"/>
            <ac:spMk id="22" creationId="{172B2C1B-5679-F979-2C8E-616B4B50284B}"/>
          </ac:spMkLst>
        </pc:spChg>
        <pc:spChg chg="add del mod">
          <ac:chgData name="Praveen Namakkal Mohankumar" userId="8059d15b-4f8c-44f0-86d6-597a7b49ae19" providerId="ADAL" clId="{1B2690F7-0541-6447-8590-7BE60F306849}" dt="2023-11-30T16:57:32.424" v="7086"/>
          <ac:spMkLst>
            <pc:docMk/>
            <pc:sldMk cId="0" sldId="267"/>
            <ac:spMk id="22" creationId="{ED84A6E9-FA1B-0EE2-16B0-643C190406B5}"/>
          </ac:spMkLst>
        </pc:spChg>
        <pc:spChg chg="del mod topLvl">
          <ac:chgData name="Praveen Namakkal Mohankumar" userId="8059d15b-4f8c-44f0-86d6-597a7b49ae19" providerId="ADAL" clId="{1B2690F7-0541-6447-8590-7BE60F306849}" dt="2023-11-27T18:37:21.555" v="1165" actId="478"/>
          <ac:spMkLst>
            <pc:docMk/>
            <pc:sldMk cId="0" sldId="267"/>
            <ac:spMk id="23" creationId="{00000000-0000-0000-0000-000000000000}"/>
          </ac:spMkLst>
        </pc:spChg>
        <pc:spChg chg="add mod">
          <ac:chgData name="Praveen Namakkal Mohankumar" userId="8059d15b-4f8c-44f0-86d6-597a7b49ae19" providerId="ADAL" clId="{1B2690F7-0541-6447-8590-7BE60F306849}" dt="2023-11-30T19:03:12.549" v="9673" actId="164"/>
          <ac:spMkLst>
            <pc:docMk/>
            <pc:sldMk cId="0" sldId="267"/>
            <ac:spMk id="23" creationId="{480AE6A2-B227-13D2-4B29-1280010677D6}"/>
          </ac:spMkLst>
        </pc:spChg>
        <pc:spChg chg="add del mod">
          <ac:chgData name="Praveen Namakkal Mohankumar" userId="8059d15b-4f8c-44f0-86d6-597a7b49ae19" providerId="ADAL" clId="{1B2690F7-0541-6447-8590-7BE60F306849}" dt="2023-11-29T23:09:13.413" v="3729"/>
          <ac:spMkLst>
            <pc:docMk/>
            <pc:sldMk cId="0" sldId="267"/>
            <ac:spMk id="23" creationId="{BCD7D9F3-927F-CF43-A9A0-4B0DC37F3E45}"/>
          </ac:spMkLst>
        </pc:spChg>
        <pc:spChg chg="del mod topLvl">
          <ac:chgData name="Praveen Namakkal Mohankumar" userId="8059d15b-4f8c-44f0-86d6-597a7b49ae19" providerId="ADAL" clId="{1B2690F7-0541-6447-8590-7BE60F306849}" dt="2023-11-27T18:36:27.480" v="1108" actId="478"/>
          <ac:spMkLst>
            <pc:docMk/>
            <pc:sldMk cId="0" sldId="267"/>
            <ac:spMk id="24" creationId="{00000000-0000-0000-0000-000000000000}"/>
          </ac:spMkLst>
        </pc:spChg>
        <pc:spChg chg="add mod">
          <ac:chgData name="Praveen Namakkal Mohankumar" userId="8059d15b-4f8c-44f0-86d6-597a7b49ae19" providerId="ADAL" clId="{1B2690F7-0541-6447-8590-7BE60F306849}" dt="2023-11-30T01:07:42.670" v="6380" actId="207"/>
          <ac:spMkLst>
            <pc:docMk/>
            <pc:sldMk cId="0" sldId="267"/>
            <ac:spMk id="24" creationId="{E3029519-36F9-65C9-7630-93E81FA4205D}"/>
          </ac:spMkLst>
        </pc:spChg>
        <pc:spChg chg="del">
          <ac:chgData name="Praveen Namakkal Mohankumar" userId="8059d15b-4f8c-44f0-86d6-597a7b49ae19" providerId="ADAL" clId="{1B2690F7-0541-6447-8590-7BE60F306849}" dt="2023-11-27T18:35:38.315" v="1056" actId="478"/>
          <ac:spMkLst>
            <pc:docMk/>
            <pc:sldMk cId="0" sldId="267"/>
            <ac:spMk id="25" creationId="{00000000-0000-0000-0000-000000000000}"/>
          </ac:spMkLst>
        </pc:spChg>
        <pc:spChg chg="add del mod">
          <ac:chgData name="Praveen Namakkal Mohankumar" userId="8059d15b-4f8c-44f0-86d6-597a7b49ae19" providerId="ADAL" clId="{1B2690F7-0541-6447-8590-7BE60F306849}" dt="2023-11-29T23:15:26.796" v="3926"/>
          <ac:spMkLst>
            <pc:docMk/>
            <pc:sldMk cId="0" sldId="267"/>
            <ac:spMk id="25" creationId="{0241AAE5-257D-60AE-8FC6-465F814235B7}"/>
          </ac:spMkLst>
        </pc:spChg>
        <pc:spChg chg="del mod">
          <ac:chgData name="Praveen Namakkal Mohankumar" userId="8059d15b-4f8c-44f0-86d6-597a7b49ae19" providerId="ADAL" clId="{1B2690F7-0541-6447-8590-7BE60F306849}" dt="2023-11-29T23:29:00.089" v="4177" actId="478"/>
          <ac:spMkLst>
            <pc:docMk/>
            <pc:sldMk cId="0" sldId="267"/>
            <ac:spMk id="29" creationId="{00000000-0000-0000-0000-000000000000}"/>
          </ac:spMkLst>
        </pc:spChg>
        <pc:spChg chg="del mod">
          <ac:chgData name="Praveen Namakkal Mohankumar" userId="8059d15b-4f8c-44f0-86d6-597a7b49ae19" providerId="ADAL" clId="{1B2690F7-0541-6447-8590-7BE60F306849}" dt="2023-11-29T23:22:11.990" v="4000" actId="478"/>
          <ac:spMkLst>
            <pc:docMk/>
            <pc:sldMk cId="0" sldId="267"/>
            <ac:spMk id="30" creationId="{00000000-0000-0000-0000-000000000000}"/>
          </ac:spMkLst>
        </pc:spChg>
        <pc:spChg chg="del mod">
          <ac:chgData name="Praveen Namakkal Mohankumar" userId="8059d15b-4f8c-44f0-86d6-597a7b49ae19" providerId="ADAL" clId="{1B2690F7-0541-6447-8590-7BE60F306849}" dt="2023-11-29T23:28:50.572" v="4174" actId="478"/>
          <ac:spMkLst>
            <pc:docMk/>
            <pc:sldMk cId="0" sldId="267"/>
            <ac:spMk id="31" creationId="{00000000-0000-0000-0000-000000000000}"/>
          </ac:spMkLst>
        </pc:spChg>
        <pc:spChg chg="add del mod">
          <ac:chgData name="Praveen Namakkal Mohankumar" userId="8059d15b-4f8c-44f0-86d6-597a7b49ae19" providerId="ADAL" clId="{1B2690F7-0541-6447-8590-7BE60F306849}" dt="2023-11-27T18:35:55.312" v="1063"/>
          <ac:spMkLst>
            <pc:docMk/>
            <pc:sldMk cId="0" sldId="267"/>
            <ac:spMk id="32" creationId="{E3A28045-CCA4-F179-577F-5F8B6C45A0D3}"/>
          </ac:spMkLst>
        </pc:spChg>
        <pc:spChg chg="add del mod">
          <ac:chgData name="Praveen Namakkal Mohankumar" userId="8059d15b-4f8c-44f0-86d6-597a7b49ae19" providerId="ADAL" clId="{1B2690F7-0541-6447-8590-7BE60F306849}" dt="2023-11-27T18:36:52.066" v="1158"/>
          <ac:spMkLst>
            <pc:docMk/>
            <pc:sldMk cId="0" sldId="267"/>
            <ac:spMk id="33" creationId="{5C73ED58-B58D-901B-39EE-C35ADB3A79DC}"/>
          </ac:spMkLst>
        </pc:spChg>
        <pc:spChg chg="add mod">
          <ac:chgData name="Praveen Namakkal Mohankumar" userId="8059d15b-4f8c-44f0-86d6-597a7b49ae19" providerId="ADAL" clId="{1B2690F7-0541-6447-8590-7BE60F306849}" dt="2023-11-29T23:56:35.165" v="4588"/>
          <ac:spMkLst>
            <pc:docMk/>
            <pc:sldMk cId="0" sldId="267"/>
            <ac:spMk id="33" creationId="{97AAC4F4-26D9-5C2E-34C2-4D6E571B4144}"/>
          </ac:spMkLst>
        </pc:spChg>
        <pc:spChg chg="add del mod">
          <ac:chgData name="Praveen Namakkal Mohankumar" userId="8059d15b-4f8c-44f0-86d6-597a7b49ae19" providerId="ADAL" clId="{1B2690F7-0541-6447-8590-7BE60F306849}" dt="2023-11-29T23:05:34.290" v="3719" actId="478"/>
          <ac:spMkLst>
            <pc:docMk/>
            <pc:sldMk cId="0" sldId="267"/>
            <ac:spMk id="34" creationId="{8E05AFE6-848B-7BA2-24C1-6A0584C80B37}"/>
          </ac:spMkLst>
        </pc:spChg>
        <pc:spChg chg="mod">
          <ac:chgData name="Praveen Namakkal Mohankumar" userId="8059d15b-4f8c-44f0-86d6-597a7b49ae19" providerId="ADAL" clId="{1B2690F7-0541-6447-8590-7BE60F306849}" dt="2023-11-27T18:59:01.574" v="2026"/>
          <ac:spMkLst>
            <pc:docMk/>
            <pc:sldMk cId="0" sldId="267"/>
            <ac:spMk id="36" creationId="{D958BE93-2C77-3819-767C-DFDCC87E4202}"/>
          </ac:spMkLst>
        </pc:spChg>
        <pc:spChg chg="mod">
          <ac:chgData name="Praveen Namakkal Mohankumar" userId="8059d15b-4f8c-44f0-86d6-597a7b49ae19" providerId="ADAL" clId="{1B2690F7-0541-6447-8590-7BE60F306849}" dt="2023-11-27T18:59:01.574" v="2026"/>
          <ac:spMkLst>
            <pc:docMk/>
            <pc:sldMk cId="0" sldId="267"/>
            <ac:spMk id="37" creationId="{23BABADD-545D-FDF2-1183-BA61A02AC643}"/>
          </ac:spMkLst>
        </pc:spChg>
        <pc:spChg chg="mod">
          <ac:chgData name="Praveen Namakkal Mohankumar" userId="8059d15b-4f8c-44f0-86d6-597a7b49ae19" providerId="ADAL" clId="{1B2690F7-0541-6447-8590-7BE60F306849}" dt="2023-11-27T18:59:01.574" v="2026"/>
          <ac:spMkLst>
            <pc:docMk/>
            <pc:sldMk cId="0" sldId="267"/>
            <ac:spMk id="39" creationId="{03A09E70-7C8C-7815-D897-F65654A92F83}"/>
          </ac:spMkLst>
        </pc:spChg>
        <pc:spChg chg="mod">
          <ac:chgData name="Praveen Namakkal Mohankumar" userId="8059d15b-4f8c-44f0-86d6-597a7b49ae19" providerId="ADAL" clId="{1B2690F7-0541-6447-8590-7BE60F306849}" dt="2023-11-27T18:59:01.574" v="2026"/>
          <ac:spMkLst>
            <pc:docMk/>
            <pc:sldMk cId="0" sldId="267"/>
            <ac:spMk id="40" creationId="{2906851B-1FE5-727C-47C8-50EA9FAA03CF}"/>
          </ac:spMkLst>
        </pc:spChg>
        <pc:spChg chg="add del mod">
          <ac:chgData name="Praveen Namakkal Mohankumar" userId="8059d15b-4f8c-44f0-86d6-597a7b49ae19" providerId="ADAL" clId="{1B2690F7-0541-6447-8590-7BE60F306849}" dt="2023-11-29T23:05:25.051" v="3718" actId="478"/>
          <ac:spMkLst>
            <pc:docMk/>
            <pc:sldMk cId="0" sldId="267"/>
            <ac:spMk id="41" creationId="{3076E99B-E173-47BB-23F5-D316290A601A}"/>
          </ac:spMkLst>
        </pc:spChg>
        <pc:spChg chg="mod">
          <ac:chgData name="Praveen Namakkal Mohankumar" userId="8059d15b-4f8c-44f0-86d6-597a7b49ae19" providerId="ADAL" clId="{1B2690F7-0541-6447-8590-7BE60F306849}" dt="2023-11-29T23:56:40.095" v="4590"/>
          <ac:spMkLst>
            <pc:docMk/>
            <pc:sldMk cId="0" sldId="267"/>
            <ac:spMk id="43" creationId="{2389BDA3-035F-8FBF-4A78-ED615DAC456F}"/>
          </ac:spMkLst>
        </pc:spChg>
        <pc:spChg chg="mod">
          <ac:chgData name="Praveen Namakkal Mohankumar" userId="8059d15b-4f8c-44f0-86d6-597a7b49ae19" providerId="ADAL" clId="{1B2690F7-0541-6447-8590-7BE60F306849}" dt="2023-11-27T18:59:06.932" v="2030"/>
          <ac:spMkLst>
            <pc:docMk/>
            <pc:sldMk cId="0" sldId="267"/>
            <ac:spMk id="43" creationId="{F9B416AF-9102-F0DA-C258-BBAB8FE14B28}"/>
          </ac:spMkLst>
        </pc:spChg>
        <pc:spChg chg="mod">
          <ac:chgData name="Praveen Namakkal Mohankumar" userId="8059d15b-4f8c-44f0-86d6-597a7b49ae19" providerId="ADAL" clId="{1B2690F7-0541-6447-8590-7BE60F306849}" dt="2023-11-29T23:56:40.095" v="4590"/>
          <ac:spMkLst>
            <pc:docMk/>
            <pc:sldMk cId="0" sldId="267"/>
            <ac:spMk id="44" creationId="{B0C015AF-2477-727F-091C-1D7EC75B3EF7}"/>
          </ac:spMkLst>
        </pc:spChg>
        <pc:spChg chg="mod">
          <ac:chgData name="Praveen Namakkal Mohankumar" userId="8059d15b-4f8c-44f0-86d6-597a7b49ae19" providerId="ADAL" clId="{1B2690F7-0541-6447-8590-7BE60F306849}" dt="2023-11-27T18:59:06.932" v="2030"/>
          <ac:spMkLst>
            <pc:docMk/>
            <pc:sldMk cId="0" sldId="267"/>
            <ac:spMk id="44" creationId="{B5B7DE30-30D2-C98F-7C58-F63A5D7107A2}"/>
          </ac:spMkLst>
        </pc:spChg>
        <pc:spChg chg="mod">
          <ac:chgData name="Praveen Namakkal Mohankumar" userId="8059d15b-4f8c-44f0-86d6-597a7b49ae19" providerId="ADAL" clId="{1B2690F7-0541-6447-8590-7BE60F306849}" dt="2023-11-27T18:59:06.932" v="2030"/>
          <ac:spMkLst>
            <pc:docMk/>
            <pc:sldMk cId="0" sldId="267"/>
            <ac:spMk id="46" creationId="{992886D7-2A82-B5D9-6558-7CF35B2C91A7}"/>
          </ac:spMkLst>
        </pc:spChg>
        <pc:spChg chg="del mod topLvl">
          <ac:chgData name="Praveen Namakkal Mohankumar" userId="8059d15b-4f8c-44f0-86d6-597a7b49ae19" providerId="ADAL" clId="{1B2690F7-0541-6447-8590-7BE60F306849}" dt="2023-11-29T23:57:19.856" v="4711" actId="478"/>
          <ac:spMkLst>
            <pc:docMk/>
            <pc:sldMk cId="0" sldId="267"/>
            <ac:spMk id="46" creationId="{B36BF077-C383-B757-DDFB-87F604BA7923}"/>
          </ac:spMkLst>
        </pc:spChg>
        <pc:spChg chg="mod">
          <ac:chgData name="Praveen Namakkal Mohankumar" userId="8059d15b-4f8c-44f0-86d6-597a7b49ae19" providerId="ADAL" clId="{1B2690F7-0541-6447-8590-7BE60F306849}" dt="2023-11-27T18:59:06.932" v="2030"/>
          <ac:spMkLst>
            <pc:docMk/>
            <pc:sldMk cId="0" sldId="267"/>
            <ac:spMk id="47" creationId="{87C1E3DB-A87B-7CBB-B9ED-B215E504C272}"/>
          </ac:spMkLst>
        </pc:spChg>
        <pc:spChg chg="del mod topLvl">
          <ac:chgData name="Praveen Namakkal Mohankumar" userId="8059d15b-4f8c-44f0-86d6-597a7b49ae19" providerId="ADAL" clId="{1B2690F7-0541-6447-8590-7BE60F306849}" dt="2023-11-29T23:56:55.377" v="4701" actId="478"/>
          <ac:spMkLst>
            <pc:docMk/>
            <pc:sldMk cId="0" sldId="267"/>
            <ac:spMk id="47" creationId="{E62285BA-D25D-482D-5F08-D34B7F577B55}"/>
          </ac:spMkLst>
        </pc:spChg>
        <pc:spChg chg="add mod">
          <ac:chgData name="Praveen Namakkal Mohankumar" userId="8059d15b-4f8c-44f0-86d6-597a7b49ae19" providerId="ADAL" clId="{1B2690F7-0541-6447-8590-7BE60F306849}" dt="2023-11-27T18:59:06.932" v="2030"/>
          <ac:spMkLst>
            <pc:docMk/>
            <pc:sldMk cId="0" sldId="267"/>
            <ac:spMk id="48" creationId="{A2A916FA-C126-A827-2D52-E797B3B6798D}"/>
          </ac:spMkLst>
        </pc:spChg>
        <pc:spChg chg="add del mod">
          <ac:chgData name="Praveen Namakkal Mohankumar" userId="8059d15b-4f8c-44f0-86d6-597a7b49ae19" providerId="ADAL" clId="{1B2690F7-0541-6447-8590-7BE60F306849}" dt="2023-11-30T00:02:49.465" v="4788"/>
          <ac:spMkLst>
            <pc:docMk/>
            <pc:sldMk cId="0" sldId="267"/>
            <ac:spMk id="48" creationId="{C03AF577-CFBD-2749-A5E4-884182A750C3}"/>
          </ac:spMkLst>
        </pc:spChg>
        <pc:spChg chg="add del mod">
          <ac:chgData name="Praveen Namakkal Mohankumar" userId="8059d15b-4f8c-44f0-86d6-597a7b49ae19" providerId="ADAL" clId="{1B2690F7-0541-6447-8590-7BE60F306849}" dt="2023-11-30T00:06:53.718" v="4841" actId="21"/>
          <ac:spMkLst>
            <pc:docMk/>
            <pc:sldMk cId="0" sldId="267"/>
            <ac:spMk id="49" creationId="{C059F297-2C89-DFA3-D3D9-6953E8A5AFAC}"/>
          </ac:spMkLst>
        </pc:spChg>
        <pc:spChg chg="mod">
          <ac:chgData name="Praveen Namakkal Mohankumar" userId="8059d15b-4f8c-44f0-86d6-597a7b49ae19" providerId="ADAL" clId="{1B2690F7-0541-6447-8590-7BE60F306849}" dt="2023-11-27T18:59:08.365" v="2032"/>
          <ac:spMkLst>
            <pc:docMk/>
            <pc:sldMk cId="0" sldId="267"/>
            <ac:spMk id="50" creationId="{189A35AB-E417-4E19-C4CB-3506558B4537}"/>
          </ac:spMkLst>
        </pc:spChg>
        <pc:spChg chg="add del mod">
          <ac:chgData name="Praveen Namakkal Mohankumar" userId="8059d15b-4f8c-44f0-86d6-597a7b49ae19" providerId="ADAL" clId="{1B2690F7-0541-6447-8590-7BE60F306849}" dt="2023-11-30T00:04:14.141" v="4808"/>
          <ac:spMkLst>
            <pc:docMk/>
            <pc:sldMk cId="0" sldId="267"/>
            <ac:spMk id="50" creationId="{BA2EB5A1-4E52-CB0E-DAAD-52B87D018B8A}"/>
          </ac:spMkLst>
        </pc:spChg>
        <pc:spChg chg="add del mod">
          <ac:chgData name="Praveen Namakkal Mohankumar" userId="8059d15b-4f8c-44f0-86d6-597a7b49ae19" providerId="ADAL" clId="{1B2690F7-0541-6447-8590-7BE60F306849}" dt="2023-11-30T00:04:33.509" v="4813"/>
          <ac:spMkLst>
            <pc:docMk/>
            <pc:sldMk cId="0" sldId="267"/>
            <ac:spMk id="51" creationId="{317E23E4-828C-42F2-CFCE-DFF032A01A25}"/>
          </ac:spMkLst>
        </pc:spChg>
        <pc:spChg chg="mod">
          <ac:chgData name="Praveen Namakkal Mohankumar" userId="8059d15b-4f8c-44f0-86d6-597a7b49ae19" providerId="ADAL" clId="{1B2690F7-0541-6447-8590-7BE60F306849}" dt="2023-11-27T18:59:08.365" v="2032"/>
          <ac:spMkLst>
            <pc:docMk/>
            <pc:sldMk cId="0" sldId="267"/>
            <ac:spMk id="51" creationId="{85FB009C-F448-00D3-2AD7-215A513D1197}"/>
          </ac:spMkLst>
        </pc:spChg>
        <pc:spChg chg="add del mod">
          <ac:chgData name="Praveen Namakkal Mohankumar" userId="8059d15b-4f8c-44f0-86d6-597a7b49ae19" providerId="ADAL" clId="{1B2690F7-0541-6447-8590-7BE60F306849}" dt="2023-11-30T00:05:00.021" v="4820"/>
          <ac:spMkLst>
            <pc:docMk/>
            <pc:sldMk cId="0" sldId="267"/>
            <ac:spMk id="52" creationId="{01706E27-92EF-2D5C-390B-829C61E30241}"/>
          </ac:spMkLst>
        </pc:spChg>
        <pc:spChg chg="mod">
          <ac:chgData name="Praveen Namakkal Mohankumar" userId="8059d15b-4f8c-44f0-86d6-597a7b49ae19" providerId="ADAL" clId="{1B2690F7-0541-6447-8590-7BE60F306849}" dt="2023-11-27T18:59:08.365" v="2032"/>
          <ac:spMkLst>
            <pc:docMk/>
            <pc:sldMk cId="0" sldId="267"/>
            <ac:spMk id="53" creationId="{244C0071-BAE8-1C0C-E80E-DAC42928D21E}"/>
          </ac:spMkLst>
        </pc:spChg>
        <pc:spChg chg="mod">
          <ac:chgData name="Praveen Namakkal Mohankumar" userId="8059d15b-4f8c-44f0-86d6-597a7b49ae19" providerId="ADAL" clId="{1B2690F7-0541-6447-8590-7BE60F306849}" dt="2023-11-27T18:59:08.365" v="2032"/>
          <ac:spMkLst>
            <pc:docMk/>
            <pc:sldMk cId="0" sldId="267"/>
            <ac:spMk id="54" creationId="{17C8AACC-A664-56CB-C1E0-D1E442AE0815}"/>
          </ac:spMkLst>
        </pc:spChg>
        <pc:spChg chg="add del mod">
          <ac:chgData name="Praveen Namakkal Mohankumar" userId="8059d15b-4f8c-44f0-86d6-597a7b49ae19" providerId="ADAL" clId="{1B2690F7-0541-6447-8590-7BE60F306849}" dt="2023-11-30T00:05:40.966" v="4828"/>
          <ac:spMkLst>
            <pc:docMk/>
            <pc:sldMk cId="0" sldId="267"/>
            <ac:spMk id="54" creationId="{263490FE-D4C6-2135-66E8-25F8C53FD223}"/>
          </ac:spMkLst>
        </pc:spChg>
        <pc:spChg chg="add mod">
          <ac:chgData name="Praveen Namakkal Mohankumar" userId="8059d15b-4f8c-44f0-86d6-597a7b49ae19" providerId="ADAL" clId="{1B2690F7-0541-6447-8590-7BE60F306849}" dt="2023-11-27T18:59:08.365" v="2032"/>
          <ac:spMkLst>
            <pc:docMk/>
            <pc:sldMk cId="0" sldId="267"/>
            <ac:spMk id="55" creationId="{14AF7287-C3B5-CDF0-33B4-0AE1B8E2C4ED}"/>
          </ac:spMkLst>
        </pc:spChg>
        <pc:spChg chg="add del mod">
          <ac:chgData name="Praveen Namakkal Mohankumar" userId="8059d15b-4f8c-44f0-86d6-597a7b49ae19" providerId="ADAL" clId="{1B2690F7-0541-6447-8590-7BE60F306849}" dt="2023-11-30T16:54:07.606" v="7042" actId="207"/>
          <ac:spMkLst>
            <pc:docMk/>
            <pc:sldMk cId="0" sldId="267"/>
            <ac:spMk id="55" creationId="{672719D4-1097-D0BB-9F63-EB3884121A61}"/>
          </ac:spMkLst>
        </pc:spChg>
        <pc:spChg chg="add del mod">
          <ac:chgData name="Praveen Namakkal Mohankumar" userId="8059d15b-4f8c-44f0-86d6-597a7b49ae19" providerId="ADAL" clId="{1B2690F7-0541-6447-8590-7BE60F306849}" dt="2023-11-30T00:22:39.910" v="5591" actId="11529"/>
          <ac:spMkLst>
            <pc:docMk/>
            <pc:sldMk cId="0" sldId="267"/>
            <ac:spMk id="56" creationId="{5D5A4212-C2EC-8CF3-04B3-E0D987FE636B}"/>
          </ac:spMkLst>
        </pc:spChg>
        <pc:spChg chg="mod">
          <ac:chgData name="Praveen Namakkal Mohankumar" userId="8059d15b-4f8c-44f0-86d6-597a7b49ae19" providerId="ADAL" clId="{1B2690F7-0541-6447-8590-7BE60F306849}" dt="2023-11-27T19:12:54.082" v="2449"/>
          <ac:spMkLst>
            <pc:docMk/>
            <pc:sldMk cId="0" sldId="267"/>
            <ac:spMk id="57" creationId="{37B49A0C-708E-132E-5F7E-F21F7930E423}"/>
          </ac:spMkLst>
        </pc:spChg>
        <pc:spChg chg="add del mod">
          <ac:chgData name="Praveen Namakkal Mohankumar" userId="8059d15b-4f8c-44f0-86d6-597a7b49ae19" providerId="ADAL" clId="{1B2690F7-0541-6447-8590-7BE60F306849}" dt="2023-11-30T02:23:28.510" v="6483" actId="478"/>
          <ac:spMkLst>
            <pc:docMk/>
            <pc:sldMk cId="0" sldId="267"/>
            <ac:spMk id="57" creationId="{BABED26C-63DF-22ED-3B0D-77D4228305E5}"/>
          </ac:spMkLst>
        </pc:spChg>
        <pc:spChg chg="mod">
          <ac:chgData name="Praveen Namakkal Mohankumar" userId="8059d15b-4f8c-44f0-86d6-597a7b49ae19" providerId="ADAL" clId="{1B2690F7-0541-6447-8590-7BE60F306849}" dt="2023-11-27T19:12:54.082" v="2449"/>
          <ac:spMkLst>
            <pc:docMk/>
            <pc:sldMk cId="0" sldId="267"/>
            <ac:spMk id="58" creationId="{CA028C6B-8605-4DC9-D9CA-1445F43A98D5}"/>
          </ac:spMkLst>
        </pc:spChg>
        <pc:spChg chg="add del mod">
          <ac:chgData name="Praveen Namakkal Mohankumar" userId="8059d15b-4f8c-44f0-86d6-597a7b49ae19" providerId="ADAL" clId="{1B2690F7-0541-6447-8590-7BE60F306849}" dt="2023-11-30T02:23:26.317" v="6482" actId="478"/>
          <ac:spMkLst>
            <pc:docMk/>
            <pc:sldMk cId="0" sldId="267"/>
            <ac:spMk id="58" creationId="{E6292018-7AD7-FC4F-5E9E-FF31F15F5A20}"/>
          </ac:spMkLst>
        </pc:spChg>
        <pc:grpChg chg="add del mod">
          <ac:chgData name="Praveen Namakkal Mohankumar" userId="8059d15b-4f8c-44f0-86d6-597a7b49ae19" providerId="ADAL" clId="{1B2690F7-0541-6447-8590-7BE60F306849}" dt="2023-11-30T16:38:07.480" v="6595" actId="14100"/>
          <ac:grpSpMkLst>
            <pc:docMk/>
            <pc:sldMk cId="0" sldId="267"/>
            <ac:grpSpMk id="2" creationId="{00000000-0000-0000-0000-000000000000}"/>
          </ac:grpSpMkLst>
        </pc:grpChg>
        <pc:grpChg chg="del mod">
          <ac:chgData name="Praveen Namakkal Mohankumar" userId="8059d15b-4f8c-44f0-86d6-597a7b49ae19" providerId="ADAL" clId="{1B2690F7-0541-6447-8590-7BE60F306849}" dt="2023-11-29T23:29:00.089" v="4177" actId="478"/>
          <ac:grpSpMkLst>
            <pc:docMk/>
            <pc:sldMk cId="0" sldId="267"/>
            <ac:grpSpMk id="5" creationId="{00000000-0000-0000-0000-000000000000}"/>
          </ac:grpSpMkLst>
        </pc:grpChg>
        <pc:grpChg chg="add mod">
          <ac:chgData name="Praveen Namakkal Mohankumar" userId="8059d15b-4f8c-44f0-86d6-597a7b49ae19" providerId="ADAL" clId="{1B2690F7-0541-6447-8590-7BE60F306849}" dt="2023-11-30T19:03:12.549" v="9673" actId="164"/>
          <ac:grpSpMkLst>
            <pc:docMk/>
            <pc:sldMk cId="0" sldId="267"/>
            <ac:grpSpMk id="5" creationId="{3C2FC2E6-7F8B-3999-7551-949CF9137FE9}"/>
          </ac:grpSpMkLst>
        </pc:grpChg>
        <pc:grpChg chg="add del mod">
          <ac:chgData name="Praveen Namakkal Mohankumar" userId="8059d15b-4f8c-44f0-86d6-597a7b49ae19" providerId="ADAL" clId="{1B2690F7-0541-6447-8590-7BE60F306849}" dt="2023-11-30T16:37:45.749" v="6571" actId="478"/>
          <ac:grpSpMkLst>
            <pc:docMk/>
            <pc:sldMk cId="0" sldId="267"/>
            <ac:grpSpMk id="5" creationId="{FD0C143E-6EE6-60C5-24D7-D7568DAE9CBE}"/>
          </ac:grpSpMkLst>
        </pc:grpChg>
        <pc:grpChg chg="del mod">
          <ac:chgData name="Praveen Namakkal Mohankumar" userId="8059d15b-4f8c-44f0-86d6-597a7b49ae19" providerId="ADAL" clId="{1B2690F7-0541-6447-8590-7BE60F306849}" dt="2023-11-29T23:22:11.990" v="4000" actId="478"/>
          <ac:grpSpMkLst>
            <pc:docMk/>
            <pc:sldMk cId="0" sldId="267"/>
            <ac:grpSpMk id="8" creationId="{00000000-0000-0000-0000-000000000000}"/>
          </ac:grpSpMkLst>
        </pc:grpChg>
        <pc:grpChg chg="del mod">
          <ac:chgData name="Praveen Namakkal Mohankumar" userId="8059d15b-4f8c-44f0-86d6-597a7b49ae19" providerId="ADAL" clId="{1B2690F7-0541-6447-8590-7BE60F306849}" dt="2023-11-30T00:13:04.580" v="5412" actId="478"/>
          <ac:grpSpMkLst>
            <pc:docMk/>
            <pc:sldMk cId="0" sldId="267"/>
            <ac:grpSpMk id="13" creationId="{00000000-0000-0000-0000-000000000000}"/>
          </ac:grpSpMkLst>
        </pc:grpChg>
        <pc:grpChg chg="del mod">
          <ac:chgData name="Praveen Namakkal Mohankumar" userId="8059d15b-4f8c-44f0-86d6-597a7b49ae19" providerId="ADAL" clId="{1B2690F7-0541-6447-8590-7BE60F306849}" dt="2023-11-29T23:29:00.089" v="4177" actId="478"/>
          <ac:grpSpMkLst>
            <pc:docMk/>
            <pc:sldMk cId="0" sldId="267"/>
            <ac:grpSpMk id="16" creationId="{00000000-0000-0000-0000-000000000000}"/>
          </ac:grpSpMkLst>
        </pc:grpChg>
        <pc:grpChg chg="del mod">
          <ac:chgData name="Praveen Namakkal Mohankumar" userId="8059d15b-4f8c-44f0-86d6-597a7b49ae19" providerId="ADAL" clId="{1B2690F7-0541-6447-8590-7BE60F306849}" dt="2023-11-29T23:22:11.990" v="4000" actId="478"/>
          <ac:grpSpMkLst>
            <pc:docMk/>
            <pc:sldMk cId="0" sldId="267"/>
            <ac:grpSpMk id="19" creationId="{00000000-0000-0000-0000-000000000000}"/>
          </ac:grpSpMkLst>
        </pc:grpChg>
        <pc:grpChg chg="del mod">
          <ac:chgData name="Praveen Namakkal Mohankumar" userId="8059d15b-4f8c-44f0-86d6-597a7b49ae19" providerId="ADAL" clId="{1B2690F7-0541-6447-8590-7BE60F306849}" dt="2023-11-27T18:36:27.480" v="1108" actId="478"/>
          <ac:grpSpMkLst>
            <pc:docMk/>
            <pc:sldMk cId="0" sldId="267"/>
            <ac:grpSpMk id="22" creationId="{00000000-0000-0000-0000-000000000000}"/>
          </ac:grpSpMkLst>
        </pc:grpChg>
        <pc:grpChg chg="del">
          <ac:chgData name="Praveen Namakkal Mohankumar" userId="8059d15b-4f8c-44f0-86d6-597a7b49ae19" providerId="ADAL" clId="{1B2690F7-0541-6447-8590-7BE60F306849}" dt="2023-11-27T18:36:36.952" v="1111" actId="478"/>
          <ac:grpSpMkLst>
            <pc:docMk/>
            <pc:sldMk cId="0" sldId="267"/>
            <ac:grpSpMk id="26" creationId="{00000000-0000-0000-0000-000000000000}"/>
          </ac:grpSpMkLst>
        </pc:grpChg>
        <pc:grpChg chg="add del mod">
          <ac:chgData name="Praveen Namakkal Mohankumar" userId="8059d15b-4f8c-44f0-86d6-597a7b49ae19" providerId="ADAL" clId="{1B2690F7-0541-6447-8590-7BE60F306849}" dt="2023-11-29T23:05:25.051" v="3718" actId="478"/>
          <ac:grpSpMkLst>
            <pc:docMk/>
            <pc:sldMk cId="0" sldId="267"/>
            <ac:grpSpMk id="35" creationId="{779D9EDD-DDD1-B7AE-0776-8242CCA51F52}"/>
          </ac:grpSpMkLst>
        </pc:grpChg>
        <pc:grpChg chg="add del mod">
          <ac:chgData name="Praveen Namakkal Mohankumar" userId="8059d15b-4f8c-44f0-86d6-597a7b49ae19" providerId="ADAL" clId="{1B2690F7-0541-6447-8590-7BE60F306849}" dt="2023-11-29T23:05:25.051" v="3718" actId="478"/>
          <ac:grpSpMkLst>
            <pc:docMk/>
            <pc:sldMk cId="0" sldId="267"/>
            <ac:grpSpMk id="38" creationId="{DC04B530-C271-F8EA-0734-8474F0ADDAF2}"/>
          </ac:grpSpMkLst>
        </pc:grpChg>
        <pc:grpChg chg="add mod">
          <ac:chgData name="Praveen Namakkal Mohankumar" userId="8059d15b-4f8c-44f0-86d6-597a7b49ae19" providerId="ADAL" clId="{1B2690F7-0541-6447-8590-7BE60F306849}" dt="2023-11-29T23:56:40.095" v="4590"/>
          <ac:grpSpMkLst>
            <pc:docMk/>
            <pc:sldMk cId="0" sldId="267"/>
            <ac:grpSpMk id="42" creationId="{35A31950-68D3-BDBF-AA39-7790AD65533F}"/>
          </ac:grpSpMkLst>
        </pc:grpChg>
        <pc:grpChg chg="add mod">
          <ac:chgData name="Praveen Namakkal Mohankumar" userId="8059d15b-4f8c-44f0-86d6-597a7b49ae19" providerId="ADAL" clId="{1B2690F7-0541-6447-8590-7BE60F306849}" dt="2023-11-27T18:59:06.932" v="2030"/>
          <ac:grpSpMkLst>
            <pc:docMk/>
            <pc:sldMk cId="0" sldId="267"/>
            <ac:grpSpMk id="42" creationId="{57D7A507-ADF8-3016-4C2B-B8D9DC64B4B7}"/>
          </ac:grpSpMkLst>
        </pc:grpChg>
        <pc:grpChg chg="add mod">
          <ac:chgData name="Praveen Namakkal Mohankumar" userId="8059d15b-4f8c-44f0-86d6-597a7b49ae19" providerId="ADAL" clId="{1B2690F7-0541-6447-8590-7BE60F306849}" dt="2023-11-27T18:59:06.932" v="2030"/>
          <ac:grpSpMkLst>
            <pc:docMk/>
            <pc:sldMk cId="0" sldId="267"/>
            <ac:grpSpMk id="45" creationId="{20F95985-FB64-1237-F4B0-77F99E1619B5}"/>
          </ac:grpSpMkLst>
        </pc:grpChg>
        <pc:grpChg chg="add del mod">
          <ac:chgData name="Praveen Namakkal Mohankumar" userId="8059d15b-4f8c-44f0-86d6-597a7b49ae19" providerId="ADAL" clId="{1B2690F7-0541-6447-8590-7BE60F306849}" dt="2023-11-29T23:56:55.377" v="4701" actId="478"/>
          <ac:grpSpMkLst>
            <pc:docMk/>
            <pc:sldMk cId="0" sldId="267"/>
            <ac:grpSpMk id="45" creationId="{C6047535-1B29-57A1-0A1E-FA8674FF333D}"/>
          </ac:grpSpMkLst>
        </pc:grpChg>
        <pc:grpChg chg="add mod">
          <ac:chgData name="Praveen Namakkal Mohankumar" userId="8059d15b-4f8c-44f0-86d6-597a7b49ae19" providerId="ADAL" clId="{1B2690F7-0541-6447-8590-7BE60F306849}" dt="2023-11-27T18:59:08.365" v="2032"/>
          <ac:grpSpMkLst>
            <pc:docMk/>
            <pc:sldMk cId="0" sldId="267"/>
            <ac:grpSpMk id="49" creationId="{19B89A40-527D-9154-F70D-576E7BA056DF}"/>
          </ac:grpSpMkLst>
        </pc:grpChg>
        <pc:grpChg chg="add mod">
          <ac:chgData name="Praveen Namakkal Mohankumar" userId="8059d15b-4f8c-44f0-86d6-597a7b49ae19" providerId="ADAL" clId="{1B2690F7-0541-6447-8590-7BE60F306849}" dt="2023-11-27T18:59:08.365" v="2032"/>
          <ac:grpSpMkLst>
            <pc:docMk/>
            <pc:sldMk cId="0" sldId="267"/>
            <ac:grpSpMk id="52" creationId="{FA5CDE01-FF41-B465-9CA1-38F59E4216F3}"/>
          </ac:grpSpMkLst>
        </pc:grpChg>
        <pc:grpChg chg="add mod">
          <ac:chgData name="Praveen Namakkal Mohankumar" userId="8059d15b-4f8c-44f0-86d6-597a7b49ae19" providerId="ADAL" clId="{1B2690F7-0541-6447-8590-7BE60F306849}" dt="2023-11-30T00:06:41.144" v="4829" actId="164"/>
          <ac:grpSpMkLst>
            <pc:docMk/>
            <pc:sldMk cId="0" sldId="267"/>
            <ac:grpSpMk id="53" creationId="{9990B474-79FC-2B86-BFD1-52690D7E09C3}"/>
          </ac:grpSpMkLst>
        </pc:grpChg>
        <pc:grpChg chg="add del mod">
          <ac:chgData name="Praveen Namakkal Mohankumar" userId="8059d15b-4f8c-44f0-86d6-597a7b49ae19" providerId="ADAL" clId="{1B2690F7-0541-6447-8590-7BE60F306849}" dt="2023-11-27T19:36:27.421" v="3196" actId="478"/>
          <ac:grpSpMkLst>
            <pc:docMk/>
            <pc:sldMk cId="0" sldId="267"/>
            <ac:grpSpMk id="56" creationId="{36BF1E4E-FE67-F873-3B5D-A3CA2FE1ACFF}"/>
          </ac:grpSpMkLst>
        </pc:grpChg>
        <pc:picChg chg="add del mod">
          <ac:chgData name="Praveen Namakkal Mohankumar" userId="8059d15b-4f8c-44f0-86d6-597a7b49ae19" providerId="ADAL" clId="{1B2690F7-0541-6447-8590-7BE60F306849}" dt="2023-11-29T23:28:32.156" v="4169" actId="478"/>
          <ac:picMkLst>
            <pc:docMk/>
            <pc:sldMk cId="0" sldId="267"/>
            <ac:picMk id="27" creationId="{624A026E-BDAB-BADF-D24B-4698C4DDC1BD}"/>
          </ac:picMkLst>
        </pc:picChg>
        <pc:picChg chg="add del mod">
          <ac:chgData name="Praveen Namakkal Mohankumar" userId="8059d15b-4f8c-44f0-86d6-597a7b49ae19" providerId="ADAL" clId="{1B2690F7-0541-6447-8590-7BE60F306849}" dt="2023-11-30T00:07:56.792" v="4852" actId="478"/>
          <ac:picMkLst>
            <pc:docMk/>
            <pc:sldMk cId="0" sldId="267"/>
            <ac:picMk id="32" creationId="{748FFCAE-BE24-FF50-6724-670E98620CB6}"/>
          </ac:picMkLst>
        </pc:picChg>
        <pc:cxnChg chg="add del mod">
          <ac:chgData name="Praveen Namakkal Mohankumar" userId="8059d15b-4f8c-44f0-86d6-597a7b49ae19" providerId="ADAL" clId="{1B2690F7-0541-6447-8590-7BE60F306849}" dt="2023-11-30T02:23:24.361" v="6481" actId="478"/>
          <ac:cxnSpMkLst>
            <pc:docMk/>
            <pc:sldMk cId="0" sldId="267"/>
            <ac:cxnSpMk id="59" creationId="{15F72B29-4CFB-9065-7044-9D643E27DC5F}"/>
          </ac:cxnSpMkLst>
        </pc:cxnChg>
      </pc:sldChg>
      <pc:sldChg chg="add del setBg">
        <pc:chgData name="Praveen Namakkal Mohankumar" userId="8059d15b-4f8c-44f0-86d6-597a7b49ae19" providerId="ADAL" clId="{1B2690F7-0541-6447-8590-7BE60F306849}" dt="2023-11-27T19:04:16.162" v="2206"/>
        <pc:sldMkLst>
          <pc:docMk/>
          <pc:sldMk cId="0" sldId="268"/>
        </pc:sldMkLst>
      </pc:sldChg>
      <pc:sldChg chg="add del">
        <pc:chgData name="Praveen Namakkal Mohankumar" userId="8059d15b-4f8c-44f0-86d6-597a7b49ae19" providerId="ADAL" clId="{1B2690F7-0541-6447-8590-7BE60F306849}" dt="2023-11-27T19:04:02.070" v="2191" actId="2696"/>
        <pc:sldMkLst>
          <pc:docMk/>
          <pc:sldMk cId="2421606609" sldId="268"/>
        </pc:sldMkLst>
      </pc:sldChg>
      <pc:sldChg chg="add del setBg">
        <pc:chgData name="Praveen Namakkal Mohankumar" userId="8059d15b-4f8c-44f0-86d6-597a7b49ae19" providerId="ADAL" clId="{1B2690F7-0541-6447-8590-7BE60F306849}" dt="2023-11-27T19:04:16.162" v="2206"/>
        <pc:sldMkLst>
          <pc:docMk/>
          <pc:sldMk cId="0" sldId="269"/>
        </pc:sldMkLst>
      </pc:sldChg>
      <pc:sldChg chg="add del setBg">
        <pc:chgData name="Praveen Namakkal Mohankumar" userId="8059d15b-4f8c-44f0-86d6-597a7b49ae19" providerId="ADAL" clId="{1B2690F7-0541-6447-8590-7BE60F306849}" dt="2023-11-27T19:04:02.296" v="2192" actId="2696"/>
        <pc:sldMkLst>
          <pc:docMk/>
          <pc:sldMk cId="3331455789" sldId="269"/>
        </pc:sldMkLst>
      </pc:sldChg>
      <pc:sldChg chg="add del setBg">
        <pc:chgData name="Praveen Namakkal Mohankumar" userId="8059d15b-4f8c-44f0-86d6-597a7b49ae19" providerId="ADAL" clId="{1B2690F7-0541-6447-8590-7BE60F306849}" dt="2023-11-27T19:04:16.162" v="2206"/>
        <pc:sldMkLst>
          <pc:docMk/>
          <pc:sldMk cId="0" sldId="270"/>
        </pc:sldMkLst>
      </pc:sldChg>
      <pc:sldChg chg="add del setBg">
        <pc:chgData name="Praveen Namakkal Mohankumar" userId="8059d15b-4f8c-44f0-86d6-597a7b49ae19" providerId="ADAL" clId="{1B2690F7-0541-6447-8590-7BE60F306849}" dt="2023-11-27T19:04:02.526" v="2193" actId="2696"/>
        <pc:sldMkLst>
          <pc:docMk/>
          <pc:sldMk cId="2026470342" sldId="270"/>
        </pc:sldMkLst>
      </pc:sldChg>
      <pc:sldChg chg="addSp delSp modSp add del mod ord setBg modAnim modShow">
        <pc:chgData name="Praveen Namakkal Mohankumar" userId="8059d15b-4f8c-44f0-86d6-597a7b49ae19" providerId="ADAL" clId="{1B2690F7-0541-6447-8590-7BE60F306849}" dt="2023-11-30T18:51:20.196" v="9602"/>
        <pc:sldMkLst>
          <pc:docMk/>
          <pc:sldMk cId="0" sldId="271"/>
        </pc:sldMkLst>
        <pc:spChg chg="mod">
          <ac:chgData name="Praveen Namakkal Mohankumar" userId="8059d15b-4f8c-44f0-86d6-597a7b49ae19" providerId="ADAL" clId="{1B2690F7-0541-6447-8590-7BE60F306849}" dt="2023-11-30T00:00:50.132" v="4767" actId="1076"/>
          <ac:spMkLst>
            <pc:docMk/>
            <pc:sldMk cId="0" sldId="271"/>
            <ac:spMk id="2" creationId="{00000000-0000-0000-0000-000000000000}"/>
          </ac:spMkLst>
        </pc:spChg>
        <pc:spChg chg="mod">
          <ac:chgData name="Praveen Namakkal Mohankumar" userId="8059d15b-4f8c-44f0-86d6-597a7b49ae19" providerId="ADAL" clId="{1B2690F7-0541-6447-8590-7BE60F306849}" dt="2023-11-27T18:57:43.849" v="1948" actId="404"/>
          <ac:spMkLst>
            <pc:docMk/>
            <pc:sldMk cId="0" sldId="271"/>
            <ac:spMk id="4" creationId="{00000000-0000-0000-0000-000000000000}"/>
          </ac:spMkLst>
        </pc:spChg>
        <pc:spChg chg="mod">
          <ac:chgData name="Praveen Namakkal Mohankumar" userId="8059d15b-4f8c-44f0-86d6-597a7b49ae19" providerId="ADAL" clId="{1B2690F7-0541-6447-8590-7BE60F306849}" dt="2023-11-29T23:14:45.949" v="3923" actId="20577"/>
          <ac:spMkLst>
            <pc:docMk/>
            <pc:sldMk cId="0" sldId="271"/>
            <ac:spMk id="5" creationId="{00000000-0000-0000-0000-000000000000}"/>
          </ac:spMkLst>
        </pc:spChg>
        <pc:spChg chg="add mod">
          <ac:chgData name="Praveen Namakkal Mohankumar" userId="8059d15b-4f8c-44f0-86d6-597a7b49ae19" providerId="ADAL" clId="{1B2690F7-0541-6447-8590-7BE60F306849}" dt="2023-11-27T19:36:22.180" v="3195"/>
          <ac:spMkLst>
            <pc:docMk/>
            <pc:sldMk cId="0" sldId="271"/>
            <ac:spMk id="6" creationId="{DAC19DBB-EB2D-2570-817B-65D71A9DC523}"/>
          </ac:spMkLst>
        </pc:spChg>
        <pc:spChg chg="add mod">
          <ac:chgData name="Praveen Namakkal Mohankumar" userId="8059d15b-4f8c-44f0-86d6-597a7b49ae19" providerId="ADAL" clId="{1B2690F7-0541-6447-8590-7BE60F306849}" dt="2023-11-30T18:05:31.374" v="8694" actId="1076"/>
          <ac:spMkLst>
            <pc:docMk/>
            <pc:sldMk cId="0" sldId="271"/>
            <ac:spMk id="8" creationId="{CBBD56E0-1219-1C97-1BE0-C25949FBFB01}"/>
          </ac:spMkLst>
        </pc:spChg>
        <pc:spChg chg="add del">
          <ac:chgData name="Praveen Namakkal Mohankumar" userId="8059d15b-4f8c-44f0-86d6-597a7b49ae19" providerId="ADAL" clId="{1B2690F7-0541-6447-8590-7BE60F306849}" dt="2023-11-29T23:13:05.937" v="3791" actId="22"/>
          <ac:spMkLst>
            <pc:docMk/>
            <pc:sldMk cId="0" sldId="271"/>
            <ac:spMk id="10" creationId="{0E09D764-9A01-3DE7-60FD-92F98BA74899}"/>
          </ac:spMkLst>
        </pc:spChg>
        <pc:spChg chg="add del mod">
          <ac:chgData name="Praveen Namakkal Mohankumar" userId="8059d15b-4f8c-44f0-86d6-597a7b49ae19" providerId="ADAL" clId="{1B2690F7-0541-6447-8590-7BE60F306849}" dt="2023-11-30T18:04:18.861" v="8654" actId="478"/>
          <ac:spMkLst>
            <pc:docMk/>
            <pc:sldMk cId="0" sldId="271"/>
            <ac:spMk id="10" creationId="{C7945767-5233-D0B7-301F-E61D62AF024D}"/>
          </ac:spMkLst>
        </pc:spChg>
        <pc:spChg chg="add del mod">
          <ac:chgData name="Praveen Namakkal Mohankumar" userId="8059d15b-4f8c-44f0-86d6-597a7b49ae19" providerId="ADAL" clId="{1B2690F7-0541-6447-8590-7BE60F306849}" dt="2023-11-30T18:05:42.919" v="8697"/>
          <ac:spMkLst>
            <pc:docMk/>
            <pc:sldMk cId="0" sldId="271"/>
            <ac:spMk id="10" creationId="{F02594C0-EDF3-63C8-AF90-886D9C92FDB3}"/>
          </ac:spMkLst>
        </pc:spChg>
        <pc:spChg chg="add del">
          <ac:chgData name="Praveen Namakkal Mohankumar" userId="8059d15b-4f8c-44f0-86d6-597a7b49ae19" providerId="ADAL" clId="{1B2690F7-0541-6447-8590-7BE60F306849}" dt="2023-11-29T23:13:09.456" v="3793" actId="22"/>
          <ac:spMkLst>
            <pc:docMk/>
            <pc:sldMk cId="0" sldId="271"/>
            <ac:spMk id="12" creationId="{AD34F088-19F5-C946-FAC8-C739ED29AE35}"/>
          </ac:spMkLst>
        </pc:spChg>
        <pc:spChg chg="add mod">
          <ac:chgData name="Praveen Namakkal Mohankumar" userId="8059d15b-4f8c-44f0-86d6-597a7b49ae19" providerId="ADAL" clId="{1B2690F7-0541-6447-8590-7BE60F306849}" dt="2023-11-30T18:33:16.654" v="9289" actId="164"/>
          <ac:spMkLst>
            <pc:docMk/>
            <pc:sldMk cId="0" sldId="271"/>
            <ac:spMk id="13" creationId="{4EFE2B8F-E3F7-C67D-B5F1-F0E000EA1F27}"/>
          </ac:spMkLst>
        </pc:spChg>
        <pc:spChg chg="add del mod">
          <ac:chgData name="Praveen Namakkal Mohankumar" userId="8059d15b-4f8c-44f0-86d6-597a7b49ae19" providerId="ADAL" clId="{1B2690F7-0541-6447-8590-7BE60F306849}" dt="2023-11-30T00:03:43.085" v="4802"/>
          <ac:spMkLst>
            <pc:docMk/>
            <pc:sldMk cId="0" sldId="271"/>
            <ac:spMk id="15" creationId="{7FC2CAD7-0210-1F11-AB4E-F413C3780166}"/>
          </ac:spMkLst>
        </pc:spChg>
        <pc:spChg chg="mod topLvl">
          <ac:chgData name="Praveen Namakkal Mohankumar" userId="8059d15b-4f8c-44f0-86d6-597a7b49ae19" providerId="ADAL" clId="{1B2690F7-0541-6447-8590-7BE60F306849}" dt="2023-11-29T23:32:40.080" v="4245" actId="1035"/>
          <ac:spMkLst>
            <pc:docMk/>
            <pc:sldMk cId="0" sldId="271"/>
            <ac:spMk id="19" creationId="{00000000-0000-0000-0000-000000000000}"/>
          </ac:spMkLst>
        </pc:spChg>
        <pc:spChg chg="del topLvl">
          <ac:chgData name="Praveen Namakkal Mohankumar" userId="8059d15b-4f8c-44f0-86d6-597a7b49ae19" providerId="ADAL" clId="{1B2690F7-0541-6447-8590-7BE60F306849}" dt="2023-11-27T18:56:08.644" v="1866" actId="478"/>
          <ac:spMkLst>
            <pc:docMk/>
            <pc:sldMk cId="0" sldId="271"/>
            <ac:spMk id="20" creationId="{00000000-0000-0000-0000-000000000000}"/>
          </ac:spMkLst>
        </pc:spChg>
        <pc:spChg chg="del topLvl">
          <ac:chgData name="Praveen Namakkal Mohankumar" userId="8059d15b-4f8c-44f0-86d6-597a7b49ae19" providerId="ADAL" clId="{1B2690F7-0541-6447-8590-7BE60F306849}" dt="2023-11-27T18:32:09.573" v="1036" actId="478"/>
          <ac:spMkLst>
            <pc:docMk/>
            <pc:sldMk cId="0" sldId="271"/>
            <ac:spMk id="22" creationId="{00000000-0000-0000-0000-000000000000}"/>
          </ac:spMkLst>
        </pc:spChg>
        <pc:spChg chg="del topLvl">
          <ac:chgData name="Praveen Namakkal Mohankumar" userId="8059d15b-4f8c-44f0-86d6-597a7b49ae19" providerId="ADAL" clId="{1B2690F7-0541-6447-8590-7BE60F306849}" dt="2023-11-27T18:32:12.296" v="1037" actId="478"/>
          <ac:spMkLst>
            <pc:docMk/>
            <pc:sldMk cId="0" sldId="271"/>
            <ac:spMk id="23" creationId="{00000000-0000-0000-0000-000000000000}"/>
          </ac:spMkLst>
        </pc:spChg>
        <pc:spChg chg="mod topLvl">
          <ac:chgData name="Praveen Namakkal Mohankumar" userId="8059d15b-4f8c-44f0-86d6-597a7b49ae19" providerId="ADAL" clId="{1B2690F7-0541-6447-8590-7BE60F306849}" dt="2023-11-30T17:31:46.100" v="8205" actId="1037"/>
          <ac:spMkLst>
            <pc:docMk/>
            <pc:sldMk cId="0" sldId="271"/>
            <ac:spMk id="24" creationId="{00000000-0000-0000-0000-000000000000}"/>
          </ac:spMkLst>
        </pc:spChg>
        <pc:spChg chg="del">
          <ac:chgData name="Praveen Namakkal Mohankumar" userId="8059d15b-4f8c-44f0-86d6-597a7b49ae19" providerId="ADAL" clId="{1B2690F7-0541-6447-8590-7BE60F306849}" dt="2023-11-27T18:44:55.541" v="1698" actId="478"/>
          <ac:spMkLst>
            <pc:docMk/>
            <pc:sldMk cId="0" sldId="271"/>
            <ac:spMk id="25" creationId="{00000000-0000-0000-0000-000000000000}"/>
          </ac:spMkLst>
        </pc:spChg>
        <pc:spChg chg="del">
          <ac:chgData name="Praveen Namakkal Mohankumar" userId="8059d15b-4f8c-44f0-86d6-597a7b49ae19" providerId="ADAL" clId="{1B2690F7-0541-6447-8590-7BE60F306849}" dt="2023-11-27T18:44:50.424" v="1696" actId="478"/>
          <ac:spMkLst>
            <pc:docMk/>
            <pc:sldMk cId="0" sldId="271"/>
            <ac:spMk id="26" creationId="{00000000-0000-0000-0000-000000000000}"/>
          </ac:spMkLst>
        </pc:spChg>
        <pc:spChg chg="del">
          <ac:chgData name="Praveen Namakkal Mohankumar" userId="8059d15b-4f8c-44f0-86d6-597a7b49ae19" providerId="ADAL" clId="{1B2690F7-0541-6447-8590-7BE60F306849}" dt="2023-11-27T18:44:43.838" v="1694" actId="478"/>
          <ac:spMkLst>
            <pc:docMk/>
            <pc:sldMk cId="0" sldId="271"/>
            <ac:spMk id="27" creationId="{00000000-0000-0000-0000-000000000000}"/>
          </ac:spMkLst>
        </pc:spChg>
        <pc:spChg chg="del">
          <ac:chgData name="Praveen Namakkal Mohankumar" userId="8059d15b-4f8c-44f0-86d6-597a7b49ae19" providerId="ADAL" clId="{1B2690F7-0541-6447-8590-7BE60F306849}" dt="2023-11-27T18:44:43.838" v="1694" actId="478"/>
          <ac:spMkLst>
            <pc:docMk/>
            <pc:sldMk cId="0" sldId="271"/>
            <ac:spMk id="28" creationId="{00000000-0000-0000-0000-000000000000}"/>
          </ac:spMkLst>
        </pc:spChg>
        <pc:spChg chg="mod">
          <ac:chgData name="Praveen Namakkal Mohankumar" userId="8059d15b-4f8c-44f0-86d6-597a7b49ae19" providerId="ADAL" clId="{1B2690F7-0541-6447-8590-7BE60F306849}" dt="2023-11-27T18:55:30.710" v="1849" actId="165"/>
          <ac:spMkLst>
            <pc:docMk/>
            <pc:sldMk cId="0" sldId="271"/>
            <ac:spMk id="30" creationId="{00000000-0000-0000-0000-000000000000}"/>
          </ac:spMkLst>
        </pc:spChg>
        <pc:spChg chg="del">
          <ac:chgData name="Praveen Namakkal Mohankumar" userId="8059d15b-4f8c-44f0-86d6-597a7b49ae19" providerId="ADAL" clId="{1B2690F7-0541-6447-8590-7BE60F306849}" dt="2023-11-27T18:32:14.575" v="1038" actId="478"/>
          <ac:spMkLst>
            <pc:docMk/>
            <pc:sldMk cId="0" sldId="271"/>
            <ac:spMk id="39" creationId="{00000000-0000-0000-0000-000000000000}"/>
          </ac:spMkLst>
        </pc:spChg>
        <pc:spChg chg="mod">
          <ac:chgData name="Praveen Namakkal Mohankumar" userId="8059d15b-4f8c-44f0-86d6-597a7b49ae19" providerId="ADAL" clId="{1B2690F7-0541-6447-8590-7BE60F306849}" dt="2023-11-27T18:32:27.632" v="1041"/>
          <ac:spMkLst>
            <pc:docMk/>
            <pc:sldMk cId="0" sldId="271"/>
            <ac:spMk id="41" creationId="{236AA54D-3D7D-6739-FB8F-8619F2AA15A5}"/>
          </ac:spMkLst>
        </pc:spChg>
        <pc:spChg chg="mod">
          <ac:chgData name="Praveen Namakkal Mohankumar" userId="8059d15b-4f8c-44f0-86d6-597a7b49ae19" providerId="ADAL" clId="{1B2690F7-0541-6447-8590-7BE60F306849}" dt="2023-11-27T18:32:34.649" v="1042" actId="20577"/>
          <ac:spMkLst>
            <pc:docMk/>
            <pc:sldMk cId="0" sldId="271"/>
            <ac:spMk id="42" creationId="{DDA54CF2-A76B-A7EE-9C76-14EFDD23E93B}"/>
          </ac:spMkLst>
        </pc:spChg>
        <pc:spChg chg="mod">
          <ac:chgData name="Praveen Namakkal Mohankumar" userId="8059d15b-4f8c-44f0-86d6-597a7b49ae19" providerId="ADAL" clId="{1B2690F7-0541-6447-8590-7BE60F306849}" dt="2023-11-27T18:44:28.906" v="1689"/>
          <ac:spMkLst>
            <pc:docMk/>
            <pc:sldMk cId="0" sldId="271"/>
            <ac:spMk id="44" creationId="{AF715468-BFF8-2016-FD4C-BC458C12C99A}"/>
          </ac:spMkLst>
        </pc:spChg>
        <pc:spChg chg="mod">
          <ac:chgData name="Praveen Namakkal Mohankumar" userId="8059d15b-4f8c-44f0-86d6-597a7b49ae19" providerId="ADAL" clId="{1B2690F7-0541-6447-8590-7BE60F306849}" dt="2023-11-27T18:44:28.906" v="1689"/>
          <ac:spMkLst>
            <pc:docMk/>
            <pc:sldMk cId="0" sldId="271"/>
            <ac:spMk id="45" creationId="{40C674FA-0BE3-2E50-AB8F-E50DC0989545}"/>
          </ac:spMkLst>
        </pc:spChg>
        <pc:spChg chg="mod">
          <ac:chgData name="Praveen Namakkal Mohankumar" userId="8059d15b-4f8c-44f0-86d6-597a7b49ae19" providerId="ADAL" clId="{1B2690F7-0541-6447-8590-7BE60F306849}" dt="2023-11-27T18:44:28.906" v="1689"/>
          <ac:spMkLst>
            <pc:docMk/>
            <pc:sldMk cId="0" sldId="271"/>
            <ac:spMk id="47" creationId="{CD5B1764-9484-A36C-2841-53BB43EEED20}"/>
          </ac:spMkLst>
        </pc:spChg>
        <pc:spChg chg="mod topLvl">
          <ac:chgData name="Praveen Namakkal Mohankumar" userId="8059d15b-4f8c-44f0-86d6-597a7b49ae19" providerId="ADAL" clId="{1B2690F7-0541-6447-8590-7BE60F306849}" dt="2023-11-30T17:31:46.100" v="8205" actId="1037"/>
          <ac:spMkLst>
            <pc:docMk/>
            <pc:sldMk cId="0" sldId="271"/>
            <ac:spMk id="51" creationId="{7E86E69F-2D64-F5C4-DB85-6309C8BA13AB}"/>
          </ac:spMkLst>
        </pc:spChg>
        <pc:spChg chg="mod">
          <ac:chgData name="Praveen Namakkal Mohankumar" userId="8059d15b-4f8c-44f0-86d6-597a7b49ae19" providerId="ADAL" clId="{1B2690F7-0541-6447-8590-7BE60F306849}" dt="2023-11-27T18:55:30.710" v="1849" actId="165"/>
          <ac:spMkLst>
            <pc:docMk/>
            <pc:sldMk cId="0" sldId="271"/>
            <ac:spMk id="53" creationId="{8D3B041F-6A27-1842-425B-A52D43F96759}"/>
          </ac:spMkLst>
        </pc:spChg>
        <pc:spChg chg="mod">
          <ac:chgData name="Praveen Namakkal Mohankumar" userId="8059d15b-4f8c-44f0-86d6-597a7b49ae19" providerId="ADAL" clId="{1B2690F7-0541-6447-8590-7BE60F306849}" dt="2023-11-27T18:57:43.849" v="1948" actId="404"/>
          <ac:spMkLst>
            <pc:docMk/>
            <pc:sldMk cId="0" sldId="271"/>
            <ac:spMk id="54" creationId="{5A4F4801-BFED-2C6A-FF1D-6EACEC339BF5}"/>
          </ac:spMkLst>
        </pc:spChg>
        <pc:spChg chg="mod">
          <ac:chgData name="Praveen Namakkal Mohankumar" userId="8059d15b-4f8c-44f0-86d6-597a7b49ae19" providerId="ADAL" clId="{1B2690F7-0541-6447-8590-7BE60F306849}" dt="2023-11-27T18:57:58.465" v="1951" actId="255"/>
          <ac:spMkLst>
            <pc:docMk/>
            <pc:sldMk cId="0" sldId="271"/>
            <ac:spMk id="55" creationId="{C5907DFB-2EFE-A9B6-7769-49FFC59BBC5C}"/>
          </ac:spMkLst>
        </pc:spChg>
        <pc:spChg chg="mod topLvl">
          <ac:chgData name="Praveen Namakkal Mohankumar" userId="8059d15b-4f8c-44f0-86d6-597a7b49ae19" providerId="ADAL" clId="{1B2690F7-0541-6447-8590-7BE60F306849}" dt="2023-11-30T17:31:46.100" v="8205" actId="1037"/>
          <ac:spMkLst>
            <pc:docMk/>
            <pc:sldMk cId="0" sldId="271"/>
            <ac:spMk id="58" creationId="{3B08ADD2-1A0D-3FB7-6048-4AF2F8E4B1CC}"/>
          </ac:spMkLst>
        </pc:spChg>
        <pc:spChg chg="mod">
          <ac:chgData name="Praveen Namakkal Mohankumar" userId="8059d15b-4f8c-44f0-86d6-597a7b49ae19" providerId="ADAL" clId="{1B2690F7-0541-6447-8590-7BE60F306849}" dt="2023-11-27T18:55:30.710" v="1849" actId="165"/>
          <ac:spMkLst>
            <pc:docMk/>
            <pc:sldMk cId="0" sldId="271"/>
            <ac:spMk id="60" creationId="{F330E247-F679-F8F4-2C37-048D7789F16A}"/>
          </ac:spMkLst>
        </pc:spChg>
        <pc:spChg chg="mod">
          <ac:chgData name="Praveen Namakkal Mohankumar" userId="8059d15b-4f8c-44f0-86d6-597a7b49ae19" providerId="ADAL" clId="{1B2690F7-0541-6447-8590-7BE60F306849}" dt="2023-11-27T18:57:43.849" v="1948" actId="404"/>
          <ac:spMkLst>
            <pc:docMk/>
            <pc:sldMk cId="0" sldId="271"/>
            <ac:spMk id="61" creationId="{44BEE500-C27C-6D28-0149-5DE0E5357D8C}"/>
          </ac:spMkLst>
        </pc:spChg>
        <pc:spChg chg="mod">
          <ac:chgData name="Praveen Namakkal Mohankumar" userId="8059d15b-4f8c-44f0-86d6-597a7b49ae19" providerId="ADAL" clId="{1B2690F7-0541-6447-8590-7BE60F306849}" dt="2023-11-29T23:12:58.422" v="3789"/>
          <ac:spMkLst>
            <pc:docMk/>
            <pc:sldMk cId="0" sldId="271"/>
            <ac:spMk id="62" creationId="{60AFCB0C-E537-4032-9837-F5F66548A94D}"/>
          </ac:spMkLst>
        </pc:spChg>
        <pc:spChg chg="mod topLvl">
          <ac:chgData name="Praveen Namakkal Mohankumar" userId="8059d15b-4f8c-44f0-86d6-597a7b49ae19" providerId="ADAL" clId="{1B2690F7-0541-6447-8590-7BE60F306849}" dt="2023-11-30T17:31:46.100" v="8205" actId="1037"/>
          <ac:spMkLst>
            <pc:docMk/>
            <pc:sldMk cId="0" sldId="271"/>
            <ac:spMk id="65" creationId="{1149F806-A2A2-FBB1-BD35-479AEB9597FB}"/>
          </ac:spMkLst>
        </pc:spChg>
        <pc:spChg chg="mod">
          <ac:chgData name="Praveen Namakkal Mohankumar" userId="8059d15b-4f8c-44f0-86d6-597a7b49ae19" providerId="ADAL" clId="{1B2690F7-0541-6447-8590-7BE60F306849}" dt="2023-11-27T18:55:30.710" v="1849" actId="165"/>
          <ac:spMkLst>
            <pc:docMk/>
            <pc:sldMk cId="0" sldId="271"/>
            <ac:spMk id="67" creationId="{2BA869BE-3EBE-7656-C93B-29B5EE4B3D27}"/>
          </ac:spMkLst>
        </pc:spChg>
        <pc:spChg chg="mod">
          <ac:chgData name="Praveen Namakkal Mohankumar" userId="8059d15b-4f8c-44f0-86d6-597a7b49ae19" providerId="ADAL" clId="{1B2690F7-0541-6447-8590-7BE60F306849}" dt="2023-11-27T18:57:43.849" v="1948" actId="404"/>
          <ac:spMkLst>
            <pc:docMk/>
            <pc:sldMk cId="0" sldId="271"/>
            <ac:spMk id="68" creationId="{4AADC8FE-2087-59D9-7F00-975212ACA6FA}"/>
          </ac:spMkLst>
        </pc:spChg>
        <pc:spChg chg="mod">
          <ac:chgData name="Praveen Namakkal Mohankumar" userId="8059d15b-4f8c-44f0-86d6-597a7b49ae19" providerId="ADAL" clId="{1B2690F7-0541-6447-8590-7BE60F306849}" dt="2023-11-29T23:12:38.015" v="3787"/>
          <ac:spMkLst>
            <pc:docMk/>
            <pc:sldMk cId="0" sldId="271"/>
            <ac:spMk id="69" creationId="{646D09C7-D7AD-AD36-E333-51F58BF106C5}"/>
          </ac:spMkLst>
        </pc:spChg>
        <pc:spChg chg="mod topLvl">
          <ac:chgData name="Praveen Namakkal Mohankumar" userId="8059d15b-4f8c-44f0-86d6-597a7b49ae19" providerId="ADAL" clId="{1B2690F7-0541-6447-8590-7BE60F306849}" dt="2023-11-30T17:31:46.100" v="8205" actId="1037"/>
          <ac:spMkLst>
            <pc:docMk/>
            <pc:sldMk cId="0" sldId="271"/>
            <ac:spMk id="72" creationId="{C8938EB5-A059-C2D3-A6B3-F40D06A0DB46}"/>
          </ac:spMkLst>
        </pc:spChg>
        <pc:spChg chg="mod">
          <ac:chgData name="Praveen Namakkal Mohankumar" userId="8059d15b-4f8c-44f0-86d6-597a7b49ae19" providerId="ADAL" clId="{1B2690F7-0541-6447-8590-7BE60F306849}" dt="2023-11-27T18:55:30.710" v="1849" actId="165"/>
          <ac:spMkLst>
            <pc:docMk/>
            <pc:sldMk cId="0" sldId="271"/>
            <ac:spMk id="74" creationId="{50BA3DD1-B993-65BF-47CE-60F6181CD84F}"/>
          </ac:spMkLst>
        </pc:spChg>
        <pc:spChg chg="mod">
          <ac:chgData name="Praveen Namakkal Mohankumar" userId="8059d15b-4f8c-44f0-86d6-597a7b49ae19" providerId="ADAL" clId="{1B2690F7-0541-6447-8590-7BE60F306849}" dt="2023-11-27T18:57:43.849" v="1948" actId="404"/>
          <ac:spMkLst>
            <pc:docMk/>
            <pc:sldMk cId="0" sldId="271"/>
            <ac:spMk id="75" creationId="{D30F70AB-6406-EA51-49AC-5DF1F1D06BC8}"/>
          </ac:spMkLst>
        </pc:spChg>
        <pc:spChg chg="mod">
          <ac:chgData name="Praveen Namakkal Mohankumar" userId="8059d15b-4f8c-44f0-86d6-597a7b49ae19" providerId="ADAL" clId="{1B2690F7-0541-6447-8590-7BE60F306849}" dt="2023-11-29T23:11:56.985" v="3761" actId="20577"/>
          <ac:spMkLst>
            <pc:docMk/>
            <pc:sldMk cId="0" sldId="271"/>
            <ac:spMk id="76" creationId="{6AC71176-F738-F285-DDB6-9B6E4B5E8169}"/>
          </ac:spMkLst>
        </pc:spChg>
        <pc:spChg chg="mod topLvl">
          <ac:chgData name="Praveen Namakkal Mohankumar" userId="8059d15b-4f8c-44f0-86d6-597a7b49ae19" providerId="ADAL" clId="{1B2690F7-0541-6447-8590-7BE60F306849}" dt="2023-11-30T17:31:46.100" v="8205" actId="1037"/>
          <ac:spMkLst>
            <pc:docMk/>
            <pc:sldMk cId="0" sldId="271"/>
            <ac:spMk id="79" creationId="{E1316E89-74CD-09C7-9306-D0CFFC2BBF39}"/>
          </ac:spMkLst>
        </pc:spChg>
        <pc:spChg chg="del mod">
          <ac:chgData name="Praveen Namakkal Mohankumar" userId="8059d15b-4f8c-44f0-86d6-597a7b49ae19" providerId="ADAL" clId="{1B2690F7-0541-6447-8590-7BE60F306849}" dt="2023-11-27T18:52:38.072" v="1773" actId="478"/>
          <ac:spMkLst>
            <pc:docMk/>
            <pc:sldMk cId="0" sldId="271"/>
            <ac:spMk id="81" creationId="{5820326C-D539-9CAC-8293-B24DCCB6AEF2}"/>
          </ac:spMkLst>
        </pc:spChg>
        <pc:spChg chg="mod">
          <ac:chgData name="Praveen Namakkal Mohankumar" userId="8059d15b-4f8c-44f0-86d6-597a7b49ae19" providerId="ADAL" clId="{1B2690F7-0541-6447-8590-7BE60F306849}" dt="2023-11-27T18:57:43.849" v="1948" actId="404"/>
          <ac:spMkLst>
            <pc:docMk/>
            <pc:sldMk cId="0" sldId="271"/>
            <ac:spMk id="82" creationId="{ECB2C594-1E71-7E29-D271-F0C2AC868E5F}"/>
          </ac:spMkLst>
        </pc:spChg>
        <pc:spChg chg="mod">
          <ac:chgData name="Praveen Namakkal Mohankumar" userId="8059d15b-4f8c-44f0-86d6-597a7b49ae19" providerId="ADAL" clId="{1B2690F7-0541-6447-8590-7BE60F306849}" dt="2023-11-29T23:11:10.645" v="3756" actId="20577"/>
          <ac:spMkLst>
            <pc:docMk/>
            <pc:sldMk cId="0" sldId="271"/>
            <ac:spMk id="83" creationId="{BAC181C4-75F7-9A4E-6CFB-FC807CFC10E9}"/>
          </ac:spMkLst>
        </pc:spChg>
        <pc:spChg chg="add del">
          <ac:chgData name="Praveen Namakkal Mohankumar" userId="8059d15b-4f8c-44f0-86d6-597a7b49ae19" providerId="ADAL" clId="{1B2690F7-0541-6447-8590-7BE60F306849}" dt="2023-11-27T18:53:52.327" v="1830" actId="22"/>
          <ac:spMkLst>
            <pc:docMk/>
            <pc:sldMk cId="0" sldId="271"/>
            <ac:spMk id="87" creationId="{68A72889-352B-69F9-3A23-CAD50AA47B96}"/>
          </ac:spMkLst>
        </pc:spChg>
        <pc:spChg chg="add del mod">
          <ac:chgData name="Praveen Namakkal Mohankumar" userId="8059d15b-4f8c-44f0-86d6-597a7b49ae19" providerId="ADAL" clId="{1B2690F7-0541-6447-8590-7BE60F306849}" dt="2023-11-27T18:54:56.309" v="1838" actId="767"/>
          <ac:spMkLst>
            <pc:docMk/>
            <pc:sldMk cId="0" sldId="271"/>
            <ac:spMk id="88" creationId="{EF0C2806-A94E-2D90-BC92-43520B340969}"/>
          </ac:spMkLst>
        </pc:spChg>
        <pc:grpChg chg="mod topLvl">
          <ac:chgData name="Praveen Namakkal Mohankumar" userId="8059d15b-4f8c-44f0-86d6-597a7b49ae19" providerId="ADAL" clId="{1B2690F7-0541-6447-8590-7BE60F306849}" dt="2023-11-29T23:21:49.500" v="3991" actId="164"/>
          <ac:grpSpMkLst>
            <pc:docMk/>
            <pc:sldMk cId="0" sldId="271"/>
            <ac:grpSpMk id="3" creationId="{00000000-0000-0000-0000-000000000000}"/>
          </ac:grpSpMkLst>
        </pc:grpChg>
        <pc:grpChg chg="del">
          <ac:chgData name="Praveen Namakkal Mohankumar" userId="8059d15b-4f8c-44f0-86d6-597a7b49ae19" providerId="ADAL" clId="{1B2690F7-0541-6447-8590-7BE60F306849}" dt="2023-11-27T18:44:42.186" v="1693" actId="478"/>
          <ac:grpSpMkLst>
            <pc:docMk/>
            <pc:sldMk cId="0" sldId="271"/>
            <ac:grpSpMk id="6" creationId="{00000000-0000-0000-0000-000000000000}"/>
          </ac:grpSpMkLst>
        </pc:grpChg>
        <pc:grpChg chg="del">
          <ac:chgData name="Praveen Namakkal Mohankumar" userId="8059d15b-4f8c-44f0-86d6-597a7b49ae19" providerId="ADAL" clId="{1B2690F7-0541-6447-8590-7BE60F306849}" dt="2023-11-27T18:44:39.600" v="1692" actId="478"/>
          <ac:grpSpMkLst>
            <pc:docMk/>
            <pc:sldMk cId="0" sldId="271"/>
            <ac:grpSpMk id="9" creationId="{00000000-0000-0000-0000-000000000000}"/>
          </ac:grpSpMkLst>
        </pc:grpChg>
        <pc:grpChg chg="del">
          <ac:chgData name="Praveen Namakkal Mohankumar" userId="8059d15b-4f8c-44f0-86d6-597a7b49ae19" providerId="ADAL" clId="{1B2690F7-0541-6447-8590-7BE60F306849}" dt="2023-11-27T18:44:50.424" v="1696" actId="478"/>
          <ac:grpSpMkLst>
            <pc:docMk/>
            <pc:sldMk cId="0" sldId="271"/>
            <ac:grpSpMk id="12" creationId="{00000000-0000-0000-0000-000000000000}"/>
          </ac:grpSpMkLst>
        </pc:grpChg>
        <pc:grpChg chg="add mod">
          <ac:chgData name="Praveen Namakkal Mohankumar" userId="8059d15b-4f8c-44f0-86d6-597a7b49ae19" providerId="ADAL" clId="{1B2690F7-0541-6447-8590-7BE60F306849}" dt="2023-11-30T18:33:16.654" v="9289" actId="164"/>
          <ac:grpSpMkLst>
            <pc:docMk/>
            <pc:sldMk cId="0" sldId="271"/>
            <ac:grpSpMk id="14" creationId="{C5D5B324-EBB3-0CDD-7D50-FF3F77631D06}"/>
          </ac:grpSpMkLst>
        </pc:grpChg>
        <pc:grpChg chg="del">
          <ac:chgData name="Praveen Namakkal Mohankumar" userId="8059d15b-4f8c-44f0-86d6-597a7b49ae19" providerId="ADAL" clId="{1B2690F7-0541-6447-8590-7BE60F306849}" dt="2023-11-27T18:44:52.910" v="1697" actId="478"/>
          <ac:grpSpMkLst>
            <pc:docMk/>
            <pc:sldMk cId="0" sldId="271"/>
            <ac:grpSpMk id="15" creationId="{00000000-0000-0000-0000-000000000000}"/>
          </ac:grpSpMkLst>
        </pc:grpChg>
        <pc:grpChg chg="add mod">
          <ac:chgData name="Praveen Namakkal Mohankumar" userId="8059d15b-4f8c-44f0-86d6-597a7b49ae19" providerId="ADAL" clId="{1B2690F7-0541-6447-8590-7BE60F306849}" dt="2023-11-30T18:33:16.654" v="9289" actId="164"/>
          <ac:grpSpMkLst>
            <pc:docMk/>
            <pc:sldMk cId="0" sldId="271"/>
            <ac:grpSpMk id="15" creationId="{386288FB-5354-F1C2-AF6B-CE189282AEF0}"/>
          </ac:grpSpMkLst>
        </pc:grpChg>
        <pc:grpChg chg="del">
          <ac:chgData name="Praveen Namakkal Mohankumar" userId="8059d15b-4f8c-44f0-86d6-597a7b49ae19" providerId="ADAL" clId="{1B2690F7-0541-6447-8590-7BE60F306849}" dt="2023-11-27T18:56:08.644" v="1866" actId="478"/>
          <ac:grpSpMkLst>
            <pc:docMk/>
            <pc:sldMk cId="0" sldId="271"/>
            <ac:grpSpMk id="18" creationId="{00000000-0000-0000-0000-000000000000}"/>
          </ac:grpSpMkLst>
        </pc:grpChg>
        <pc:grpChg chg="del">
          <ac:chgData name="Praveen Namakkal Mohankumar" userId="8059d15b-4f8c-44f0-86d6-597a7b49ae19" providerId="ADAL" clId="{1B2690F7-0541-6447-8590-7BE60F306849}" dt="2023-11-27T18:32:09.573" v="1036" actId="478"/>
          <ac:grpSpMkLst>
            <pc:docMk/>
            <pc:sldMk cId="0" sldId="271"/>
            <ac:grpSpMk id="21" creationId="{00000000-0000-0000-0000-000000000000}"/>
          </ac:grpSpMkLst>
        </pc:grpChg>
        <pc:grpChg chg="add del mod topLvl">
          <ac:chgData name="Praveen Namakkal Mohankumar" userId="8059d15b-4f8c-44f0-86d6-597a7b49ae19" providerId="ADAL" clId="{1B2690F7-0541-6447-8590-7BE60F306849}" dt="2023-11-30T17:31:46.100" v="8205" actId="1037"/>
          <ac:grpSpMkLst>
            <pc:docMk/>
            <pc:sldMk cId="0" sldId="271"/>
            <ac:grpSpMk id="29" creationId="{00000000-0000-0000-0000-000000000000}"/>
          </ac:grpSpMkLst>
        </pc:grpChg>
        <pc:grpChg chg="add del">
          <ac:chgData name="Praveen Namakkal Mohankumar" userId="8059d15b-4f8c-44f0-86d6-597a7b49ae19" providerId="ADAL" clId="{1B2690F7-0541-6447-8590-7BE60F306849}" dt="2023-11-27T18:44:52.910" v="1697" actId="478"/>
          <ac:grpSpMkLst>
            <pc:docMk/>
            <pc:sldMk cId="0" sldId="271"/>
            <ac:grpSpMk id="31" creationId="{00000000-0000-0000-0000-000000000000}"/>
          </ac:grpSpMkLst>
        </pc:grpChg>
        <pc:grpChg chg="del">
          <ac:chgData name="Praveen Namakkal Mohankumar" userId="8059d15b-4f8c-44f0-86d6-597a7b49ae19" providerId="ADAL" clId="{1B2690F7-0541-6447-8590-7BE60F306849}" dt="2023-11-27T18:44:48.601" v="1695" actId="478"/>
          <ac:grpSpMkLst>
            <pc:docMk/>
            <pc:sldMk cId="0" sldId="271"/>
            <ac:grpSpMk id="33" creationId="{00000000-0000-0000-0000-000000000000}"/>
          </ac:grpSpMkLst>
        </pc:grpChg>
        <pc:grpChg chg="del">
          <ac:chgData name="Praveen Namakkal Mohankumar" userId="8059d15b-4f8c-44f0-86d6-597a7b49ae19" providerId="ADAL" clId="{1B2690F7-0541-6447-8590-7BE60F306849}" dt="2023-11-27T18:44:42.186" v="1693" actId="478"/>
          <ac:grpSpMkLst>
            <pc:docMk/>
            <pc:sldMk cId="0" sldId="271"/>
            <ac:grpSpMk id="35" creationId="{00000000-0000-0000-0000-000000000000}"/>
          </ac:grpSpMkLst>
        </pc:grpChg>
        <pc:grpChg chg="del">
          <ac:chgData name="Praveen Namakkal Mohankumar" userId="8059d15b-4f8c-44f0-86d6-597a7b49ae19" providerId="ADAL" clId="{1B2690F7-0541-6447-8590-7BE60F306849}" dt="2023-11-27T18:44:39.600" v="1692" actId="478"/>
          <ac:grpSpMkLst>
            <pc:docMk/>
            <pc:sldMk cId="0" sldId="271"/>
            <ac:grpSpMk id="37" creationId="{00000000-0000-0000-0000-000000000000}"/>
          </ac:grpSpMkLst>
        </pc:grpChg>
        <pc:grpChg chg="add del mod">
          <ac:chgData name="Praveen Namakkal Mohankumar" userId="8059d15b-4f8c-44f0-86d6-597a7b49ae19" providerId="ADAL" clId="{1B2690F7-0541-6447-8590-7BE60F306849}" dt="2023-11-27T19:36:21.824" v="3194" actId="478"/>
          <ac:grpSpMkLst>
            <pc:docMk/>
            <pc:sldMk cId="0" sldId="271"/>
            <ac:grpSpMk id="40" creationId="{9C651917-F5C5-E3D5-7A48-F5F6C705EF7D}"/>
          </ac:grpSpMkLst>
        </pc:grpChg>
        <pc:grpChg chg="add del mod">
          <ac:chgData name="Praveen Namakkal Mohankumar" userId="8059d15b-4f8c-44f0-86d6-597a7b49ae19" providerId="ADAL" clId="{1B2690F7-0541-6447-8590-7BE60F306849}" dt="2023-11-27T18:44:37.979" v="1691" actId="478"/>
          <ac:grpSpMkLst>
            <pc:docMk/>
            <pc:sldMk cId="0" sldId="271"/>
            <ac:grpSpMk id="43" creationId="{51327A4F-6B11-7AF5-13FA-E946BE7DBEC0}"/>
          </ac:grpSpMkLst>
        </pc:grpChg>
        <pc:grpChg chg="add del mod">
          <ac:chgData name="Praveen Namakkal Mohankumar" userId="8059d15b-4f8c-44f0-86d6-597a7b49ae19" providerId="ADAL" clId="{1B2690F7-0541-6447-8590-7BE60F306849}" dt="2023-11-27T18:44:37.979" v="1691" actId="478"/>
          <ac:grpSpMkLst>
            <pc:docMk/>
            <pc:sldMk cId="0" sldId="271"/>
            <ac:grpSpMk id="46" creationId="{72217D83-3B2F-64D2-9633-30A98221CB4F}"/>
          </ac:grpSpMkLst>
        </pc:grpChg>
        <pc:grpChg chg="add del mod">
          <ac:chgData name="Praveen Namakkal Mohankumar" userId="8059d15b-4f8c-44f0-86d6-597a7b49ae19" providerId="ADAL" clId="{1B2690F7-0541-6447-8590-7BE60F306849}" dt="2023-11-27T18:55:30.710" v="1849" actId="165"/>
          <ac:grpSpMkLst>
            <pc:docMk/>
            <pc:sldMk cId="0" sldId="271"/>
            <ac:grpSpMk id="48" creationId="{6AAF930A-D201-1159-4227-5C62BFD64D01}"/>
          </ac:grpSpMkLst>
        </pc:grpChg>
        <pc:grpChg chg="add del mod">
          <ac:chgData name="Praveen Namakkal Mohankumar" userId="8059d15b-4f8c-44f0-86d6-597a7b49ae19" providerId="ADAL" clId="{1B2690F7-0541-6447-8590-7BE60F306849}" dt="2023-11-27T18:55:30.710" v="1849" actId="165"/>
          <ac:grpSpMkLst>
            <pc:docMk/>
            <pc:sldMk cId="0" sldId="271"/>
            <ac:grpSpMk id="49" creationId="{1EAF7CA3-6D53-9496-91C0-24E896353DB5}"/>
          </ac:grpSpMkLst>
        </pc:grpChg>
        <pc:grpChg chg="mod topLvl">
          <ac:chgData name="Praveen Namakkal Mohankumar" userId="8059d15b-4f8c-44f0-86d6-597a7b49ae19" providerId="ADAL" clId="{1B2690F7-0541-6447-8590-7BE60F306849}" dt="2023-11-29T23:21:49.500" v="3991" actId="164"/>
          <ac:grpSpMkLst>
            <pc:docMk/>
            <pc:sldMk cId="0" sldId="271"/>
            <ac:grpSpMk id="50" creationId="{ECB73576-8FA1-E93D-FA11-C8AD1259E212}"/>
          </ac:grpSpMkLst>
        </pc:grpChg>
        <pc:grpChg chg="mod topLvl">
          <ac:chgData name="Praveen Namakkal Mohankumar" userId="8059d15b-4f8c-44f0-86d6-597a7b49ae19" providerId="ADAL" clId="{1B2690F7-0541-6447-8590-7BE60F306849}" dt="2023-11-27T18:55:30.710" v="1849" actId="165"/>
          <ac:grpSpMkLst>
            <pc:docMk/>
            <pc:sldMk cId="0" sldId="271"/>
            <ac:grpSpMk id="52" creationId="{E7A59814-8540-EED7-7D41-036B0A899D5A}"/>
          </ac:grpSpMkLst>
        </pc:grpChg>
        <pc:grpChg chg="add del mod">
          <ac:chgData name="Praveen Namakkal Mohankumar" userId="8059d15b-4f8c-44f0-86d6-597a7b49ae19" providerId="ADAL" clId="{1B2690F7-0541-6447-8590-7BE60F306849}" dt="2023-11-27T18:55:30.710" v="1849" actId="165"/>
          <ac:grpSpMkLst>
            <pc:docMk/>
            <pc:sldMk cId="0" sldId="271"/>
            <ac:grpSpMk id="56" creationId="{ACF7F5DD-CE48-231E-3AFB-AE53FA7C3C3A}"/>
          </ac:grpSpMkLst>
        </pc:grpChg>
        <pc:grpChg chg="mod topLvl">
          <ac:chgData name="Praveen Namakkal Mohankumar" userId="8059d15b-4f8c-44f0-86d6-597a7b49ae19" providerId="ADAL" clId="{1B2690F7-0541-6447-8590-7BE60F306849}" dt="2023-11-29T23:21:49.500" v="3991" actId="164"/>
          <ac:grpSpMkLst>
            <pc:docMk/>
            <pc:sldMk cId="0" sldId="271"/>
            <ac:grpSpMk id="57" creationId="{D09E32B5-01D2-44A7-2DC0-0913AC1BC5EE}"/>
          </ac:grpSpMkLst>
        </pc:grpChg>
        <pc:grpChg chg="mod topLvl">
          <ac:chgData name="Praveen Namakkal Mohankumar" userId="8059d15b-4f8c-44f0-86d6-597a7b49ae19" providerId="ADAL" clId="{1B2690F7-0541-6447-8590-7BE60F306849}" dt="2023-11-27T18:55:30.710" v="1849" actId="165"/>
          <ac:grpSpMkLst>
            <pc:docMk/>
            <pc:sldMk cId="0" sldId="271"/>
            <ac:grpSpMk id="59" creationId="{D4586CBA-9168-CA6E-B48D-77B1DE043908}"/>
          </ac:grpSpMkLst>
        </pc:grpChg>
        <pc:grpChg chg="add del mod">
          <ac:chgData name="Praveen Namakkal Mohankumar" userId="8059d15b-4f8c-44f0-86d6-597a7b49ae19" providerId="ADAL" clId="{1B2690F7-0541-6447-8590-7BE60F306849}" dt="2023-11-27T18:55:30.710" v="1849" actId="165"/>
          <ac:grpSpMkLst>
            <pc:docMk/>
            <pc:sldMk cId="0" sldId="271"/>
            <ac:grpSpMk id="63" creationId="{0C0809E4-F475-ACAD-7301-BA6A6D032D33}"/>
          </ac:grpSpMkLst>
        </pc:grpChg>
        <pc:grpChg chg="mod topLvl">
          <ac:chgData name="Praveen Namakkal Mohankumar" userId="8059d15b-4f8c-44f0-86d6-597a7b49ae19" providerId="ADAL" clId="{1B2690F7-0541-6447-8590-7BE60F306849}" dt="2023-11-29T23:21:49.500" v="3991" actId="164"/>
          <ac:grpSpMkLst>
            <pc:docMk/>
            <pc:sldMk cId="0" sldId="271"/>
            <ac:grpSpMk id="64" creationId="{386CE0EA-D096-7E4B-9C6B-0D9D2B968806}"/>
          </ac:grpSpMkLst>
        </pc:grpChg>
        <pc:grpChg chg="mod topLvl">
          <ac:chgData name="Praveen Namakkal Mohankumar" userId="8059d15b-4f8c-44f0-86d6-597a7b49ae19" providerId="ADAL" clId="{1B2690F7-0541-6447-8590-7BE60F306849}" dt="2023-11-30T17:31:46.100" v="8205" actId="1037"/>
          <ac:grpSpMkLst>
            <pc:docMk/>
            <pc:sldMk cId="0" sldId="271"/>
            <ac:grpSpMk id="66" creationId="{AB43A0A3-31DB-15C2-2071-B592DA80FBE3}"/>
          </ac:grpSpMkLst>
        </pc:grpChg>
        <pc:grpChg chg="add del mod">
          <ac:chgData name="Praveen Namakkal Mohankumar" userId="8059d15b-4f8c-44f0-86d6-597a7b49ae19" providerId="ADAL" clId="{1B2690F7-0541-6447-8590-7BE60F306849}" dt="2023-11-27T18:55:30.710" v="1849" actId="165"/>
          <ac:grpSpMkLst>
            <pc:docMk/>
            <pc:sldMk cId="0" sldId="271"/>
            <ac:grpSpMk id="70" creationId="{B0BC303B-5BDB-DB97-36E5-C32D435F0074}"/>
          </ac:grpSpMkLst>
        </pc:grpChg>
        <pc:grpChg chg="mod topLvl">
          <ac:chgData name="Praveen Namakkal Mohankumar" userId="8059d15b-4f8c-44f0-86d6-597a7b49ae19" providerId="ADAL" clId="{1B2690F7-0541-6447-8590-7BE60F306849}" dt="2023-11-29T23:21:49.500" v="3991" actId="164"/>
          <ac:grpSpMkLst>
            <pc:docMk/>
            <pc:sldMk cId="0" sldId="271"/>
            <ac:grpSpMk id="71" creationId="{7F5225B2-162C-2096-8246-C678A4DB8414}"/>
          </ac:grpSpMkLst>
        </pc:grpChg>
        <pc:grpChg chg="mod topLvl">
          <ac:chgData name="Praveen Namakkal Mohankumar" userId="8059d15b-4f8c-44f0-86d6-597a7b49ae19" providerId="ADAL" clId="{1B2690F7-0541-6447-8590-7BE60F306849}" dt="2023-11-30T17:31:46.100" v="8205" actId="1037"/>
          <ac:grpSpMkLst>
            <pc:docMk/>
            <pc:sldMk cId="0" sldId="271"/>
            <ac:grpSpMk id="73" creationId="{151E7CD5-C030-20D1-040B-375316030C3C}"/>
          </ac:grpSpMkLst>
        </pc:grpChg>
        <pc:grpChg chg="add del mod">
          <ac:chgData name="Praveen Namakkal Mohankumar" userId="8059d15b-4f8c-44f0-86d6-597a7b49ae19" providerId="ADAL" clId="{1B2690F7-0541-6447-8590-7BE60F306849}" dt="2023-11-27T18:55:30.710" v="1849" actId="165"/>
          <ac:grpSpMkLst>
            <pc:docMk/>
            <pc:sldMk cId="0" sldId="271"/>
            <ac:grpSpMk id="77" creationId="{32EE2149-F071-EC2F-BAEC-7EAE0A4143D2}"/>
          </ac:grpSpMkLst>
        </pc:grpChg>
        <pc:grpChg chg="mod topLvl">
          <ac:chgData name="Praveen Namakkal Mohankumar" userId="8059d15b-4f8c-44f0-86d6-597a7b49ae19" providerId="ADAL" clId="{1B2690F7-0541-6447-8590-7BE60F306849}" dt="2023-11-29T23:21:49.500" v="3991" actId="164"/>
          <ac:grpSpMkLst>
            <pc:docMk/>
            <pc:sldMk cId="0" sldId="271"/>
            <ac:grpSpMk id="78" creationId="{F96114D6-5EF3-7B44-62F7-DB8F91F7A7B7}"/>
          </ac:grpSpMkLst>
        </pc:grpChg>
        <pc:grpChg chg="del mod">
          <ac:chgData name="Praveen Namakkal Mohankumar" userId="8059d15b-4f8c-44f0-86d6-597a7b49ae19" providerId="ADAL" clId="{1B2690F7-0541-6447-8590-7BE60F306849}" dt="2023-11-27T18:52:38.072" v="1773" actId="478"/>
          <ac:grpSpMkLst>
            <pc:docMk/>
            <pc:sldMk cId="0" sldId="271"/>
            <ac:grpSpMk id="80" creationId="{3B531649-142C-56FC-616A-BC7B81AF3BE3}"/>
          </ac:grpSpMkLst>
        </pc:grpChg>
        <pc:picChg chg="mod">
          <ac:chgData name="Praveen Namakkal Mohankumar" userId="8059d15b-4f8c-44f0-86d6-597a7b49ae19" providerId="ADAL" clId="{1B2690F7-0541-6447-8590-7BE60F306849}" dt="2023-11-30T17:31:46.100" v="8205" actId="1037"/>
          <ac:picMkLst>
            <pc:docMk/>
            <pc:sldMk cId="0" sldId="271"/>
            <ac:picMk id="7" creationId="{00C8EF55-010E-34D5-4533-13B8ADAF8B5B}"/>
          </ac:picMkLst>
        </pc:picChg>
        <pc:picChg chg="mod">
          <ac:chgData name="Praveen Namakkal Mohankumar" userId="8059d15b-4f8c-44f0-86d6-597a7b49ae19" providerId="ADAL" clId="{1B2690F7-0541-6447-8590-7BE60F306849}" dt="2023-11-30T18:24:59.420" v="9166" actId="1076"/>
          <ac:picMkLst>
            <pc:docMk/>
            <pc:sldMk cId="0" sldId="271"/>
            <ac:picMk id="9" creationId="{396F6BB8-5B26-DAE1-F293-0E1BE146B5AA}"/>
          </ac:picMkLst>
        </pc:picChg>
        <pc:picChg chg="mod">
          <ac:chgData name="Praveen Namakkal Mohankumar" userId="8059d15b-4f8c-44f0-86d6-597a7b49ae19" providerId="ADAL" clId="{1B2690F7-0541-6447-8590-7BE60F306849}" dt="2023-11-30T18:24:50.480" v="9163" actId="1076"/>
          <ac:picMkLst>
            <pc:docMk/>
            <pc:sldMk cId="0" sldId="271"/>
            <ac:picMk id="12" creationId="{07DD59A0-21AF-43D8-D052-F6517842804B}"/>
          </ac:picMkLst>
        </pc:picChg>
        <pc:picChg chg="mod">
          <ac:chgData name="Praveen Namakkal Mohankumar" userId="8059d15b-4f8c-44f0-86d6-597a7b49ae19" providerId="ADAL" clId="{1B2690F7-0541-6447-8590-7BE60F306849}" dt="2023-11-30T17:31:46.100" v="8205" actId="1037"/>
          <ac:picMkLst>
            <pc:docMk/>
            <pc:sldMk cId="0" sldId="271"/>
            <ac:picMk id="33" creationId="{EC982FB3-69A1-29B1-AB98-ED79647EB764}"/>
          </ac:picMkLst>
        </pc:picChg>
        <pc:picChg chg="add mod">
          <ac:chgData name="Praveen Namakkal Mohankumar" userId="8059d15b-4f8c-44f0-86d6-597a7b49ae19" providerId="ADAL" clId="{1B2690F7-0541-6447-8590-7BE60F306849}" dt="2023-11-30T17:31:46.100" v="8205" actId="1037"/>
          <ac:picMkLst>
            <pc:docMk/>
            <pc:sldMk cId="0" sldId="271"/>
            <ac:picMk id="85" creationId="{C525429E-AA4F-ED5C-5B2E-DED4AF3ACA83}"/>
          </ac:picMkLst>
        </pc:picChg>
        <pc:picChg chg="add mod">
          <ac:chgData name="Praveen Namakkal Mohankumar" userId="8059d15b-4f8c-44f0-86d6-597a7b49ae19" providerId="ADAL" clId="{1B2690F7-0541-6447-8590-7BE60F306849}" dt="2023-11-30T18:49:26.447" v="9579" actId="1038"/>
          <ac:picMkLst>
            <pc:docMk/>
            <pc:sldMk cId="0" sldId="271"/>
            <ac:picMk id="1026" creationId="{0CA57268-006E-DEC7-BF16-49E95570A6DF}"/>
          </ac:picMkLst>
        </pc:picChg>
        <pc:cxnChg chg="add del mod">
          <ac:chgData name="Praveen Namakkal Mohankumar" userId="8059d15b-4f8c-44f0-86d6-597a7b49ae19" providerId="ADAL" clId="{1B2690F7-0541-6447-8590-7BE60F306849}" dt="2023-11-30T01:07:11.482" v="6370"/>
          <ac:cxnSpMkLst>
            <pc:docMk/>
            <pc:sldMk cId="0" sldId="271"/>
            <ac:cxnSpMk id="16" creationId="{162C9BBC-B5AE-0BB7-02C2-8041AA79FC30}"/>
          </ac:cxnSpMkLst>
        </pc:cxnChg>
      </pc:sldChg>
      <pc:sldChg chg="add del setBg">
        <pc:chgData name="Praveen Namakkal Mohankumar" userId="8059d15b-4f8c-44f0-86d6-597a7b49ae19" providerId="ADAL" clId="{1B2690F7-0541-6447-8590-7BE60F306849}" dt="2023-11-27T19:04:16.162" v="2206"/>
        <pc:sldMkLst>
          <pc:docMk/>
          <pc:sldMk cId="0" sldId="272"/>
        </pc:sldMkLst>
      </pc:sldChg>
      <pc:sldChg chg="add del">
        <pc:chgData name="Praveen Namakkal Mohankumar" userId="8059d15b-4f8c-44f0-86d6-597a7b49ae19" providerId="ADAL" clId="{1B2690F7-0541-6447-8590-7BE60F306849}" dt="2023-11-27T19:04:02.854" v="2194" actId="2696"/>
        <pc:sldMkLst>
          <pc:docMk/>
          <pc:sldMk cId="2123403511" sldId="272"/>
        </pc:sldMkLst>
      </pc:sldChg>
      <pc:sldChg chg="add del setBg">
        <pc:chgData name="Praveen Namakkal Mohankumar" userId="8059d15b-4f8c-44f0-86d6-597a7b49ae19" providerId="ADAL" clId="{1B2690F7-0541-6447-8590-7BE60F306849}" dt="2023-11-27T19:04:16.162" v="2206"/>
        <pc:sldMkLst>
          <pc:docMk/>
          <pc:sldMk cId="0" sldId="273"/>
        </pc:sldMkLst>
      </pc:sldChg>
      <pc:sldChg chg="add del setBg">
        <pc:chgData name="Praveen Namakkal Mohankumar" userId="8059d15b-4f8c-44f0-86d6-597a7b49ae19" providerId="ADAL" clId="{1B2690F7-0541-6447-8590-7BE60F306849}" dt="2023-11-27T19:04:03.093" v="2195" actId="2696"/>
        <pc:sldMkLst>
          <pc:docMk/>
          <pc:sldMk cId="1910489095" sldId="273"/>
        </pc:sldMkLst>
      </pc:sldChg>
      <pc:sldChg chg="addSp delSp modSp add del mod setBg modAnim">
        <pc:chgData name="Praveen Namakkal Mohankumar" userId="8059d15b-4f8c-44f0-86d6-597a7b49ae19" providerId="ADAL" clId="{1B2690F7-0541-6447-8590-7BE60F306849}" dt="2023-11-30T19:07:08.871" v="9689"/>
        <pc:sldMkLst>
          <pc:docMk/>
          <pc:sldMk cId="0" sldId="274"/>
        </pc:sldMkLst>
        <pc:spChg chg="del mod">
          <ac:chgData name="Praveen Namakkal Mohankumar" userId="8059d15b-4f8c-44f0-86d6-597a7b49ae19" providerId="ADAL" clId="{1B2690F7-0541-6447-8590-7BE60F306849}" dt="2023-11-30T17:38:56.203" v="8328" actId="478"/>
          <ac:spMkLst>
            <pc:docMk/>
            <pc:sldMk cId="0" sldId="274"/>
            <ac:spMk id="2" creationId="{00000000-0000-0000-0000-000000000000}"/>
          </ac:spMkLst>
        </pc:spChg>
        <pc:spChg chg="add mod">
          <ac:chgData name="Praveen Namakkal Mohankumar" userId="8059d15b-4f8c-44f0-86d6-597a7b49ae19" providerId="ADAL" clId="{1B2690F7-0541-6447-8590-7BE60F306849}" dt="2023-11-30T19:07:08.871" v="9689"/>
          <ac:spMkLst>
            <pc:docMk/>
            <pc:sldMk cId="0" sldId="274"/>
            <ac:spMk id="2" creationId="{91F62CB2-36DC-4061-CEC4-C9E84D1B85E4}"/>
          </ac:spMkLst>
        </pc:spChg>
        <pc:spChg chg="del">
          <ac:chgData name="Praveen Namakkal Mohankumar" userId="8059d15b-4f8c-44f0-86d6-597a7b49ae19" providerId="ADAL" clId="{1B2690F7-0541-6447-8590-7BE60F306849}" dt="2023-11-30T17:36:14.458" v="8225" actId="478"/>
          <ac:spMkLst>
            <pc:docMk/>
            <pc:sldMk cId="0" sldId="274"/>
            <ac:spMk id="3" creationId="{00000000-0000-0000-0000-000000000000}"/>
          </ac:spMkLst>
        </pc:spChg>
        <pc:spChg chg="add del mod">
          <ac:chgData name="Praveen Namakkal Mohankumar" userId="8059d15b-4f8c-44f0-86d6-597a7b49ae19" providerId="ADAL" clId="{1B2690F7-0541-6447-8590-7BE60F306849}" dt="2023-11-30T17:39:43.812" v="8358" actId="478"/>
          <ac:spMkLst>
            <pc:docMk/>
            <pc:sldMk cId="0" sldId="274"/>
            <ac:spMk id="5" creationId="{A544CCF0-4729-6B92-1921-A9C2CBE3955F}"/>
          </ac:spMkLst>
        </pc:spChg>
        <pc:spChg chg="add mod">
          <ac:chgData name="Praveen Namakkal Mohankumar" userId="8059d15b-4f8c-44f0-86d6-597a7b49ae19" providerId="ADAL" clId="{1B2690F7-0541-6447-8590-7BE60F306849}" dt="2023-11-30T17:39:18.812" v="8352" actId="1076"/>
          <ac:spMkLst>
            <pc:docMk/>
            <pc:sldMk cId="0" sldId="274"/>
            <ac:spMk id="6" creationId="{884529CB-591B-9014-6719-55B846F01AD0}"/>
          </ac:spMkLst>
        </pc:spChg>
        <pc:graphicFrameChg chg="mod modGraphic">
          <ac:chgData name="Praveen Namakkal Mohankumar" userId="8059d15b-4f8c-44f0-86d6-597a7b49ae19" providerId="ADAL" clId="{1B2690F7-0541-6447-8590-7BE60F306849}" dt="2023-11-30T18:09:34.546" v="8967" actId="1076"/>
          <ac:graphicFrameMkLst>
            <pc:docMk/>
            <pc:sldMk cId="0" sldId="274"/>
            <ac:graphicFrameMk id="3" creationId="{00000000-0000-0000-0000-000000000000}"/>
          </ac:graphicFrameMkLst>
        </pc:graphicFrameChg>
        <pc:cxnChg chg="add del mod">
          <ac:chgData name="Praveen Namakkal Mohankumar" userId="8059d15b-4f8c-44f0-86d6-597a7b49ae19" providerId="ADAL" clId="{1B2690F7-0541-6447-8590-7BE60F306849}" dt="2023-11-30T17:39:21.483" v="8354" actId="478"/>
          <ac:cxnSpMkLst>
            <pc:docMk/>
            <pc:sldMk cId="0" sldId="274"/>
            <ac:cxnSpMk id="7" creationId="{980D0B9A-39AA-A8BC-E050-1241135C47F8}"/>
          </ac:cxnSpMkLst>
        </pc:cxnChg>
        <pc:cxnChg chg="add mod">
          <ac:chgData name="Praveen Namakkal Mohankumar" userId="8059d15b-4f8c-44f0-86d6-597a7b49ae19" providerId="ADAL" clId="{1B2690F7-0541-6447-8590-7BE60F306849}" dt="2023-11-30T17:39:20.488" v="8353" actId="571"/>
          <ac:cxnSpMkLst>
            <pc:docMk/>
            <pc:sldMk cId="0" sldId="274"/>
            <ac:cxnSpMk id="9" creationId="{ACD332BD-8CAD-CC72-1368-3B280501B624}"/>
          </ac:cxnSpMkLst>
        </pc:cxnChg>
      </pc:sldChg>
      <pc:sldChg chg="add del">
        <pc:chgData name="Praveen Namakkal Mohankumar" userId="8059d15b-4f8c-44f0-86d6-597a7b49ae19" providerId="ADAL" clId="{1B2690F7-0541-6447-8590-7BE60F306849}" dt="2023-11-27T19:04:03.218" v="2196" actId="2696"/>
        <pc:sldMkLst>
          <pc:docMk/>
          <pc:sldMk cId="3564719223" sldId="274"/>
        </pc:sldMkLst>
      </pc:sldChg>
      <pc:sldChg chg="add del setBg">
        <pc:chgData name="Praveen Namakkal Mohankumar" userId="8059d15b-4f8c-44f0-86d6-597a7b49ae19" providerId="ADAL" clId="{1B2690F7-0541-6447-8590-7BE60F306849}" dt="2023-11-27T18:41:17.785" v="1171" actId="2696"/>
        <pc:sldMkLst>
          <pc:docMk/>
          <pc:sldMk cId="0" sldId="275"/>
        </pc:sldMkLst>
      </pc:sldChg>
      <pc:sldChg chg="addSp delSp modSp add del setBg">
        <pc:chgData name="Praveen Namakkal Mohankumar" userId="8059d15b-4f8c-44f0-86d6-597a7b49ae19" providerId="ADAL" clId="{1B2690F7-0541-6447-8590-7BE60F306849}" dt="2023-11-27T19:04:03.400" v="2197" actId="2696"/>
        <pc:sldMkLst>
          <pc:docMk/>
          <pc:sldMk cId="608068870" sldId="275"/>
        </pc:sldMkLst>
        <pc:spChg chg="add del mod">
          <ac:chgData name="Praveen Namakkal Mohankumar" userId="8059d15b-4f8c-44f0-86d6-597a7b49ae19" providerId="ADAL" clId="{1B2690F7-0541-6447-8590-7BE60F306849}" dt="2023-11-27T19:01:14.907" v="2048" actId="767"/>
          <ac:spMkLst>
            <pc:docMk/>
            <pc:sldMk cId="608068870" sldId="275"/>
            <ac:spMk id="20" creationId="{64AC21C3-3C59-F3F8-7574-BA14C9B26016}"/>
          </ac:spMkLst>
        </pc:spChg>
        <pc:spChg chg="add del mod">
          <ac:chgData name="Praveen Namakkal Mohankumar" userId="8059d15b-4f8c-44f0-86d6-597a7b49ae19" providerId="ADAL" clId="{1B2690F7-0541-6447-8590-7BE60F306849}" dt="2023-11-27T19:01:14.338" v="2047" actId="767"/>
          <ac:spMkLst>
            <pc:docMk/>
            <pc:sldMk cId="608068870" sldId="275"/>
            <ac:spMk id="21" creationId="{07684515-8645-A8C8-05D3-52D9BF4A4C4B}"/>
          </ac:spMkLst>
        </pc:spChg>
      </pc:sldChg>
      <pc:sldChg chg="add del setBg">
        <pc:chgData name="Praveen Namakkal Mohankumar" userId="8059d15b-4f8c-44f0-86d6-597a7b49ae19" providerId="ADAL" clId="{1B2690F7-0541-6447-8590-7BE60F306849}" dt="2023-11-27T18:34:45.037" v="1043" actId="2696"/>
        <pc:sldMkLst>
          <pc:docMk/>
          <pc:sldMk cId="0" sldId="276"/>
        </pc:sldMkLst>
      </pc:sldChg>
      <pc:sldChg chg="add del setBg">
        <pc:chgData name="Praveen Namakkal Mohankumar" userId="8059d15b-4f8c-44f0-86d6-597a7b49ae19" providerId="ADAL" clId="{1B2690F7-0541-6447-8590-7BE60F306849}" dt="2023-11-27T18:41:17.785" v="1171" actId="2696"/>
        <pc:sldMkLst>
          <pc:docMk/>
          <pc:sldMk cId="0" sldId="277"/>
        </pc:sldMkLst>
      </pc:sldChg>
      <pc:sldChg chg="add del setBg">
        <pc:chgData name="Praveen Namakkal Mohankumar" userId="8059d15b-4f8c-44f0-86d6-597a7b49ae19" providerId="ADAL" clId="{1B2690F7-0541-6447-8590-7BE60F306849}" dt="2023-11-27T19:04:03.495" v="2198" actId="2696"/>
        <pc:sldMkLst>
          <pc:docMk/>
          <pc:sldMk cId="4134605263" sldId="277"/>
        </pc:sldMkLst>
      </pc:sldChg>
      <pc:sldChg chg="add del setBg">
        <pc:chgData name="Praveen Namakkal Mohankumar" userId="8059d15b-4f8c-44f0-86d6-597a7b49ae19" providerId="ADAL" clId="{1B2690F7-0541-6447-8590-7BE60F306849}" dt="2023-11-27T18:41:17.785" v="1171" actId="2696"/>
        <pc:sldMkLst>
          <pc:docMk/>
          <pc:sldMk cId="0" sldId="278"/>
        </pc:sldMkLst>
      </pc:sldChg>
      <pc:sldChg chg="add del setBg">
        <pc:chgData name="Praveen Namakkal Mohankumar" userId="8059d15b-4f8c-44f0-86d6-597a7b49ae19" providerId="ADAL" clId="{1B2690F7-0541-6447-8590-7BE60F306849}" dt="2023-11-27T19:04:04.114" v="2199" actId="2696"/>
        <pc:sldMkLst>
          <pc:docMk/>
          <pc:sldMk cId="1529934401" sldId="278"/>
        </pc:sldMkLst>
      </pc:sldChg>
      <pc:sldChg chg="add del setBg">
        <pc:chgData name="Praveen Namakkal Mohankumar" userId="8059d15b-4f8c-44f0-86d6-597a7b49ae19" providerId="ADAL" clId="{1B2690F7-0541-6447-8590-7BE60F306849}" dt="2023-11-27T18:41:17.785" v="1171" actId="2696"/>
        <pc:sldMkLst>
          <pc:docMk/>
          <pc:sldMk cId="0" sldId="279"/>
        </pc:sldMkLst>
      </pc:sldChg>
      <pc:sldChg chg="add del setBg">
        <pc:chgData name="Praveen Namakkal Mohankumar" userId="8059d15b-4f8c-44f0-86d6-597a7b49ae19" providerId="ADAL" clId="{1B2690F7-0541-6447-8590-7BE60F306849}" dt="2023-11-27T19:04:04.412" v="2200" actId="2696"/>
        <pc:sldMkLst>
          <pc:docMk/>
          <pc:sldMk cId="3745164665" sldId="279"/>
        </pc:sldMkLst>
      </pc:sldChg>
      <pc:sldChg chg="add del setBg">
        <pc:chgData name="Praveen Namakkal Mohankumar" userId="8059d15b-4f8c-44f0-86d6-597a7b49ae19" providerId="ADAL" clId="{1B2690F7-0541-6447-8590-7BE60F306849}" dt="2023-11-27T18:41:17.785" v="1171" actId="2696"/>
        <pc:sldMkLst>
          <pc:docMk/>
          <pc:sldMk cId="0" sldId="280"/>
        </pc:sldMkLst>
      </pc:sldChg>
      <pc:sldChg chg="add del setBg">
        <pc:chgData name="Praveen Namakkal Mohankumar" userId="8059d15b-4f8c-44f0-86d6-597a7b49ae19" providerId="ADAL" clId="{1B2690F7-0541-6447-8590-7BE60F306849}" dt="2023-11-27T19:04:04.431" v="2201" actId="2696"/>
        <pc:sldMkLst>
          <pc:docMk/>
          <pc:sldMk cId="565436303" sldId="280"/>
        </pc:sldMkLst>
      </pc:sldChg>
      <pc:sldChg chg="add del setBg">
        <pc:chgData name="Praveen Namakkal Mohankumar" userId="8059d15b-4f8c-44f0-86d6-597a7b49ae19" providerId="ADAL" clId="{1B2690F7-0541-6447-8590-7BE60F306849}" dt="2023-11-27T18:41:17.785" v="1171" actId="2696"/>
        <pc:sldMkLst>
          <pc:docMk/>
          <pc:sldMk cId="0" sldId="281"/>
        </pc:sldMkLst>
      </pc:sldChg>
      <pc:sldChg chg="add del setBg">
        <pc:chgData name="Praveen Namakkal Mohankumar" userId="8059d15b-4f8c-44f0-86d6-597a7b49ae19" providerId="ADAL" clId="{1B2690F7-0541-6447-8590-7BE60F306849}" dt="2023-11-27T19:04:04.433" v="2202" actId="2696"/>
        <pc:sldMkLst>
          <pc:docMk/>
          <pc:sldMk cId="2629515726" sldId="281"/>
        </pc:sldMkLst>
      </pc:sldChg>
      <pc:sldChg chg="new del">
        <pc:chgData name="Praveen Namakkal Mohankumar" userId="8059d15b-4f8c-44f0-86d6-597a7b49ae19" providerId="ADAL" clId="{1B2690F7-0541-6447-8590-7BE60F306849}" dt="2023-11-27T18:41:17.785" v="1171" actId="2696"/>
        <pc:sldMkLst>
          <pc:docMk/>
          <pc:sldMk cId="1409051516" sldId="282"/>
        </pc:sldMkLst>
      </pc:sldChg>
      <pc:sldChg chg="add del">
        <pc:chgData name="Praveen Namakkal Mohankumar" userId="8059d15b-4f8c-44f0-86d6-597a7b49ae19" providerId="ADAL" clId="{1B2690F7-0541-6447-8590-7BE60F306849}" dt="2023-11-27T19:04:04.444" v="2203" actId="2696"/>
        <pc:sldMkLst>
          <pc:docMk/>
          <pc:sldMk cId="2606685937" sldId="282"/>
        </pc:sldMkLst>
      </pc:sldChg>
      <pc:sldChg chg="addSp delSp modSp add del mod ord setBg modAnim">
        <pc:chgData name="Praveen Namakkal Mohankumar" userId="8059d15b-4f8c-44f0-86d6-597a7b49ae19" providerId="ADAL" clId="{1B2690F7-0541-6447-8590-7BE60F306849}" dt="2023-11-30T18:54:38.462" v="9628"/>
        <pc:sldMkLst>
          <pc:docMk/>
          <pc:sldMk cId="0" sldId="283"/>
        </pc:sldMkLst>
        <pc:spChg chg="mod">
          <ac:chgData name="Praveen Namakkal Mohankumar" userId="8059d15b-4f8c-44f0-86d6-597a7b49ae19" providerId="ADAL" clId="{1B2690F7-0541-6447-8590-7BE60F306849}" dt="2023-11-27T19:32:03.726" v="3138" actId="14100"/>
          <ac:spMkLst>
            <pc:docMk/>
            <pc:sldMk cId="0" sldId="283"/>
            <ac:spMk id="2" creationId="{00000000-0000-0000-0000-000000000000}"/>
          </ac:spMkLst>
        </pc:spChg>
        <pc:spChg chg="del mod">
          <ac:chgData name="Praveen Namakkal Mohankumar" userId="8059d15b-4f8c-44f0-86d6-597a7b49ae19" providerId="ADAL" clId="{1B2690F7-0541-6447-8590-7BE60F306849}" dt="2023-11-30T00:17:45.382" v="5516" actId="478"/>
          <ac:spMkLst>
            <pc:docMk/>
            <pc:sldMk cId="0" sldId="283"/>
            <ac:spMk id="3" creationId="{00000000-0000-0000-0000-000000000000}"/>
          </ac:spMkLst>
        </pc:spChg>
        <pc:spChg chg="add mod">
          <ac:chgData name="Praveen Namakkal Mohankumar" userId="8059d15b-4f8c-44f0-86d6-597a7b49ae19" providerId="ADAL" clId="{1B2690F7-0541-6447-8590-7BE60F306849}" dt="2023-11-30T17:19:56.052" v="7929" actId="1037"/>
          <ac:spMkLst>
            <pc:docMk/>
            <pc:sldMk cId="0" sldId="283"/>
            <ac:spMk id="3" creationId="{A2395711-783B-8FC6-78FC-F3F07A646CD8}"/>
          </ac:spMkLst>
        </pc:spChg>
        <pc:spChg chg="del">
          <ac:chgData name="Praveen Namakkal Mohankumar" userId="8059d15b-4f8c-44f0-86d6-597a7b49ae19" providerId="ADAL" clId="{1B2690F7-0541-6447-8590-7BE60F306849}" dt="2023-11-27T19:02:27.648" v="2059" actId="478"/>
          <ac:spMkLst>
            <pc:docMk/>
            <pc:sldMk cId="0" sldId="283"/>
            <ac:spMk id="4" creationId="{00000000-0000-0000-0000-000000000000}"/>
          </ac:spMkLst>
        </pc:spChg>
        <pc:spChg chg="add mod">
          <ac:chgData name="Praveen Namakkal Mohankumar" userId="8059d15b-4f8c-44f0-86d6-597a7b49ae19" providerId="ADAL" clId="{1B2690F7-0541-6447-8590-7BE60F306849}" dt="2023-11-30T17:07:47.222" v="7236" actId="1036"/>
          <ac:spMkLst>
            <pc:docMk/>
            <pc:sldMk cId="0" sldId="283"/>
            <ac:spMk id="4" creationId="{2123AE4C-ACD7-D1C6-24A0-FECD3EDC1809}"/>
          </ac:spMkLst>
        </pc:spChg>
        <pc:spChg chg="add del mod">
          <ac:chgData name="Praveen Namakkal Mohankumar" userId="8059d15b-4f8c-44f0-86d6-597a7b49ae19" providerId="ADAL" clId="{1B2690F7-0541-6447-8590-7BE60F306849}" dt="2023-11-27T19:33:20.313" v="3165" actId="478"/>
          <ac:spMkLst>
            <pc:docMk/>
            <pc:sldMk cId="0" sldId="283"/>
            <ac:spMk id="4" creationId="{807C6D86-5076-F4CB-AD6E-09D8CB2AB2C2}"/>
          </ac:spMkLst>
        </pc:spChg>
        <pc:spChg chg="add mod">
          <ac:chgData name="Praveen Namakkal Mohankumar" userId="8059d15b-4f8c-44f0-86d6-597a7b49ae19" providerId="ADAL" clId="{1B2690F7-0541-6447-8590-7BE60F306849}" dt="2023-11-30T17:19:56.052" v="7929" actId="1037"/>
          <ac:spMkLst>
            <pc:docMk/>
            <pc:sldMk cId="0" sldId="283"/>
            <ac:spMk id="5" creationId="{85CE7E30-DFDE-D8F7-D5C7-E8C956885755}"/>
          </ac:spMkLst>
        </pc:spChg>
        <pc:spChg chg="mod">
          <ac:chgData name="Praveen Namakkal Mohankumar" userId="8059d15b-4f8c-44f0-86d6-597a7b49ae19" providerId="ADAL" clId="{1B2690F7-0541-6447-8590-7BE60F306849}" dt="2023-11-27T19:26:57.331" v="2879" actId="1076"/>
          <ac:spMkLst>
            <pc:docMk/>
            <pc:sldMk cId="0" sldId="283"/>
            <ac:spMk id="6" creationId="{00000000-0000-0000-0000-000000000000}"/>
          </ac:spMkLst>
        </pc:spChg>
        <pc:spChg chg="add del mod">
          <ac:chgData name="Praveen Namakkal Mohankumar" userId="8059d15b-4f8c-44f0-86d6-597a7b49ae19" providerId="ADAL" clId="{1B2690F7-0541-6447-8590-7BE60F306849}" dt="2023-11-30T17:08:25.835" v="7285" actId="478"/>
          <ac:spMkLst>
            <pc:docMk/>
            <pc:sldMk cId="0" sldId="283"/>
            <ac:spMk id="6" creationId="{8D582C76-D0BD-67F5-179D-A0F9DB2850A4}"/>
          </ac:spMkLst>
        </pc:spChg>
        <pc:spChg chg="add del mod">
          <ac:chgData name="Praveen Namakkal Mohankumar" userId="8059d15b-4f8c-44f0-86d6-597a7b49ae19" providerId="ADAL" clId="{1B2690F7-0541-6447-8590-7BE60F306849}" dt="2023-11-30T17:13:30.511" v="7684" actId="478"/>
          <ac:spMkLst>
            <pc:docMk/>
            <pc:sldMk cId="0" sldId="283"/>
            <ac:spMk id="7" creationId="{36BD8601-3182-7517-D3C4-CBC09D0F16B7}"/>
          </ac:spMkLst>
        </pc:spChg>
        <pc:spChg chg="mod">
          <ac:chgData name="Praveen Namakkal Mohankumar" userId="8059d15b-4f8c-44f0-86d6-597a7b49ae19" providerId="ADAL" clId="{1B2690F7-0541-6447-8590-7BE60F306849}" dt="2023-11-30T17:19:56.052" v="7929" actId="1037"/>
          <ac:spMkLst>
            <pc:docMk/>
            <pc:sldMk cId="0" sldId="283"/>
            <ac:spMk id="8" creationId="{4C547049-E84A-74D8-F111-60D6B71F7D1C}"/>
          </ac:spMkLst>
        </pc:spChg>
        <pc:spChg chg="add del mod">
          <ac:chgData name="Praveen Namakkal Mohankumar" userId="8059d15b-4f8c-44f0-86d6-597a7b49ae19" providerId="ADAL" clId="{1B2690F7-0541-6447-8590-7BE60F306849}" dt="2023-11-30T17:17:19.569" v="7780" actId="478"/>
          <ac:spMkLst>
            <pc:docMk/>
            <pc:sldMk cId="0" sldId="283"/>
            <ac:spMk id="9" creationId="{58E4D67A-1B11-44B9-74D4-4BD12486462A}"/>
          </ac:spMkLst>
        </pc:spChg>
        <pc:spChg chg="del mod topLvl">
          <ac:chgData name="Praveen Namakkal Mohankumar" userId="8059d15b-4f8c-44f0-86d6-597a7b49ae19" providerId="ADAL" clId="{1B2690F7-0541-6447-8590-7BE60F306849}" dt="2023-11-27T19:09:21.699" v="2265" actId="478"/>
          <ac:spMkLst>
            <pc:docMk/>
            <pc:sldMk cId="0" sldId="283"/>
            <ac:spMk id="10" creationId="{00000000-0000-0000-0000-000000000000}"/>
          </ac:spMkLst>
        </pc:spChg>
        <pc:spChg chg="add del mod topLvl">
          <ac:chgData name="Praveen Namakkal Mohankumar" userId="8059d15b-4f8c-44f0-86d6-597a7b49ae19" providerId="ADAL" clId="{1B2690F7-0541-6447-8590-7BE60F306849}" dt="2023-11-30T17:17:28.469" v="7784" actId="20577"/>
          <ac:spMkLst>
            <pc:docMk/>
            <pc:sldMk cId="0" sldId="283"/>
            <ac:spMk id="11" creationId="{00000000-0000-0000-0000-000000000000}"/>
          </ac:spMkLst>
        </pc:spChg>
        <pc:spChg chg="add mod">
          <ac:chgData name="Praveen Namakkal Mohankumar" userId="8059d15b-4f8c-44f0-86d6-597a7b49ae19" providerId="ADAL" clId="{1B2690F7-0541-6447-8590-7BE60F306849}" dt="2023-11-27T19:36:35.928" v="3201"/>
          <ac:spMkLst>
            <pc:docMk/>
            <pc:sldMk cId="0" sldId="283"/>
            <ac:spMk id="12" creationId="{82C284C7-A755-0EE3-92EB-0AE408CC317C}"/>
          </ac:spMkLst>
        </pc:spChg>
        <pc:spChg chg="add del mod">
          <ac:chgData name="Praveen Namakkal Mohankumar" userId="8059d15b-4f8c-44f0-86d6-597a7b49ae19" providerId="ADAL" clId="{1B2690F7-0541-6447-8590-7BE60F306849}" dt="2023-11-27T19:37:00.862" v="3209" actId="478"/>
          <ac:spMkLst>
            <pc:docMk/>
            <pc:sldMk cId="0" sldId="283"/>
            <ac:spMk id="13" creationId="{57F07A93-DC4C-12ED-CFD6-13AF5D35CA6D}"/>
          </ac:spMkLst>
        </pc:spChg>
        <pc:spChg chg="add mod">
          <ac:chgData name="Praveen Namakkal Mohankumar" userId="8059d15b-4f8c-44f0-86d6-597a7b49ae19" providerId="ADAL" clId="{1B2690F7-0541-6447-8590-7BE60F306849}" dt="2023-11-30T17:19:56.052" v="7929" actId="1037"/>
          <ac:spMkLst>
            <pc:docMk/>
            <pc:sldMk cId="0" sldId="283"/>
            <ac:spMk id="14" creationId="{14593D73-63A6-F87C-6B5E-A641E8570DEC}"/>
          </ac:spMkLst>
        </pc:spChg>
        <pc:spChg chg="del">
          <ac:chgData name="Praveen Namakkal Mohankumar" userId="8059d15b-4f8c-44f0-86d6-597a7b49ae19" providerId="ADAL" clId="{1B2690F7-0541-6447-8590-7BE60F306849}" dt="2023-11-27T19:04:41.185" v="2226" actId="478"/>
          <ac:spMkLst>
            <pc:docMk/>
            <pc:sldMk cId="0" sldId="283"/>
            <ac:spMk id="15" creationId="{00000000-0000-0000-0000-000000000000}"/>
          </ac:spMkLst>
        </pc:spChg>
        <pc:spChg chg="add del mod">
          <ac:chgData name="Praveen Namakkal Mohankumar" userId="8059d15b-4f8c-44f0-86d6-597a7b49ae19" providerId="ADAL" clId="{1B2690F7-0541-6447-8590-7BE60F306849}" dt="2023-11-30T17:19:43.923" v="7871" actId="478"/>
          <ac:spMkLst>
            <pc:docMk/>
            <pc:sldMk cId="0" sldId="283"/>
            <ac:spMk id="15" creationId="{6EE1ED09-87FA-7748-B156-0DAB018560F7}"/>
          </ac:spMkLst>
        </pc:spChg>
        <pc:spChg chg="mod">
          <ac:chgData name="Praveen Namakkal Mohankumar" userId="8059d15b-4f8c-44f0-86d6-597a7b49ae19" providerId="ADAL" clId="{1B2690F7-0541-6447-8590-7BE60F306849}" dt="2023-11-27T19:05:06.514" v="2230"/>
          <ac:spMkLst>
            <pc:docMk/>
            <pc:sldMk cId="0" sldId="283"/>
            <ac:spMk id="17" creationId="{A1064EE0-81C6-114D-2747-626C4D260826}"/>
          </ac:spMkLst>
        </pc:spChg>
        <pc:spChg chg="mod">
          <ac:chgData name="Praveen Namakkal Mohankumar" userId="8059d15b-4f8c-44f0-86d6-597a7b49ae19" providerId="ADAL" clId="{1B2690F7-0541-6447-8590-7BE60F306849}" dt="2023-11-27T19:05:06.514" v="2230"/>
          <ac:spMkLst>
            <pc:docMk/>
            <pc:sldMk cId="0" sldId="283"/>
            <ac:spMk id="18" creationId="{D098FE0E-71AD-B6B4-299B-5D5A913C1EC2}"/>
          </ac:spMkLst>
        </pc:spChg>
        <pc:spChg chg="del mod topLvl">
          <ac:chgData name="Praveen Namakkal Mohankumar" userId="8059d15b-4f8c-44f0-86d6-597a7b49ae19" providerId="ADAL" clId="{1B2690F7-0541-6447-8590-7BE60F306849}" dt="2023-11-27T19:05:13.689" v="2233" actId="478"/>
          <ac:spMkLst>
            <pc:docMk/>
            <pc:sldMk cId="0" sldId="283"/>
            <ac:spMk id="20" creationId="{D2D64FBB-0F8E-F021-6DC4-9451C7B47FC4}"/>
          </ac:spMkLst>
        </pc:spChg>
        <pc:spChg chg="del mod topLvl">
          <ac:chgData name="Praveen Namakkal Mohankumar" userId="8059d15b-4f8c-44f0-86d6-597a7b49ae19" providerId="ADAL" clId="{1B2690F7-0541-6447-8590-7BE60F306849}" dt="2023-11-27T19:08:27.146" v="2252" actId="478"/>
          <ac:spMkLst>
            <pc:docMk/>
            <pc:sldMk cId="0" sldId="283"/>
            <ac:spMk id="21" creationId="{552A13A9-8773-3D90-45CE-073944AF9137}"/>
          </ac:spMkLst>
        </pc:spChg>
        <pc:spChg chg="mod">
          <ac:chgData name="Praveen Namakkal Mohankumar" userId="8059d15b-4f8c-44f0-86d6-597a7b49ae19" providerId="ADAL" clId="{1B2690F7-0541-6447-8590-7BE60F306849}" dt="2023-11-27T19:09:11.919" v="2262"/>
          <ac:spMkLst>
            <pc:docMk/>
            <pc:sldMk cId="0" sldId="283"/>
            <ac:spMk id="23" creationId="{290AC5BF-0509-BC8F-E164-95C906091BF7}"/>
          </ac:spMkLst>
        </pc:spChg>
        <pc:spChg chg="mod">
          <ac:chgData name="Praveen Namakkal Mohankumar" userId="8059d15b-4f8c-44f0-86d6-597a7b49ae19" providerId="ADAL" clId="{1B2690F7-0541-6447-8590-7BE60F306849}" dt="2023-11-27T19:09:11.919" v="2262"/>
          <ac:spMkLst>
            <pc:docMk/>
            <pc:sldMk cId="0" sldId="283"/>
            <ac:spMk id="24" creationId="{E3725117-FC0B-6220-0CE9-82F5C0F1619F}"/>
          </ac:spMkLst>
        </pc:spChg>
        <pc:spChg chg="mod">
          <ac:chgData name="Praveen Namakkal Mohankumar" userId="8059d15b-4f8c-44f0-86d6-597a7b49ae19" providerId="ADAL" clId="{1B2690F7-0541-6447-8590-7BE60F306849}" dt="2023-11-27T19:12:56.247" v="2450"/>
          <ac:spMkLst>
            <pc:docMk/>
            <pc:sldMk cId="0" sldId="283"/>
            <ac:spMk id="26" creationId="{FFBCD3C7-5AFD-6384-72C6-808DE709F768}"/>
          </ac:spMkLst>
        </pc:spChg>
        <pc:spChg chg="mod">
          <ac:chgData name="Praveen Namakkal Mohankumar" userId="8059d15b-4f8c-44f0-86d6-597a7b49ae19" providerId="ADAL" clId="{1B2690F7-0541-6447-8590-7BE60F306849}" dt="2023-11-27T19:12:56.247" v="2450"/>
          <ac:spMkLst>
            <pc:docMk/>
            <pc:sldMk cId="0" sldId="283"/>
            <ac:spMk id="27" creationId="{F111D160-8F56-D057-ED84-197805CD2A74}"/>
          </ac:spMkLst>
        </pc:spChg>
        <pc:grpChg chg="del mod">
          <ac:chgData name="Praveen Namakkal Mohankumar" userId="8059d15b-4f8c-44f0-86d6-597a7b49ae19" providerId="ADAL" clId="{1B2690F7-0541-6447-8590-7BE60F306849}" dt="2023-11-30T00:15:09.443" v="5448" actId="478"/>
          <ac:grpSpMkLst>
            <pc:docMk/>
            <pc:sldMk cId="0" sldId="283"/>
            <ac:grpSpMk id="5" creationId="{00000000-0000-0000-0000-000000000000}"/>
          </ac:grpSpMkLst>
        </pc:grpChg>
        <pc:grpChg chg="add del mod">
          <ac:chgData name="Praveen Namakkal Mohankumar" userId="8059d15b-4f8c-44f0-86d6-597a7b49ae19" providerId="ADAL" clId="{1B2690F7-0541-6447-8590-7BE60F306849}" dt="2023-11-27T19:09:21.699" v="2265" actId="478"/>
          <ac:grpSpMkLst>
            <pc:docMk/>
            <pc:sldMk cId="0" sldId="283"/>
            <ac:grpSpMk id="9" creationId="{00000000-0000-0000-0000-000000000000}"/>
          </ac:grpSpMkLst>
        </pc:grpChg>
        <pc:grpChg chg="del">
          <ac:chgData name="Praveen Namakkal Mohankumar" userId="8059d15b-4f8c-44f0-86d6-597a7b49ae19" providerId="ADAL" clId="{1B2690F7-0541-6447-8590-7BE60F306849}" dt="2023-11-27T19:02:23.429" v="2058" actId="478"/>
          <ac:grpSpMkLst>
            <pc:docMk/>
            <pc:sldMk cId="0" sldId="283"/>
            <ac:grpSpMk id="12" creationId="{00000000-0000-0000-0000-000000000000}"/>
          </ac:grpSpMkLst>
        </pc:grpChg>
        <pc:grpChg chg="add mod">
          <ac:chgData name="Praveen Namakkal Mohankumar" userId="8059d15b-4f8c-44f0-86d6-597a7b49ae19" providerId="ADAL" clId="{1B2690F7-0541-6447-8590-7BE60F306849}" dt="2023-11-27T19:05:06.514" v="2230"/>
          <ac:grpSpMkLst>
            <pc:docMk/>
            <pc:sldMk cId="0" sldId="283"/>
            <ac:grpSpMk id="16" creationId="{C61580B1-ED3F-39ED-A3C9-D318B5F336B7}"/>
          </ac:grpSpMkLst>
        </pc:grpChg>
        <pc:grpChg chg="add del mod">
          <ac:chgData name="Praveen Namakkal Mohankumar" userId="8059d15b-4f8c-44f0-86d6-597a7b49ae19" providerId="ADAL" clId="{1B2690F7-0541-6447-8590-7BE60F306849}" dt="2023-11-27T19:05:13.689" v="2233" actId="478"/>
          <ac:grpSpMkLst>
            <pc:docMk/>
            <pc:sldMk cId="0" sldId="283"/>
            <ac:grpSpMk id="19" creationId="{FE0C9C52-697E-D859-7211-87AF5E403AED}"/>
          </ac:grpSpMkLst>
        </pc:grpChg>
        <pc:grpChg chg="add mod">
          <ac:chgData name="Praveen Namakkal Mohankumar" userId="8059d15b-4f8c-44f0-86d6-597a7b49ae19" providerId="ADAL" clId="{1B2690F7-0541-6447-8590-7BE60F306849}" dt="2023-11-27T19:09:11.919" v="2262"/>
          <ac:grpSpMkLst>
            <pc:docMk/>
            <pc:sldMk cId="0" sldId="283"/>
            <ac:grpSpMk id="22" creationId="{6F767EA6-4BA2-83E3-1427-7DB6B99DBF82}"/>
          </ac:grpSpMkLst>
        </pc:grpChg>
        <pc:grpChg chg="add del mod">
          <ac:chgData name="Praveen Namakkal Mohankumar" userId="8059d15b-4f8c-44f0-86d6-597a7b49ae19" providerId="ADAL" clId="{1B2690F7-0541-6447-8590-7BE60F306849}" dt="2023-11-27T19:36:35.635" v="3200" actId="478"/>
          <ac:grpSpMkLst>
            <pc:docMk/>
            <pc:sldMk cId="0" sldId="283"/>
            <ac:grpSpMk id="25" creationId="{6D1A0091-6449-2BA9-56C8-ECA3C5EF66BD}"/>
          </ac:grpSpMkLst>
        </pc:grpChg>
        <pc:graphicFrameChg chg="del mod modGraphic">
          <ac:chgData name="Praveen Namakkal Mohankumar" userId="8059d15b-4f8c-44f0-86d6-597a7b49ae19" providerId="ADAL" clId="{1B2690F7-0541-6447-8590-7BE60F306849}" dt="2023-11-30T00:15:13.262" v="5450" actId="478"/>
          <ac:graphicFrameMkLst>
            <pc:docMk/>
            <pc:sldMk cId="0" sldId="283"/>
            <ac:graphicFrameMk id="8" creationId="{00000000-0000-0000-0000-000000000000}"/>
          </ac:graphicFrameMkLst>
        </pc:graphicFrameChg>
        <pc:picChg chg="mod">
          <ac:chgData name="Praveen Namakkal Mohankumar" userId="8059d15b-4f8c-44f0-86d6-597a7b49ae19" providerId="ADAL" clId="{1B2690F7-0541-6447-8590-7BE60F306849}" dt="2023-11-30T17:19:56.052" v="7929" actId="1037"/>
          <ac:picMkLst>
            <pc:docMk/>
            <pc:sldMk cId="0" sldId="283"/>
            <ac:picMk id="13" creationId="{A62E1B26-0AB1-9BA5-79C8-6C0461C171A0}"/>
          </ac:picMkLst>
        </pc:picChg>
        <pc:cxnChg chg="add mod">
          <ac:chgData name="Praveen Namakkal Mohankumar" userId="8059d15b-4f8c-44f0-86d6-597a7b49ae19" providerId="ADAL" clId="{1B2690F7-0541-6447-8590-7BE60F306849}" dt="2023-11-27T19:38:40.474" v="3266" actId="1035"/>
          <ac:cxnSpMkLst>
            <pc:docMk/>
            <pc:sldMk cId="0" sldId="283"/>
            <ac:cxnSpMk id="10" creationId="{5AE983CB-93BB-7B3C-2CB1-B74E479AA71C}"/>
          </ac:cxnSpMkLst>
        </pc:cxnChg>
      </pc:sldChg>
      <pc:sldChg chg="add del">
        <pc:chgData name="Praveen Namakkal Mohankumar" userId="8059d15b-4f8c-44f0-86d6-597a7b49ae19" providerId="ADAL" clId="{1B2690F7-0541-6447-8590-7BE60F306849}" dt="2023-11-27T19:01:15.583" v="2049" actId="2890"/>
        <pc:sldMkLst>
          <pc:docMk/>
          <pc:sldMk cId="2518822076" sldId="283"/>
        </pc:sldMkLst>
      </pc:sldChg>
      <pc:sldChg chg="add del setBg">
        <pc:chgData name="Praveen Namakkal Mohankumar" userId="8059d15b-4f8c-44f0-86d6-597a7b49ae19" providerId="ADAL" clId="{1B2690F7-0541-6447-8590-7BE60F306849}" dt="2023-11-27T19:49:09.538" v="3620" actId="2696"/>
        <pc:sldMkLst>
          <pc:docMk/>
          <pc:sldMk cId="0" sldId="284"/>
        </pc:sldMkLst>
      </pc:sldChg>
      <pc:sldChg chg="add del setBg">
        <pc:chgData name="Praveen Namakkal Mohankumar" userId="8059d15b-4f8c-44f0-86d6-597a7b49ae19" providerId="ADAL" clId="{1B2690F7-0541-6447-8590-7BE60F306849}" dt="2023-11-27T19:04:16.162" v="2206"/>
        <pc:sldMkLst>
          <pc:docMk/>
          <pc:sldMk cId="0" sldId="285"/>
        </pc:sldMkLst>
      </pc:sldChg>
      <pc:sldChg chg="add del setBg">
        <pc:chgData name="Praveen Namakkal Mohankumar" userId="8059d15b-4f8c-44f0-86d6-597a7b49ae19" providerId="ADAL" clId="{1B2690F7-0541-6447-8590-7BE60F306849}" dt="2023-11-27T19:04:16.162" v="2206"/>
        <pc:sldMkLst>
          <pc:docMk/>
          <pc:sldMk cId="0" sldId="286"/>
        </pc:sldMkLst>
      </pc:sldChg>
      <pc:sldChg chg="add del setBg">
        <pc:chgData name="Praveen Namakkal Mohankumar" userId="8059d15b-4f8c-44f0-86d6-597a7b49ae19" providerId="ADAL" clId="{1B2690F7-0541-6447-8590-7BE60F306849}" dt="2023-11-27T19:04:16.162" v="2206"/>
        <pc:sldMkLst>
          <pc:docMk/>
          <pc:sldMk cId="0" sldId="287"/>
        </pc:sldMkLst>
      </pc:sldChg>
      <pc:sldChg chg="modSp add del mod">
        <pc:chgData name="Praveen Namakkal Mohankumar" userId="8059d15b-4f8c-44f0-86d6-597a7b49ae19" providerId="ADAL" clId="{1B2690F7-0541-6447-8590-7BE60F306849}" dt="2023-11-30T00:41:00.867" v="6032" actId="1076"/>
        <pc:sldMkLst>
          <pc:docMk/>
          <pc:sldMk cId="0" sldId="288"/>
        </pc:sldMkLst>
        <pc:picChg chg="mod">
          <ac:chgData name="Praveen Namakkal Mohankumar" userId="8059d15b-4f8c-44f0-86d6-597a7b49ae19" providerId="ADAL" clId="{1B2690F7-0541-6447-8590-7BE60F306849}" dt="2023-11-30T00:41:00.867" v="6032" actId="1076"/>
          <ac:picMkLst>
            <pc:docMk/>
            <pc:sldMk cId="0" sldId="288"/>
            <ac:picMk id="6" creationId="{00000000-0000-0000-0000-000000000000}"/>
          </ac:picMkLst>
        </pc:picChg>
      </pc:sldChg>
      <pc:sldChg chg="add del setBg">
        <pc:chgData name="Praveen Namakkal Mohankumar" userId="8059d15b-4f8c-44f0-86d6-597a7b49ae19" providerId="ADAL" clId="{1B2690F7-0541-6447-8590-7BE60F306849}" dt="2023-11-27T19:04:16.162" v="2206"/>
        <pc:sldMkLst>
          <pc:docMk/>
          <pc:sldMk cId="0" sldId="289"/>
        </pc:sldMkLst>
      </pc:sldChg>
      <pc:sldChg chg="add del setBg">
        <pc:chgData name="Praveen Namakkal Mohankumar" userId="8059d15b-4f8c-44f0-86d6-597a7b49ae19" providerId="ADAL" clId="{1B2690F7-0541-6447-8590-7BE60F306849}" dt="2023-11-27T19:04:16.162" v="2206"/>
        <pc:sldMkLst>
          <pc:docMk/>
          <pc:sldMk cId="0" sldId="290"/>
        </pc:sldMkLst>
      </pc:sldChg>
      <pc:sldChg chg="add del">
        <pc:chgData name="Praveen Namakkal Mohankumar" userId="8059d15b-4f8c-44f0-86d6-597a7b49ae19" providerId="ADAL" clId="{1B2690F7-0541-6447-8590-7BE60F306849}" dt="2023-11-27T19:04:16.162" v="2206"/>
        <pc:sldMkLst>
          <pc:docMk/>
          <pc:sldMk cId="0" sldId="291"/>
        </pc:sldMkLst>
      </pc:sldChg>
      <pc:sldChg chg="add del setBg">
        <pc:chgData name="Praveen Namakkal Mohankumar" userId="8059d15b-4f8c-44f0-86d6-597a7b49ae19" providerId="ADAL" clId="{1B2690F7-0541-6447-8590-7BE60F306849}" dt="2023-11-27T19:04:16.162" v="2206"/>
        <pc:sldMkLst>
          <pc:docMk/>
          <pc:sldMk cId="0" sldId="292"/>
        </pc:sldMkLst>
      </pc:sldChg>
      <pc:sldChg chg="add del">
        <pc:chgData name="Praveen Namakkal Mohankumar" userId="8059d15b-4f8c-44f0-86d6-597a7b49ae19" providerId="ADAL" clId="{1B2690F7-0541-6447-8590-7BE60F306849}" dt="2023-11-27T19:04:16.162" v="2206"/>
        <pc:sldMkLst>
          <pc:docMk/>
          <pc:sldMk cId="0" sldId="293"/>
        </pc:sldMkLst>
      </pc:sldChg>
      <pc:sldChg chg="add del setBg">
        <pc:chgData name="Praveen Namakkal Mohankumar" userId="8059d15b-4f8c-44f0-86d6-597a7b49ae19" providerId="ADAL" clId="{1B2690F7-0541-6447-8590-7BE60F306849}" dt="2023-11-27T19:04:16.162" v="2206"/>
        <pc:sldMkLst>
          <pc:docMk/>
          <pc:sldMk cId="0" sldId="294"/>
        </pc:sldMkLst>
      </pc:sldChg>
      <pc:sldChg chg="add del setBg">
        <pc:chgData name="Praveen Namakkal Mohankumar" userId="8059d15b-4f8c-44f0-86d6-597a7b49ae19" providerId="ADAL" clId="{1B2690F7-0541-6447-8590-7BE60F306849}" dt="2023-11-27T19:11:07.113" v="2381"/>
        <pc:sldMkLst>
          <pc:docMk/>
          <pc:sldMk cId="128232683" sldId="295"/>
        </pc:sldMkLst>
      </pc:sldChg>
      <pc:sldChg chg="add del setBg">
        <pc:chgData name="Praveen Namakkal Mohankumar" userId="8059d15b-4f8c-44f0-86d6-597a7b49ae19" providerId="ADAL" clId="{1B2690F7-0541-6447-8590-7BE60F306849}" dt="2023-11-27T19:14:22.304" v="2471"/>
        <pc:sldMkLst>
          <pc:docMk/>
          <pc:sldMk cId="939276434" sldId="295"/>
        </pc:sldMkLst>
      </pc:sldChg>
      <pc:sldChg chg="add del setBg">
        <pc:chgData name="Praveen Namakkal Mohankumar" userId="8059d15b-4f8c-44f0-86d6-597a7b49ae19" providerId="ADAL" clId="{1B2690F7-0541-6447-8590-7BE60F306849}" dt="2023-11-27T19:14:18.125" v="2469"/>
        <pc:sldMkLst>
          <pc:docMk/>
          <pc:sldMk cId="1374241373" sldId="295"/>
        </pc:sldMkLst>
      </pc:sldChg>
      <pc:sldChg chg="addSp delSp modSp add del mod">
        <pc:chgData name="Praveen Namakkal Mohankumar" userId="8059d15b-4f8c-44f0-86d6-597a7b49ae19" providerId="ADAL" clId="{1B2690F7-0541-6447-8590-7BE60F306849}" dt="2023-11-27T19:12:43.344" v="2448" actId="2696"/>
        <pc:sldMkLst>
          <pc:docMk/>
          <pc:sldMk cId="1439006951" sldId="295"/>
        </pc:sldMkLst>
        <pc:spChg chg="add del mod">
          <ac:chgData name="Praveen Namakkal Mohankumar" userId="8059d15b-4f8c-44f0-86d6-597a7b49ae19" providerId="ADAL" clId="{1B2690F7-0541-6447-8590-7BE60F306849}" dt="2023-11-27T19:11:42" v="2413" actId="20577"/>
          <ac:spMkLst>
            <pc:docMk/>
            <pc:sldMk cId="1439006951" sldId="295"/>
            <ac:spMk id="2" creationId="{00000000-0000-0000-0000-000000000000}"/>
          </ac:spMkLst>
        </pc:spChg>
        <pc:spChg chg="mod">
          <ac:chgData name="Praveen Namakkal Mohankumar" userId="8059d15b-4f8c-44f0-86d6-597a7b49ae19" providerId="ADAL" clId="{1B2690F7-0541-6447-8590-7BE60F306849}" dt="2023-11-27T19:12:11.941" v="2442" actId="1076"/>
          <ac:spMkLst>
            <pc:docMk/>
            <pc:sldMk cId="1439006951" sldId="295"/>
            <ac:spMk id="3" creationId="{00000000-0000-0000-0000-000000000000}"/>
          </ac:spMkLst>
        </pc:spChg>
        <pc:graphicFrameChg chg="mod modGraphic">
          <ac:chgData name="Praveen Namakkal Mohankumar" userId="8059d15b-4f8c-44f0-86d6-597a7b49ae19" providerId="ADAL" clId="{1B2690F7-0541-6447-8590-7BE60F306849}" dt="2023-11-27T19:11:57.542" v="2428"/>
          <ac:graphicFrameMkLst>
            <pc:docMk/>
            <pc:sldMk cId="1439006951" sldId="295"/>
            <ac:graphicFrameMk id="4" creationId="{00000000-0000-0000-0000-000000000000}"/>
          </ac:graphicFrameMkLst>
        </pc:graphicFrameChg>
      </pc:sldChg>
      <pc:sldChg chg="addSp delSp modSp add del mod modAnim">
        <pc:chgData name="Praveen Namakkal Mohankumar" userId="8059d15b-4f8c-44f0-86d6-597a7b49ae19" providerId="ADAL" clId="{1B2690F7-0541-6447-8590-7BE60F306849}" dt="2023-11-30T18:09:50.502" v="8968" actId="2696"/>
        <pc:sldMkLst>
          <pc:docMk/>
          <pc:sldMk cId="1704234301" sldId="295"/>
        </pc:sldMkLst>
        <pc:spChg chg="del mod topLvl">
          <ac:chgData name="Praveen Namakkal Mohankumar" userId="8059d15b-4f8c-44f0-86d6-597a7b49ae19" providerId="ADAL" clId="{1B2690F7-0541-6447-8590-7BE60F306849}" dt="2023-11-30T17:41:30.288" v="8363" actId="478"/>
          <ac:spMkLst>
            <pc:docMk/>
            <pc:sldMk cId="1704234301" sldId="295"/>
            <ac:spMk id="3" creationId="{00000000-0000-0000-0000-000000000000}"/>
          </ac:spMkLst>
        </pc:spChg>
        <pc:spChg chg="topLvl">
          <ac:chgData name="Praveen Namakkal Mohankumar" userId="8059d15b-4f8c-44f0-86d6-597a7b49ae19" providerId="ADAL" clId="{1B2690F7-0541-6447-8590-7BE60F306849}" dt="2023-11-30T17:41:30.288" v="8363" actId="478"/>
          <ac:spMkLst>
            <pc:docMk/>
            <pc:sldMk cId="1704234301" sldId="295"/>
            <ac:spMk id="4" creationId="{00000000-0000-0000-0000-000000000000}"/>
          </ac:spMkLst>
        </pc:spChg>
        <pc:spChg chg="mod">
          <ac:chgData name="Praveen Namakkal Mohankumar" userId="8059d15b-4f8c-44f0-86d6-597a7b49ae19" providerId="ADAL" clId="{1B2690F7-0541-6447-8590-7BE60F306849}" dt="2023-11-30T00:39:06.717" v="5957" actId="1036"/>
          <ac:spMkLst>
            <pc:docMk/>
            <pc:sldMk cId="1704234301" sldId="295"/>
            <ac:spMk id="8" creationId="{00000000-0000-0000-0000-000000000000}"/>
          </ac:spMkLst>
        </pc:spChg>
        <pc:spChg chg="add del mod">
          <ac:chgData name="Praveen Namakkal Mohankumar" userId="8059d15b-4f8c-44f0-86d6-597a7b49ae19" providerId="ADAL" clId="{1B2690F7-0541-6447-8590-7BE60F306849}" dt="2023-11-30T17:42:57.689" v="8416" actId="1038"/>
          <ac:spMkLst>
            <pc:docMk/>
            <pc:sldMk cId="1704234301" sldId="295"/>
            <ac:spMk id="9" creationId="{00000000-0000-0000-0000-000000000000}"/>
          </ac:spMkLst>
        </pc:spChg>
        <pc:spChg chg="mod">
          <ac:chgData name="Praveen Namakkal Mohankumar" userId="8059d15b-4f8c-44f0-86d6-597a7b49ae19" providerId="ADAL" clId="{1B2690F7-0541-6447-8590-7BE60F306849}" dt="2023-11-30T17:42:57.689" v="8416" actId="1038"/>
          <ac:spMkLst>
            <pc:docMk/>
            <pc:sldMk cId="1704234301" sldId="295"/>
            <ac:spMk id="10" creationId="{00000000-0000-0000-0000-000000000000}"/>
          </ac:spMkLst>
        </pc:spChg>
        <pc:spChg chg="mod">
          <ac:chgData name="Praveen Namakkal Mohankumar" userId="8059d15b-4f8c-44f0-86d6-597a7b49ae19" providerId="ADAL" clId="{1B2690F7-0541-6447-8590-7BE60F306849}" dt="2023-11-30T17:42:57.689" v="8416" actId="1038"/>
          <ac:spMkLst>
            <pc:docMk/>
            <pc:sldMk cId="1704234301" sldId="295"/>
            <ac:spMk id="11" creationId="{00000000-0000-0000-0000-000000000000}"/>
          </ac:spMkLst>
        </pc:spChg>
        <pc:spChg chg="del mod">
          <ac:chgData name="Praveen Namakkal Mohankumar" userId="8059d15b-4f8c-44f0-86d6-597a7b49ae19" providerId="ADAL" clId="{1B2690F7-0541-6447-8590-7BE60F306849}" dt="2023-11-30T17:41:34.006" v="8366" actId="478"/>
          <ac:spMkLst>
            <pc:docMk/>
            <pc:sldMk cId="1704234301" sldId="295"/>
            <ac:spMk id="12" creationId="{00000000-0000-0000-0000-000000000000}"/>
          </ac:spMkLst>
        </pc:spChg>
        <pc:spChg chg="del">
          <ac:chgData name="Praveen Namakkal Mohankumar" userId="8059d15b-4f8c-44f0-86d6-597a7b49ae19" providerId="ADAL" clId="{1B2690F7-0541-6447-8590-7BE60F306849}" dt="2023-11-27T19:14:54.597" v="2480" actId="478"/>
          <ac:spMkLst>
            <pc:docMk/>
            <pc:sldMk cId="1704234301" sldId="295"/>
            <ac:spMk id="13" creationId="{00000000-0000-0000-0000-000000000000}"/>
          </ac:spMkLst>
        </pc:spChg>
        <pc:spChg chg="add mod">
          <ac:chgData name="Praveen Namakkal Mohankumar" userId="8059d15b-4f8c-44f0-86d6-597a7b49ae19" providerId="ADAL" clId="{1B2690F7-0541-6447-8590-7BE60F306849}" dt="2023-11-27T19:36:44.242" v="3205"/>
          <ac:spMkLst>
            <pc:docMk/>
            <pc:sldMk cId="1704234301" sldId="295"/>
            <ac:spMk id="13" creationId="{DF1B84E7-01B2-8319-4EDC-1C1FC2B5C8E8}"/>
          </ac:spMkLst>
        </pc:spChg>
        <pc:spChg chg="add mod">
          <ac:chgData name="Praveen Namakkal Mohankumar" userId="8059d15b-4f8c-44f0-86d6-597a7b49ae19" providerId="ADAL" clId="{1B2690F7-0541-6447-8590-7BE60F306849}" dt="2023-11-30T00:37:20.240" v="5916"/>
          <ac:spMkLst>
            <pc:docMk/>
            <pc:sldMk cId="1704234301" sldId="295"/>
            <ac:spMk id="14" creationId="{E09BFDAF-8D00-23AA-128B-F219115F7102}"/>
          </ac:spMkLst>
        </pc:spChg>
        <pc:spChg chg="add del mod topLvl">
          <ac:chgData name="Praveen Namakkal Mohankumar" userId="8059d15b-4f8c-44f0-86d6-597a7b49ae19" providerId="ADAL" clId="{1B2690F7-0541-6447-8590-7BE60F306849}" dt="2023-11-30T00:36:17.644" v="5764" actId="478"/>
          <ac:spMkLst>
            <pc:docMk/>
            <pc:sldMk cId="1704234301" sldId="295"/>
            <ac:spMk id="15" creationId="{00000000-0000-0000-0000-000000000000}"/>
          </ac:spMkLst>
        </pc:spChg>
        <pc:spChg chg="add del mod">
          <ac:chgData name="Praveen Namakkal Mohankumar" userId="8059d15b-4f8c-44f0-86d6-597a7b49ae19" providerId="ADAL" clId="{1B2690F7-0541-6447-8590-7BE60F306849}" dt="2023-11-30T17:43:10.576" v="8419" actId="478"/>
          <ac:spMkLst>
            <pc:docMk/>
            <pc:sldMk cId="1704234301" sldId="295"/>
            <ac:spMk id="15" creationId="{6D9BDDF9-F9A1-ACD6-C085-03AB27B374A4}"/>
          </ac:spMkLst>
        </pc:spChg>
        <pc:spChg chg="del mod topLvl">
          <ac:chgData name="Praveen Namakkal Mohankumar" userId="8059d15b-4f8c-44f0-86d6-597a7b49ae19" providerId="ADAL" clId="{1B2690F7-0541-6447-8590-7BE60F306849}" dt="2023-11-27T19:15:13.075" v="2536" actId="478"/>
          <ac:spMkLst>
            <pc:docMk/>
            <pc:sldMk cId="1704234301" sldId="295"/>
            <ac:spMk id="16" creationId="{00000000-0000-0000-0000-000000000000}"/>
          </ac:spMkLst>
        </pc:spChg>
        <pc:spChg chg="add del mod">
          <ac:chgData name="Praveen Namakkal Mohankumar" userId="8059d15b-4f8c-44f0-86d6-597a7b49ae19" providerId="ADAL" clId="{1B2690F7-0541-6447-8590-7BE60F306849}" dt="2023-11-30T17:44:08.871" v="8484" actId="478"/>
          <ac:spMkLst>
            <pc:docMk/>
            <pc:sldMk cId="1704234301" sldId="295"/>
            <ac:spMk id="16" creationId="{1CE33B25-650D-5455-217D-8FB727C08C64}"/>
          </ac:spMkLst>
        </pc:spChg>
        <pc:spChg chg="del mod">
          <ac:chgData name="Praveen Namakkal Mohankumar" userId="8059d15b-4f8c-44f0-86d6-597a7b49ae19" providerId="ADAL" clId="{1B2690F7-0541-6447-8590-7BE60F306849}" dt="2023-11-30T00:51:08.425" v="6108"/>
          <ac:spMkLst>
            <pc:docMk/>
            <pc:sldMk cId="1704234301" sldId="295"/>
            <ac:spMk id="23" creationId="{00000000-0000-0000-0000-000000000000}"/>
          </ac:spMkLst>
        </pc:spChg>
        <pc:spChg chg="mod">
          <ac:chgData name="Praveen Namakkal Mohankumar" userId="8059d15b-4f8c-44f0-86d6-597a7b49ae19" providerId="ADAL" clId="{1B2690F7-0541-6447-8590-7BE60F306849}" dt="2023-11-30T17:42:57.689" v="8416" actId="1038"/>
          <ac:spMkLst>
            <pc:docMk/>
            <pc:sldMk cId="1704234301" sldId="295"/>
            <ac:spMk id="24" creationId="{00000000-0000-0000-0000-000000000000}"/>
          </ac:spMkLst>
        </pc:spChg>
        <pc:spChg chg="mod">
          <ac:chgData name="Praveen Namakkal Mohankumar" userId="8059d15b-4f8c-44f0-86d6-597a7b49ae19" providerId="ADAL" clId="{1B2690F7-0541-6447-8590-7BE60F306849}" dt="2023-11-30T17:42:57.689" v="8416" actId="1038"/>
          <ac:spMkLst>
            <pc:docMk/>
            <pc:sldMk cId="1704234301" sldId="295"/>
            <ac:spMk id="25" creationId="{00000000-0000-0000-0000-000000000000}"/>
          </ac:spMkLst>
        </pc:spChg>
        <pc:spChg chg="del">
          <ac:chgData name="Praveen Namakkal Mohankumar" userId="8059d15b-4f8c-44f0-86d6-597a7b49ae19" providerId="ADAL" clId="{1B2690F7-0541-6447-8590-7BE60F306849}" dt="2023-11-30T17:41:28.164" v="8362" actId="478"/>
          <ac:spMkLst>
            <pc:docMk/>
            <pc:sldMk cId="1704234301" sldId="295"/>
            <ac:spMk id="26" creationId="{00000000-0000-0000-0000-000000000000}"/>
          </ac:spMkLst>
        </pc:spChg>
        <pc:spChg chg="add del mod">
          <ac:chgData name="Praveen Namakkal Mohankumar" userId="8059d15b-4f8c-44f0-86d6-597a7b49ae19" providerId="ADAL" clId="{1B2690F7-0541-6447-8590-7BE60F306849}" dt="2023-11-27T19:15:19.268" v="2538"/>
          <ac:spMkLst>
            <pc:docMk/>
            <pc:sldMk cId="1704234301" sldId="295"/>
            <ac:spMk id="27" creationId="{E233791C-6D3A-6EA1-4669-A143152D6ED3}"/>
          </ac:spMkLst>
        </pc:spChg>
        <pc:spChg chg="add del mod">
          <ac:chgData name="Praveen Namakkal Mohankumar" userId="8059d15b-4f8c-44f0-86d6-597a7b49ae19" providerId="ADAL" clId="{1B2690F7-0541-6447-8590-7BE60F306849}" dt="2023-11-27T19:15:36.726" v="2543"/>
          <ac:spMkLst>
            <pc:docMk/>
            <pc:sldMk cId="1704234301" sldId="295"/>
            <ac:spMk id="28" creationId="{60B12E27-6E72-0EA6-2DDD-F53ADC79426B}"/>
          </ac:spMkLst>
        </pc:spChg>
        <pc:spChg chg="mod">
          <ac:chgData name="Praveen Namakkal Mohankumar" userId="8059d15b-4f8c-44f0-86d6-597a7b49ae19" providerId="ADAL" clId="{1B2690F7-0541-6447-8590-7BE60F306849}" dt="2023-11-27T19:16:06.621" v="2568"/>
          <ac:spMkLst>
            <pc:docMk/>
            <pc:sldMk cId="1704234301" sldId="295"/>
            <ac:spMk id="30" creationId="{C91059CD-6769-7386-C695-FA8A8B38D04D}"/>
          </ac:spMkLst>
        </pc:spChg>
        <pc:spChg chg="mod">
          <ac:chgData name="Praveen Namakkal Mohankumar" userId="8059d15b-4f8c-44f0-86d6-597a7b49ae19" providerId="ADAL" clId="{1B2690F7-0541-6447-8590-7BE60F306849}" dt="2023-11-27T19:16:06.621" v="2568"/>
          <ac:spMkLst>
            <pc:docMk/>
            <pc:sldMk cId="1704234301" sldId="295"/>
            <ac:spMk id="31" creationId="{F8AE6C04-1689-71B7-5793-F76D99878184}"/>
          </ac:spMkLst>
        </pc:spChg>
        <pc:spChg chg="mod">
          <ac:chgData name="Praveen Namakkal Mohankumar" userId="8059d15b-4f8c-44f0-86d6-597a7b49ae19" providerId="ADAL" clId="{1B2690F7-0541-6447-8590-7BE60F306849}" dt="2023-11-30T00:51:03.992" v="6105" actId="20577"/>
          <ac:spMkLst>
            <pc:docMk/>
            <pc:sldMk cId="1704234301" sldId="295"/>
            <ac:spMk id="32" creationId="{ADFFF786-3765-FAF5-5581-DEC430848CCF}"/>
          </ac:spMkLst>
        </pc:spChg>
        <pc:spChg chg="mod">
          <ac:chgData name="Praveen Namakkal Mohankumar" userId="8059d15b-4f8c-44f0-86d6-597a7b49ae19" providerId="ADAL" clId="{1B2690F7-0541-6447-8590-7BE60F306849}" dt="2023-11-30T00:50:50.485" v="6099"/>
          <ac:spMkLst>
            <pc:docMk/>
            <pc:sldMk cId="1704234301" sldId="295"/>
            <ac:spMk id="33" creationId="{5A4442A5-58B9-F68E-70E3-118C11DE0243}"/>
          </ac:spMkLst>
        </pc:spChg>
        <pc:spChg chg="mod">
          <ac:chgData name="Praveen Namakkal Mohankumar" userId="8059d15b-4f8c-44f0-86d6-597a7b49ae19" providerId="ADAL" clId="{1B2690F7-0541-6447-8590-7BE60F306849}" dt="2023-11-30T00:50:50.485" v="6099"/>
          <ac:spMkLst>
            <pc:docMk/>
            <pc:sldMk cId="1704234301" sldId="295"/>
            <ac:spMk id="34" creationId="{25B5D1FC-6A94-01D3-E4B5-247697154C03}"/>
          </ac:spMkLst>
        </pc:spChg>
        <pc:spChg chg="mod">
          <ac:chgData name="Praveen Namakkal Mohankumar" userId="8059d15b-4f8c-44f0-86d6-597a7b49ae19" providerId="ADAL" clId="{1B2690F7-0541-6447-8590-7BE60F306849}" dt="2023-11-30T00:50:50.485" v="6099"/>
          <ac:spMkLst>
            <pc:docMk/>
            <pc:sldMk cId="1704234301" sldId="295"/>
            <ac:spMk id="35" creationId="{C2F8E0E1-AF47-0474-3B89-88188A0EC7CC}"/>
          </ac:spMkLst>
        </pc:spChg>
        <pc:spChg chg="mod">
          <ac:chgData name="Praveen Namakkal Mohankumar" userId="8059d15b-4f8c-44f0-86d6-597a7b49ae19" providerId="ADAL" clId="{1B2690F7-0541-6447-8590-7BE60F306849}" dt="2023-11-30T00:50:50.485" v="6099"/>
          <ac:spMkLst>
            <pc:docMk/>
            <pc:sldMk cId="1704234301" sldId="295"/>
            <ac:spMk id="36" creationId="{B07BE948-B6F3-6550-7E38-6654F306A0E3}"/>
          </ac:spMkLst>
        </pc:spChg>
        <pc:spChg chg="mod">
          <ac:chgData name="Praveen Namakkal Mohankumar" userId="8059d15b-4f8c-44f0-86d6-597a7b49ae19" providerId="ADAL" clId="{1B2690F7-0541-6447-8590-7BE60F306849}" dt="2023-11-30T00:50:50.485" v="6099"/>
          <ac:spMkLst>
            <pc:docMk/>
            <pc:sldMk cId="1704234301" sldId="295"/>
            <ac:spMk id="37" creationId="{C293C756-0E4E-C8F6-79A4-2D752B850469}"/>
          </ac:spMkLst>
        </pc:spChg>
        <pc:spChg chg="mod">
          <ac:chgData name="Praveen Namakkal Mohankumar" userId="8059d15b-4f8c-44f0-86d6-597a7b49ae19" providerId="ADAL" clId="{1B2690F7-0541-6447-8590-7BE60F306849}" dt="2023-11-30T00:50:50.485" v="6099"/>
          <ac:spMkLst>
            <pc:docMk/>
            <pc:sldMk cId="1704234301" sldId="295"/>
            <ac:spMk id="38" creationId="{3B41F189-C0EB-9959-D1A5-DD60587DC3C6}"/>
          </ac:spMkLst>
        </pc:spChg>
        <pc:spChg chg="mod">
          <ac:chgData name="Praveen Namakkal Mohankumar" userId="8059d15b-4f8c-44f0-86d6-597a7b49ae19" providerId="ADAL" clId="{1B2690F7-0541-6447-8590-7BE60F306849}" dt="2023-11-30T00:50:50.485" v="6099"/>
          <ac:spMkLst>
            <pc:docMk/>
            <pc:sldMk cId="1704234301" sldId="295"/>
            <ac:spMk id="39" creationId="{18F54F5B-E856-4ABA-CC40-A8761BF528AD}"/>
          </ac:spMkLst>
        </pc:spChg>
        <pc:spChg chg="mod">
          <ac:chgData name="Praveen Namakkal Mohankumar" userId="8059d15b-4f8c-44f0-86d6-597a7b49ae19" providerId="ADAL" clId="{1B2690F7-0541-6447-8590-7BE60F306849}" dt="2023-11-30T00:50:50.485" v="6099"/>
          <ac:spMkLst>
            <pc:docMk/>
            <pc:sldMk cId="1704234301" sldId="295"/>
            <ac:spMk id="40" creationId="{F004CF10-D0EC-F9FA-53A3-3E82C5A6ACA6}"/>
          </ac:spMkLst>
        </pc:spChg>
        <pc:spChg chg="mod">
          <ac:chgData name="Praveen Namakkal Mohankumar" userId="8059d15b-4f8c-44f0-86d6-597a7b49ae19" providerId="ADAL" clId="{1B2690F7-0541-6447-8590-7BE60F306849}" dt="2023-11-30T00:50:50.485" v="6099"/>
          <ac:spMkLst>
            <pc:docMk/>
            <pc:sldMk cId="1704234301" sldId="295"/>
            <ac:spMk id="41" creationId="{B666D92E-3917-D708-1913-F9CAD0861893}"/>
          </ac:spMkLst>
        </pc:spChg>
        <pc:spChg chg="mod">
          <ac:chgData name="Praveen Namakkal Mohankumar" userId="8059d15b-4f8c-44f0-86d6-597a7b49ae19" providerId="ADAL" clId="{1B2690F7-0541-6447-8590-7BE60F306849}" dt="2023-11-30T00:50:50.485" v="6099"/>
          <ac:spMkLst>
            <pc:docMk/>
            <pc:sldMk cId="1704234301" sldId="295"/>
            <ac:spMk id="42" creationId="{1A88943D-1D4C-F92E-0BE1-C92961DB9D2C}"/>
          </ac:spMkLst>
        </pc:spChg>
        <pc:spChg chg="mod">
          <ac:chgData name="Praveen Namakkal Mohankumar" userId="8059d15b-4f8c-44f0-86d6-597a7b49ae19" providerId="ADAL" clId="{1B2690F7-0541-6447-8590-7BE60F306849}" dt="2023-11-30T00:50:50.485" v="6099"/>
          <ac:spMkLst>
            <pc:docMk/>
            <pc:sldMk cId="1704234301" sldId="295"/>
            <ac:spMk id="43" creationId="{1FF00E8F-F937-1584-04F3-9C8605B82A73}"/>
          </ac:spMkLst>
        </pc:spChg>
        <pc:spChg chg="mod">
          <ac:chgData name="Praveen Namakkal Mohankumar" userId="8059d15b-4f8c-44f0-86d6-597a7b49ae19" providerId="ADAL" clId="{1B2690F7-0541-6447-8590-7BE60F306849}" dt="2023-11-30T00:50:50.485" v="6099"/>
          <ac:spMkLst>
            <pc:docMk/>
            <pc:sldMk cId="1704234301" sldId="295"/>
            <ac:spMk id="44" creationId="{AB53E685-A77B-1244-3A6C-333AB38AAE2D}"/>
          </ac:spMkLst>
        </pc:spChg>
        <pc:grpChg chg="del">
          <ac:chgData name="Praveen Namakkal Mohankumar" userId="8059d15b-4f8c-44f0-86d6-597a7b49ae19" providerId="ADAL" clId="{1B2690F7-0541-6447-8590-7BE60F306849}" dt="2023-11-30T17:41:30.288" v="8363" actId="478"/>
          <ac:grpSpMkLst>
            <pc:docMk/>
            <pc:sldMk cId="1704234301" sldId="295"/>
            <ac:grpSpMk id="2" creationId="{00000000-0000-0000-0000-000000000000}"/>
          </ac:grpSpMkLst>
        </pc:grpChg>
        <pc:grpChg chg="mod">
          <ac:chgData name="Praveen Namakkal Mohankumar" userId="8059d15b-4f8c-44f0-86d6-597a7b49ae19" providerId="ADAL" clId="{1B2690F7-0541-6447-8590-7BE60F306849}" dt="2023-11-30T17:42:57.689" v="8416" actId="1038"/>
          <ac:grpSpMkLst>
            <pc:docMk/>
            <pc:sldMk cId="1704234301" sldId="295"/>
            <ac:grpSpMk id="5" creationId="{00000000-0000-0000-0000-000000000000}"/>
          </ac:grpSpMkLst>
        </pc:grpChg>
        <pc:grpChg chg="del">
          <ac:chgData name="Praveen Namakkal Mohankumar" userId="8059d15b-4f8c-44f0-86d6-597a7b49ae19" providerId="ADAL" clId="{1B2690F7-0541-6447-8590-7BE60F306849}" dt="2023-11-27T19:15:13.075" v="2536" actId="478"/>
          <ac:grpSpMkLst>
            <pc:docMk/>
            <pc:sldMk cId="1704234301" sldId="295"/>
            <ac:grpSpMk id="14" creationId="{00000000-0000-0000-0000-000000000000}"/>
          </ac:grpSpMkLst>
        </pc:grpChg>
        <pc:grpChg chg="add del mod">
          <ac:chgData name="Praveen Namakkal Mohankumar" userId="8059d15b-4f8c-44f0-86d6-597a7b49ae19" providerId="ADAL" clId="{1B2690F7-0541-6447-8590-7BE60F306849}" dt="2023-11-30T00:51:06.317" v="6106" actId="478"/>
          <ac:grpSpMkLst>
            <pc:docMk/>
            <pc:sldMk cId="1704234301" sldId="295"/>
            <ac:grpSpMk id="16" creationId="{F4C0C9C5-CC63-7569-A977-0737B406F407}"/>
          </ac:grpSpMkLst>
        </pc:grpChg>
        <pc:grpChg chg="mod">
          <ac:chgData name="Praveen Namakkal Mohankumar" userId="8059d15b-4f8c-44f0-86d6-597a7b49ae19" providerId="ADAL" clId="{1B2690F7-0541-6447-8590-7BE60F306849}" dt="2023-11-30T17:42:57.689" v="8416" actId="1038"/>
          <ac:grpSpMkLst>
            <pc:docMk/>
            <pc:sldMk cId="1704234301" sldId="295"/>
            <ac:grpSpMk id="17" creationId="{00000000-0000-0000-0000-000000000000}"/>
          </ac:grpSpMkLst>
        </pc:grpChg>
        <pc:grpChg chg="add del mod">
          <ac:chgData name="Praveen Namakkal Mohankumar" userId="8059d15b-4f8c-44f0-86d6-597a7b49ae19" providerId="ADAL" clId="{1B2690F7-0541-6447-8590-7BE60F306849}" dt="2023-11-30T17:42:57.689" v="8416" actId="1038"/>
          <ac:grpSpMkLst>
            <pc:docMk/>
            <pc:sldMk cId="1704234301" sldId="295"/>
            <ac:grpSpMk id="20" creationId="{00000000-0000-0000-0000-000000000000}"/>
          </ac:grpSpMkLst>
        </pc:grpChg>
        <pc:grpChg chg="mod">
          <ac:chgData name="Praveen Namakkal Mohankumar" userId="8059d15b-4f8c-44f0-86d6-597a7b49ae19" providerId="ADAL" clId="{1B2690F7-0541-6447-8590-7BE60F306849}" dt="2023-11-30T00:50:50.485" v="6099"/>
          <ac:grpSpMkLst>
            <pc:docMk/>
            <pc:sldMk cId="1704234301" sldId="295"/>
            <ac:grpSpMk id="27" creationId="{7D7C6029-6B42-D9C2-C37A-5696A4A4A7AE}"/>
          </ac:grpSpMkLst>
        </pc:grpChg>
        <pc:grpChg chg="mod">
          <ac:chgData name="Praveen Namakkal Mohankumar" userId="8059d15b-4f8c-44f0-86d6-597a7b49ae19" providerId="ADAL" clId="{1B2690F7-0541-6447-8590-7BE60F306849}" dt="2023-11-30T00:50:50.485" v="6099"/>
          <ac:grpSpMkLst>
            <pc:docMk/>
            <pc:sldMk cId="1704234301" sldId="295"/>
            <ac:grpSpMk id="28" creationId="{84A047B0-F4BB-3AAF-D750-022CF4A1B071}"/>
          </ac:grpSpMkLst>
        </pc:grpChg>
        <pc:grpChg chg="add del mod">
          <ac:chgData name="Praveen Namakkal Mohankumar" userId="8059d15b-4f8c-44f0-86d6-597a7b49ae19" providerId="ADAL" clId="{1B2690F7-0541-6447-8590-7BE60F306849}" dt="2023-11-27T19:36:44.002" v="3204" actId="478"/>
          <ac:grpSpMkLst>
            <pc:docMk/>
            <pc:sldMk cId="1704234301" sldId="295"/>
            <ac:grpSpMk id="29" creationId="{A4E16A49-9733-100D-F655-C99502A4D4D2}"/>
          </ac:grpSpMkLst>
        </pc:grpChg>
        <pc:grpChg chg="mod">
          <ac:chgData name="Praveen Namakkal Mohankumar" userId="8059d15b-4f8c-44f0-86d6-597a7b49ae19" providerId="ADAL" clId="{1B2690F7-0541-6447-8590-7BE60F306849}" dt="2023-11-30T00:50:50.485" v="6099"/>
          <ac:grpSpMkLst>
            <pc:docMk/>
            <pc:sldMk cId="1704234301" sldId="295"/>
            <ac:grpSpMk id="29" creationId="{DA56B3A6-505D-9511-4C4C-BC6B89F054A0}"/>
          </ac:grpSpMkLst>
        </pc:grpChg>
        <pc:grpChg chg="mod">
          <ac:chgData name="Praveen Namakkal Mohankumar" userId="8059d15b-4f8c-44f0-86d6-597a7b49ae19" providerId="ADAL" clId="{1B2690F7-0541-6447-8590-7BE60F306849}" dt="2023-11-30T00:50:50.485" v="6099"/>
          <ac:grpSpMkLst>
            <pc:docMk/>
            <pc:sldMk cId="1704234301" sldId="295"/>
            <ac:grpSpMk id="30" creationId="{3B5AA79B-61E5-E525-44A6-355BC790EB90}"/>
          </ac:grpSpMkLst>
        </pc:grpChg>
        <pc:grpChg chg="mod">
          <ac:chgData name="Praveen Namakkal Mohankumar" userId="8059d15b-4f8c-44f0-86d6-597a7b49ae19" providerId="ADAL" clId="{1B2690F7-0541-6447-8590-7BE60F306849}" dt="2023-11-30T00:50:50.485" v="6099"/>
          <ac:grpSpMkLst>
            <pc:docMk/>
            <pc:sldMk cId="1704234301" sldId="295"/>
            <ac:grpSpMk id="31" creationId="{FE1B4A5B-AE44-591D-83F8-5B9D44906A79}"/>
          </ac:grpSpMkLst>
        </pc:grpChg>
        <pc:picChg chg="mod">
          <ac:chgData name="Praveen Namakkal Mohankumar" userId="8059d15b-4f8c-44f0-86d6-597a7b49ae19" providerId="ADAL" clId="{1B2690F7-0541-6447-8590-7BE60F306849}" dt="2023-11-30T00:50:50.485" v="6099"/>
          <ac:picMkLst>
            <pc:docMk/>
            <pc:sldMk cId="1704234301" sldId="295"/>
            <ac:picMk id="45" creationId="{3865D04D-5A8F-F6EA-7334-10037F8CB132}"/>
          </ac:picMkLst>
        </pc:picChg>
        <pc:picChg chg="add del mod">
          <ac:chgData name="Praveen Namakkal Mohankumar" userId="8059d15b-4f8c-44f0-86d6-597a7b49ae19" providerId="ADAL" clId="{1B2690F7-0541-6447-8590-7BE60F306849}" dt="2023-11-30T01:13:33.331" v="6447"/>
          <ac:picMkLst>
            <pc:docMk/>
            <pc:sldMk cId="1704234301" sldId="295"/>
            <ac:picMk id="46" creationId="{16C6C2B9-D2A5-ABAE-556D-10D6F52334C8}"/>
          </ac:picMkLst>
        </pc:picChg>
      </pc:sldChg>
      <pc:sldChg chg="add del setBg">
        <pc:chgData name="Praveen Namakkal Mohankumar" userId="8059d15b-4f8c-44f0-86d6-597a7b49ae19" providerId="ADAL" clId="{1B2690F7-0541-6447-8590-7BE60F306849}" dt="2023-11-27T19:11:10.071" v="2383"/>
        <pc:sldMkLst>
          <pc:docMk/>
          <pc:sldMk cId="2364690535" sldId="295"/>
        </pc:sldMkLst>
      </pc:sldChg>
      <pc:sldChg chg="add del setBg">
        <pc:chgData name="Praveen Namakkal Mohankumar" userId="8059d15b-4f8c-44f0-86d6-597a7b49ae19" providerId="ADAL" clId="{1B2690F7-0541-6447-8590-7BE60F306849}" dt="2023-11-30T00:48:01.245" v="6093"/>
        <pc:sldMkLst>
          <pc:docMk/>
          <pc:sldMk cId="628299254" sldId="296"/>
        </pc:sldMkLst>
      </pc:sldChg>
      <pc:sldChg chg="addSp delSp modSp add del mod modShow">
        <pc:chgData name="Praveen Namakkal Mohankumar" userId="8059d15b-4f8c-44f0-86d6-597a7b49ae19" providerId="ADAL" clId="{1B2690F7-0541-6447-8590-7BE60F306849}" dt="2023-11-30T00:45:46.600" v="6070" actId="2696"/>
        <pc:sldMkLst>
          <pc:docMk/>
          <pc:sldMk cId="958165858" sldId="296"/>
        </pc:sldMkLst>
        <pc:spChg chg="del mod">
          <ac:chgData name="Praveen Namakkal Mohankumar" userId="8059d15b-4f8c-44f0-86d6-597a7b49ae19" providerId="ADAL" clId="{1B2690F7-0541-6447-8590-7BE60F306849}" dt="2023-11-27T19:21:33.259" v="2701" actId="478"/>
          <ac:spMkLst>
            <pc:docMk/>
            <pc:sldMk cId="958165858" sldId="296"/>
            <ac:spMk id="2" creationId="{00000000-0000-0000-0000-000000000000}"/>
          </ac:spMkLst>
        </pc:spChg>
        <pc:spChg chg="del mod">
          <ac:chgData name="Praveen Namakkal Mohankumar" userId="8059d15b-4f8c-44f0-86d6-597a7b49ae19" providerId="ADAL" clId="{1B2690F7-0541-6447-8590-7BE60F306849}" dt="2023-11-27T19:22:00.638" v="2725" actId="478"/>
          <ac:spMkLst>
            <pc:docMk/>
            <pc:sldMk cId="958165858" sldId="296"/>
            <ac:spMk id="3" creationId="{00000000-0000-0000-0000-000000000000}"/>
          </ac:spMkLst>
        </pc:spChg>
        <pc:spChg chg="add mod">
          <ac:chgData name="Praveen Namakkal Mohankumar" userId="8059d15b-4f8c-44f0-86d6-597a7b49ae19" providerId="ADAL" clId="{1B2690F7-0541-6447-8590-7BE60F306849}" dt="2023-11-27T19:22:03.233" v="2727" actId="1076"/>
          <ac:spMkLst>
            <pc:docMk/>
            <pc:sldMk cId="958165858" sldId="296"/>
            <ac:spMk id="5" creationId="{9152A312-5109-DFDD-D8E4-570B2663D6C9}"/>
          </ac:spMkLst>
        </pc:spChg>
        <pc:spChg chg="add mod">
          <ac:chgData name="Praveen Namakkal Mohankumar" userId="8059d15b-4f8c-44f0-86d6-597a7b49ae19" providerId="ADAL" clId="{1B2690F7-0541-6447-8590-7BE60F306849}" dt="2023-11-27T19:21:46.759" v="2723" actId="1076"/>
          <ac:spMkLst>
            <pc:docMk/>
            <pc:sldMk cId="958165858" sldId="296"/>
            <ac:spMk id="6" creationId="{A4546695-82B5-8AE1-28DE-40E38ECC0F0B}"/>
          </ac:spMkLst>
        </pc:spChg>
        <pc:spChg chg="add mod">
          <ac:chgData name="Praveen Namakkal Mohankumar" userId="8059d15b-4f8c-44f0-86d6-597a7b49ae19" providerId="ADAL" clId="{1B2690F7-0541-6447-8590-7BE60F306849}" dt="2023-11-27T19:25:02.662" v="2821" actId="12788"/>
          <ac:spMkLst>
            <pc:docMk/>
            <pc:sldMk cId="958165858" sldId="296"/>
            <ac:spMk id="7" creationId="{B53FE4D6-7C54-914C-9F1B-5344AED746FC}"/>
          </ac:spMkLst>
        </pc:spChg>
        <pc:spChg chg="add mod">
          <ac:chgData name="Praveen Namakkal Mohankumar" userId="8059d15b-4f8c-44f0-86d6-597a7b49ae19" providerId="ADAL" clId="{1B2690F7-0541-6447-8590-7BE60F306849}" dt="2023-11-27T19:26:18.178" v="2840" actId="1037"/>
          <ac:spMkLst>
            <pc:docMk/>
            <pc:sldMk cId="958165858" sldId="296"/>
            <ac:spMk id="9" creationId="{856DE79F-F23C-AEAE-1AED-0CFABB61B9F2}"/>
          </ac:spMkLst>
        </pc:spChg>
        <pc:spChg chg="add mod">
          <ac:chgData name="Praveen Namakkal Mohankumar" userId="8059d15b-4f8c-44f0-86d6-597a7b49ae19" providerId="ADAL" clId="{1B2690F7-0541-6447-8590-7BE60F306849}" dt="2023-11-27T19:26:13.703" v="2828" actId="12788"/>
          <ac:spMkLst>
            <pc:docMk/>
            <pc:sldMk cId="958165858" sldId="296"/>
            <ac:spMk id="11" creationId="{724158E5-DEAC-B3A2-0631-A77A84B201FB}"/>
          </ac:spMkLst>
        </pc:spChg>
        <pc:spChg chg="mod">
          <ac:chgData name="Praveen Namakkal Mohankumar" userId="8059d15b-4f8c-44f0-86d6-597a7b49ae19" providerId="ADAL" clId="{1B2690F7-0541-6447-8590-7BE60F306849}" dt="2023-11-27T19:36:01.009" v="3191"/>
          <ac:spMkLst>
            <pc:docMk/>
            <pc:sldMk cId="958165858" sldId="296"/>
            <ac:spMk id="13" creationId="{CFCC3A7B-5901-9FEB-7F30-FA4A5DE41F89}"/>
          </ac:spMkLst>
        </pc:spChg>
        <pc:spChg chg="mod">
          <ac:chgData name="Praveen Namakkal Mohankumar" userId="8059d15b-4f8c-44f0-86d6-597a7b49ae19" providerId="ADAL" clId="{1B2690F7-0541-6447-8590-7BE60F306849}" dt="2023-11-27T19:36:01.009" v="3191"/>
          <ac:spMkLst>
            <pc:docMk/>
            <pc:sldMk cId="958165858" sldId="296"/>
            <ac:spMk id="14" creationId="{A4CE75E2-6183-7E9B-7F67-D59693D8892B}"/>
          </ac:spMkLst>
        </pc:spChg>
        <pc:spChg chg="add mod">
          <ac:chgData name="Praveen Namakkal Mohankumar" userId="8059d15b-4f8c-44f0-86d6-597a7b49ae19" providerId="ADAL" clId="{1B2690F7-0541-6447-8590-7BE60F306849}" dt="2023-11-27T19:36:31.553" v="3199"/>
          <ac:spMkLst>
            <pc:docMk/>
            <pc:sldMk cId="958165858" sldId="296"/>
            <ac:spMk id="15" creationId="{6D5D6AB7-CF08-4E13-D884-FB29CB9F5F01}"/>
          </ac:spMkLst>
        </pc:spChg>
        <pc:grpChg chg="add del mod">
          <ac:chgData name="Praveen Namakkal Mohankumar" userId="8059d15b-4f8c-44f0-86d6-597a7b49ae19" providerId="ADAL" clId="{1B2690F7-0541-6447-8590-7BE60F306849}" dt="2023-11-27T19:36:31.289" v="3198" actId="478"/>
          <ac:grpSpMkLst>
            <pc:docMk/>
            <pc:sldMk cId="958165858" sldId="296"/>
            <ac:grpSpMk id="12" creationId="{55EE9A05-AA70-DC7D-198F-439A587534A4}"/>
          </ac:grpSpMkLst>
        </pc:grpChg>
        <pc:graphicFrameChg chg="mod modGraphic">
          <ac:chgData name="Praveen Namakkal Mohankumar" userId="8059d15b-4f8c-44f0-86d6-597a7b49ae19" providerId="ADAL" clId="{1B2690F7-0541-6447-8590-7BE60F306849}" dt="2023-11-27T19:26:34.146" v="2867"/>
          <ac:graphicFrameMkLst>
            <pc:docMk/>
            <pc:sldMk cId="958165858" sldId="296"/>
            <ac:graphicFrameMk id="4" creationId="{00000000-0000-0000-0000-000000000000}"/>
          </ac:graphicFrameMkLst>
        </pc:graphicFrameChg>
        <pc:graphicFrameChg chg="add mod">
          <ac:chgData name="Praveen Namakkal Mohankumar" userId="8059d15b-4f8c-44f0-86d6-597a7b49ae19" providerId="ADAL" clId="{1B2690F7-0541-6447-8590-7BE60F306849}" dt="2023-11-27T19:26:37.886" v="2868"/>
          <ac:graphicFrameMkLst>
            <pc:docMk/>
            <pc:sldMk cId="958165858" sldId="296"/>
            <ac:graphicFrameMk id="8" creationId="{CE6EDF9B-7E19-63CB-1F82-8B8BDACA1AA9}"/>
          </ac:graphicFrameMkLst>
        </pc:graphicFrameChg>
        <pc:graphicFrameChg chg="add mod">
          <ac:chgData name="Praveen Namakkal Mohankumar" userId="8059d15b-4f8c-44f0-86d6-597a7b49ae19" providerId="ADAL" clId="{1B2690F7-0541-6447-8590-7BE60F306849}" dt="2023-11-27T19:26:38.899" v="2869"/>
          <ac:graphicFrameMkLst>
            <pc:docMk/>
            <pc:sldMk cId="958165858" sldId="296"/>
            <ac:graphicFrameMk id="10" creationId="{BD7A86C1-74C2-AD22-310F-15C5C3C52748}"/>
          </ac:graphicFrameMkLst>
        </pc:graphicFrameChg>
      </pc:sldChg>
      <pc:sldChg chg="add del setBg">
        <pc:chgData name="Praveen Namakkal Mohankumar" userId="8059d15b-4f8c-44f0-86d6-597a7b49ae19" providerId="ADAL" clId="{1B2690F7-0541-6447-8590-7BE60F306849}" dt="2023-11-27T19:20:14.815" v="2674"/>
        <pc:sldMkLst>
          <pc:docMk/>
          <pc:sldMk cId="1576563108" sldId="296"/>
        </pc:sldMkLst>
      </pc:sldChg>
      <pc:sldChg chg="addSp delSp modSp add del mod">
        <pc:chgData name="Praveen Namakkal Mohankumar" userId="8059d15b-4f8c-44f0-86d6-597a7b49ae19" providerId="ADAL" clId="{1B2690F7-0541-6447-8590-7BE60F306849}" dt="2023-11-30T00:38:05.349" v="5922" actId="2696"/>
        <pc:sldMkLst>
          <pc:docMk/>
          <pc:sldMk cId="1078885320" sldId="297"/>
        </pc:sldMkLst>
        <pc:spChg chg="add del mod">
          <ac:chgData name="Praveen Namakkal Mohankumar" userId="8059d15b-4f8c-44f0-86d6-597a7b49ae19" providerId="ADAL" clId="{1B2690F7-0541-6447-8590-7BE60F306849}" dt="2023-11-27T19:46:49.622" v="3597" actId="1076"/>
          <ac:spMkLst>
            <pc:docMk/>
            <pc:sldMk cId="1078885320" sldId="297"/>
            <ac:spMk id="2" creationId="{00000000-0000-0000-0000-000000000000}"/>
          </ac:spMkLst>
        </pc:spChg>
        <pc:spChg chg="mod">
          <ac:chgData name="Praveen Namakkal Mohankumar" userId="8059d15b-4f8c-44f0-86d6-597a7b49ae19" providerId="ADAL" clId="{1B2690F7-0541-6447-8590-7BE60F306849}" dt="2023-11-27T19:30:11.601" v="3054" actId="1076"/>
          <ac:spMkLst>
            <pc:docMk/>
            <pc:sldMk cId="1078885320" sldId="297"/>
            <ac:spMk id="3" creationId="{00000000-0000-0000-0000-000000000000}"/>
          </ac:spMkLst>
        </pc:spChg>
        <pc:spChg chg="del mod">
          <ac:chgData name="Praveen Namakkal Mohankumar" userId="8059d15b-4f8c-44f0-86d6-597a7b49ae19" providerId="ADAL" clId="{1B2690F7-0541-6447-8590-7BE60F306849}" dt="2023-11-27T19:30:52.300" v="3131" actId="478"/>
          <ac:spMkLst>
            <pc:docMk/>
            <pc:sldMk cId="1078885320" sldId="297"/>
            <ac:spMk id="4" creationId="{00000000-0000-0000-0000-000000000000}"/>
          </ac:spMkLst>
        </pc:spChg>
        <pc:spChg chg="mod">
          <ac:chgData name="Praveen Namakkal Mohankumar" userId="8059d15b-4f8c-44f0-86d6-597a7b49ae19" providerId="ADAL" clId="{1B2690F7-0541-6447-8590-7BE60F306849}" dt="2023-11-27T19:39:18.292" v="3318" actId="20577"/>
          <ac:spMkLst>
            <pc:docMk/>
            <pc:sldMk cId="1078885320" sldId="297"/>
            <ac:spMk id="6" creationId="{00000000-0000-0000-0000-000000000000}"/>
          </ac:spMkLst>
        </pc:spChg>
        <pc:spChg chg="mod">
          <ac:chgData name="Praveen Namakkal Mohankumar" userId="8059d15b-4f8c-44f0-86d6-597a7b49ae19" providerId="ADAL" clId="{1B2690F7-0541-6447-8590-7BE60F306849}" dt="2023-11-27T19:31:24.168" v="3137" actId="207"/>
          <ac:spMkLst>
            <pc:docMk/>
            <pc:sldMk cId="1078885320" sldId="297"/>
            <ac:spMk id="7" creationId="{00000000-0000-0000-0000-000000000000}"/>
          </ac:spMkLst>
        </pc:spChg>
        <pc:spChg chg="del">
          <ac:chgData name="Praveen Namakkal Mohankumar" userId="8059d15b-4f8c-44f0-86d6-597a7b49ae19" providerId="ADAL" clId="{1B2690F7-0541-6447-8590-7BE60F306849}" dt="2023-11-27T19:31:02.410" v="3132" actId="478"/>
          <ac:spMkLst>
            <pc:docMk/>
            <pc:sldMk cId="1078885320" sldId="297"/>
            <ac:spMk id="8" creationId="{00000000-0000-0000-0000-000000000000}"/>
          </ac:spMkLst>
        </pc:spChg>
        <pc:spChg chg="del">
          <ac:chgData name="Praveen Namakkal Mohankumar" userId="8059d15b-4f8c-44f0-86d6-597a7b49ae19" providerId="ADAL" clId="{1B2690F7-0541-6447-8590-7BE60F306849}" dt="2023-11-27T19:31:02.410" v="3132" actId="478"/>
          <ac:spMkLst>
            <pc:docMk/>
            <pc:sldMk cId="1078885320" sldId="297"/>
            <ac:spMk id="9" creationId="{00000000-0000-0000-0000-000000000000}"/>
          </ac:spMkLst>
        </pc:spChg>
        <pc:spChg chg="del">
          <ac:chgData name="Praveen Namakkal Mohankumar" userId="8059d15b-4f8c-44f0-86d6-597a7b49ae19" providerId="ADAL" clId="{1B2690F7-0541-6447-8590-7BE60F306849}" dt="2023-11-27T19:31:02.410" v="3132" actId="478"/>
          <ac:spMkLst>
            <pc:docMk/>
            <pc:sldMk cId="1078885320" sldId="297"/>
            <ac:spMk id="10" creationId="{00000000-0000-0000-0000-000000000000}"/>
          </ac:spMkLst>
        </pc:spChg>
        <pc:spChg chg="del">
          <ac:chgData name="Praveen Namakkal Mohankumar" userId="8059d15b-4f8c-44f0-86d6-597a7b49ae19" providerId="ADAL" clId="{1B2690F7-0541-6447-8590-7BE60F306849}" dt="2023-11-27T19:31:02.410" v="3132" actId="478"/>
          <ac:spMkLst>
            <pc:docMk/>
            <pc:sldMk cId="1078885320" sldId="297"/>
            <ac:spMk id="11" creationId="{00000000-0000-0000-0000-000000000000}"/>
          </ac:spMkLst>
        </pc:spChg>
        <pc:spChg chg="del">
          <ac:chgData name="Praveen Namakkal Mohankumar" userId="8059d15b-4f8c-44f0-86d6-597a7b49ae19" providerId="ADAL" clId="{1B2690F7-0541-6447-8590-7BE60F306849}" dt="2023-11-27T19:31:02.410" v="3132" actId="478"/>
          <ac:spMkLst>
            <pc:docMk/>
            <pc:sldMk cId="1078885320" sldId="297"/>
            <ac:spMk id="12" creationId="{00000000-0000-0000-0000-000000000000}"/>
          </ac:spMkLst>
        </pc:spChg>
        <pc:spChg chg="del">
          <ac:chgData name="Praveen Namakkal Mohankumar" userId="8059d15b-4f8c-44f0-86d6-597a7b49ae19" providerId="ADAL" clId="{1B2690F7-0541-6447-8590-7BE60F306849}" dt="2023-11-27T19:30:13.843" v="3055" actId="478"/>
          <ac:spMkLst>
            <pc:docMk/>
            <pc:sldMk cId="1078885320" sldId="297"/>
            <ac:spMk id="13" creationId="{00000000-0000-0000-0000-000000000000}"/>
          </ac:spMkLst>
        </pc:spChg>
        <pc:spChg chg="add mod">
          <ac:chgData name="Praveen Namakkal Mohankumar" userId="8059d15b-4f8c-44f0-86d6-597a7b49ae19" providerId="ADAL" clId="{1B2690F7-0541-6447-8590-7BE60F306849}" dt="2023-11-27T19:36:45.590" v="3206"/>
          <ac:spMkLst>
            <pc:docMk/>
            <pc:sldMk cId="1078885320" sldId="297"/>
            <ac:spMk id="14" creationId="{801EC6C1-3FFF-6332-02B9-37AB59942A3C}"/>
          </ac:spMkLst>
        </pc:spChg>
        <pc:grpChg chg="mod">
          <ac:chgData name="Praveen Namakkal Mohankumar" userId="8059d15b-4f8c-44f0-86d6-597a7b49ae19" providerId="ADAL" clId="{1B2690F7-0541-6447-8590-7BE60F306849}" dt="2023-11-27T19:30:21.838" v="3056" actId="1076"/>
          <ac:grpSpMkLst>
            <pc:docMk/>
            <pc:sldMk cId="1078885320" sldId="297"/>
            <ac:grpSpMk id="5" creationId="{00000000-0000-0000-0000-000000000000}"/>
          </ac:grpSpMkLst>
        </pc:grpChg>
      </pc:sldChg>
      <pc:sldChg chg="addSp modSp new del mod">
        <pc:chgData name="Praveen Namakkal Mohankumar" userId="8059d15b-4f8c-44f0-86d6-597a7b49ae19" providerId="ADAL" clId="{1B2690F7-0541-6447-8590-7BE60F306849}" dt="2023-11-27T19:35:08.980" v="3186" actId="2696"/>
        <pc:sldMkLst>
          <pc:docMk/>
          <pc:sldMk cId="490601962" sldId="298"/>
        </pc:sldMkLst>
        <pc:graphicFrameChg chg="add modGraphic">
          <ac:chgData name="Praveen Namakkal Mohankumar" userId="8059d15b-4f8c-44f0-86d6-597a7b49ae19" providerId="ADAL" clId="{1B2690F7-0541-6447-8590-7BE60F306849}" dt="2023-11-27T19:34:46.105" v="3185" actId="27022"/>
          <ac:graphicFrameMkLst>
            <pc:docMk/>
            <pc:sldMk cId="490601962" sldId="298"/>
            <ac:graphicFrameMk id="5" creationId="{4F509F96-A504-083E-6216-8C53327C0414}"/>
          </ac:graphicFrameMkLst>
        </pc:graphicFrameChg>
      </pc:sldChg>
      <pc:sldChg chg="add del setBg">
        <pc:chgData name="Praveen Namakkal Mohankumar" userId="8059d15b-4f8c-44f0-86d6-597a7b49ae19" providerId="ADAL" clId="{1B2690F7-0541-6447-8590-7BE60F306849}" dt="2023-11-27T19:39:39.998" v="3320"/>
        <pc:sldMkLst>
          <pc:docMk/>
          <pc:sldMk cId="2860055713" sldId="298"/>
        </pc:sldMkLst>
      </pc:sldChg>
      <pc:sldChg chg="addSp delSp modSp add mod ord modAnim">
        <pc:chgData name="Praveen Namakkal Mohankumar" userId="8059d15b-4f8c-44f0-86d6-597a7b49ae19" providerId="ADAL" clId="{1B2690F7-0541-6447-8590-7BE60F306849}" dt="2023-11-30T18:39:32.214" v="9353"/>
        <pc:sldMkLst>
          <pc:docMk/>
          <pc:sldMk cId="3762050424" sldId="298"/>
        </pc:sldMkLst>
        <pc:spChg chg="add del mod">
          <ac:chgData name="Praveen Namakkal Mohankumar" userId="8059d15b-4f8c-44f0-86d6-597a7b49ae19" providerId="ADAL" clId="{1B2690F7-0541-6447-8590-7BE60F306849}" dt="2023-11-30T01:11:11.164" v="6442" actId="478"/>
          <ac:spMkLst>
            <pc:docMk/>
            <pc:sldMk cId="3762050424" sldId="298"/>
            <ac:spMk id="2" creationId="{00000000-0000-0000-0000-000000000000}"/>
          </ac:spMkLst>
        </pc:spChg>
        <pc:spChg chg="del">
          <ac:chgData name="Praveen Namakkal Mohankumar" userId="8059d15b-4f8c-44f0-86d6-597a7b49ae19" providerId="ADAL" clId="{1B2690F7-0541-6447-8590-7BE60F306849}" dt="2023-11-27T19:43:03.757" v="3527" actId="478"/>
          <ac:spMkLst>
            <pc:docMk/>
            <pc:sldMk cId="3762050424" sldId="298"/>
            <ac:spMk id="3" creationId="{00000000-0000-0000-0000-000000000000}"/>
          </ac:spMkLst>
        </pc:spChg>
        <pc:spChg chg="mod">
          <ac:chgData name="Praveen Namakkal Mohankumar" userId="8059d15b-4f8c-44f0-86d6-597a7b49ae19" providerId="ADAL" clId="{1B2690F7-0541-6447-8590-7BE60F306849}" dt="2023-11-27T19:43:31.632" v="3531" actId="115"/>
          <ac:spMkLst>
            <pc:docMk/>
            <pc:sldMk cId="3762050424" sldId="298"/>
            <ac:spMk id="5" creationId="{00000000-0000-0000-0000-000000000000}"/>
          </ac:spMkLst>
        </pc:spChg>
        <pc:spChg chg="mod">
          <ac:chgData name="Praveen Namakkal Mohankumar" userId="8059d15b-4f8c-44f0-86d6-597a7b49ae19" providerId="ADAL" clId="{1B2690F7-0541-6447-8590-7BE60F306849}" dt="2023-11-27T19:43:52.915" v="3543" actId="1036"/>
          <ac:spMkLst>
            <pc:docMk/>
            <pc:sldMk cId="3762050424" sldId="298"/>
            <ac:spMk id="6" creationId="{00000000-0000-0000-0000-000000000000}"/>
          </ac:spMkLst>
        </pc:spChg>
        <pc:spChg chg="mod">
          <ac:chgData name="Praveen Namakkal Mohankumar" userId="8059d15b-4f8c-44f0-86d6-597a7b49ae19" providerId="ADAL" clId="{1B2690F7-0541-6447-8590-7BE60F306849}" dt="2023-11-30T01:10:33.070" v="6433" actId="1038"/>
          <ac:spMkLst>
            <pc:docMk/>
            <pc:sldMk cId="3762050424" sldId="298"/>
            <ac:spMk id="7" creationId="{00000000-0000-0000-0000-000000000000}"/>
          </ac:spMkLst>
        </pc:spChg>
        <pc:spChg chg="mod">
          <ac:chgData name="Praveen Namakkal Mohankumar" userId="8059d15b-4f8c-44f0-86d6-597a7b49ae19" providerId="ADAL" clId="{1B2690F7-0541-6447-8590-7BE60F306849}" dt="2023-11-30T01:08:53.452" v="6382"/>
          <ac:spMkLst>
            <pc:docMk/>
            <pc:sldMk cId="3762050424" sldId="298"/>
            <ac:spMk id="10" creationId="{DCCDEA19-20FC-F1C5-329F-0817657CC1C1}"/>
          </ac:spMkLst>
        </pc:spChg>
        <pc:spChg chg="del mod topLvl">
          <ac:chgData name="Praveen Namakkal Mohankumar" userId="8059d15b-4f8c-44f0-86d6-597a7b49ae19" providerId="ADAL" clId="{1B2690F7-0541-6447-8590-7BE60F306849}" dt="2023-11-27T19:49:38.572" v="3681" actId="478"/>
          <ac:spMkLst>
            <pc:docMk/>
            <pc:sldMk cId="3762050424" sldId="298"/>
            <ac:spMk id="11" creationId="{00000000-0000-0000-0000-000000000000}"/>
          </ac:spMkLst>
        </pc:spChg>
        <pc:spChg chg="del topLvl">
          <ac:chgData name="Praveen Namakkal Mohankumar" userId="8059d15b-4f8c-44f0-86d6-597a7b49ae19" providerId="ADAL" clId="{1B2690F7-0541-6447-8590-7BE60F306849}" dt="2023-11-27T19:39:43.394" v="3322" actId="478"/>
          <ac:spMkLst>
            <pc:docMk/>
            <pc:sldMk cId="3762050424" sldId="298"/>
            <ac:spMk id="12" creationId="{00000000-0000-0000-0000-000000000000}"/>
          </ac:spMkLst>
        </pc:spChg>
        <pc:spChg chg="mod">
          <ac:chgData name="Praveen Namakkal Mohankumar" userId="8059d15b-4f8c-44f0-86d6-597a7b49ae19" providerId="ADAL" clId="{1B2690F7-0541-6447-8590-7BE60F306849}" dt="2023-11-30T01:11:30.430" v="6445"/>
          <ac:spMkLst>
            <pc:docMk/>
            <pc:sldMk cId="3762050424" sldId="298"/>
            <ac:spMk id="13" creationId="{00000000-0000-0000-0000-000000000000}"/>
          </ac:spMkLst>
        </pc:spChg>
        <pc:spChg chg="mod">
          <ac:chgData name="Praveen Namakkal Mohankumar" userId="8059d15b-4f8c-44f0-86d6-597a7b49ae19" providerId="ADAL" clId="{1B2690F7-0541-6447-8590-7BE60F306849}" dt="2023-11-27T19:43:26.682" v="3529" actId="115"/>
          <ac:spMkLst>
            <pc:docMk/>
            <pc:sldMk cId="3762050424" sldId="298"/>
            <ac:spMk id="15" creationId="{00000000-0000-0000-0000-000000000000}"/>
          </ac:spMkLst>
        </pc:spChg>
        <pc:spChg chg="mod">
          <ac:chgData name="Praveen Namakkal Mohankumar" userId="8059d15b-4f8c-44f0-86d6-597a7b49ae19" providerId="ADAL" clId="{1B2690F7-0541-6447-8590-7BE60F306849}" dt="2023-11-27T19:43:42.764" v="3536" actId="1036"/>
          <ac:spMkLst>
            <pc:docMk/>
            <pc:sldMk cId="3762050424" sldId="298"/>
            <ac:spMk id="16" creationId="{00000000-0000-0000-0000-000000000000}"/>
          </ac:spMkLst>
        </pc:spChg>
        <pc:spChg chg="mod">
          <ac:chgData name="Praveen Namakkal Mohankumar" userId="8059d15b-4f8c-44f0-86d6-597a7b49ae19" providerId="ADAL" clId="{1B2690F7-0541-6447-8590-7BE60F306849}" dt="2023-11-27T19:43:29.450" v="3530" actId="115"/>
          <ac:spMkLst>
            <pc:docMk/>
            <pc:sldMk cId="3762050424" sldId="298"/>
            <ac:spMk id="18" creationId="{00000000-0000-0000-0000-000000000000}"/>
          </ac:spMkLst>
        </pc:spChg>
        <pc:spChg chg="mod">
          <ac:chgData name="Praveen Namakkal Mohankumar" userId="8059d15b-4f8c-44f0-86d6-597a7b49ae19" providerId="ADAL" clId="{1B2690F7-0541-6447-8590-7BE60F306849}" dt="2023-11-27T19:44:53.838" v="3547" actId="114"/>
          <ac:spMkLst>
            <pc:docMk/>
            <pc:sldMk cId="3762050424" sldId="298"/>
            <ac:spMk id="19" creationId="{00000000-0000-0000-0000-000000000000}"/>
          </ac:spMkLst>
        </pc:spChg>
        <pc:spChg chg="mod">
          <ac:chgData name="Praveen Namakkal Mohankumar" userId="8059d15b-4f8c-44f0-86d6-597a7b49ae19" providerId="ADAL" clId="{1B2690F7-0541-6447-8590-7BE60F306849}" dt="2023-11-30T01:08:53.452" v="6382"/>
          <ac:spMkLst>
            <pc:docMk/>
            <pc:sldMk cId="3762050424" sldId="298"/>
            <ac:spMk id="21" creationId="{914A4456-0FB2-33EF-027B-10DA8AA8AF9E}"/>
          </ac:spMkLst>
        </pc:spChg>
        <pc:spChg chg="add mod">
          <ac:chgData name="Praveen Namakkal Mohankumar" userId="8059d15b-4f8c-44f0-86d6-597a7b49ae19" providerId="ADAL" clId="{1B2690F7-0541-6447-8590-7BE60F306849}" dt="2023-11-27T19:49:37.163" v="3680"/>
          <ac:spMkLst>
            <pc:docMk/>
            <pc:sldMk cId="3762050424" sldId="298"/>
            <ac:spMk id="22" creationId="{A1401E9D-2A47-655E-F68C-740767818948}"/>
          </ac:spMkLst>
        </pc:spChg>
        <pc:spChg chg="mod">
          <ac:chgData name="Praveen Namakkal Mohankumar" userId="8059d15b-4f8c-44f0-86d6-597a7b49ae19" providerId="ADAL" clId="{1B2690F7-0541-6447-8590-7BE60F306849}" dt="2023-11-30T01:08:53.452" v="6382"/>
          <ac:spMkLst>
            <pc:docMk/>
            <pc:sldMk cId="3762050424" sldId="298"/>
            <ac:spMk id="25" creationId="{437BFBD1-DFFB-3846-B1D5-8D9DFF7C4737}"/>
          </ac:spMkLst>
        </pc:spChg>
        <pc:spChg chg="mod">
          <ac:chgData name="Praveen Namakkal Mohankumar" userId="8059d15b-4f8c-44f0-86d6-597a7b49ae19" providerId="ADAL" clId="{1B2690F7-0541-6447-8590-7BE60F306849}" dt="2023-11-30T01:09:10.612" v="6384"/>
          <ac:spMkLst>
            <pc:docMk/>
            <pc:sldMk cId="3762050424" sldId="298"/>
            <ac:spMk id="27" creationId="{237EA870-5F3F-0FE1-9919-B8A3F8BEE0A2}"/>
          </ac:spMkLst>
        </pc:spChg>
        <pc:spChg chg="mod">
          <ac:chgData name="Praveen Namakkal Mohankumar" userId="8059d15b-4f8c-44f0-86d6-597a7b49ae19" providerId="ADAL" clId="{1B2690F7-0541-6447-8590-7BE60F306849}" dt="2023-11-30T01:09:10.612" v="6384"/>
          <ac:spMkLst>
            <pc:docMk/>
            <pc:sldMk cId="3762050424" sldId="298"/>
            <ac:spMk id="30" creationId="{0E1B0089-2264-E71B-3AF4-B2CDB71C3ACA}"/>
          </ac:spMkLst>
        </pc:spChg>
        <pc:spChg chg="mod">
          <ac:chgData name="Praveen Namakkal Mohankumar" userId="8059d15b-4f8c-44f0-86d6-597a7b49ae19" providerId="ADAL" clId="{1B2690F7-0541-6447-8590-7BE60F306849}" dt="2023-11-30T01:09:10.612" v="6384"/>
          <ac:spMkLst>
            <pc:docMk/>
            <pc:sldMk cId="3762050424" sldId="298"/>
            <ac:spMk id="33" creationId="{A67A7EF8-733C-0587-9FBB-61A1B2869DE8}"/>
          </ac:spMkLst>
        </pc:spChg>
        <pc:spChg chg="mod">
          <ac:chgData name="Praveen Namakkal Mohankumar" userId="8059d15b-4f8c-44f0-86d6-597a7b49ae19" providerId="ADAL" clId="{1B2690F7-0541-6447-8590-7BE60F306849}" dt="2023-11-30T01:09:13.995" v="6386"/>
          <ac:spMkLst>
            <pc:docMk/>
            <pc:sldMk cId="3762050424" sldId="298"/>
            <ac:spMk id="35" creationId="{B95FA2E1-B272-4460-04A0-CF29D96730C8}"/>
          </ac:spMkLst>
        </pc:spChg>
        <pc:spChg chg="del mod">
          <ac:chgData name="Praveen Namakkal Mohankumar" userId="8059d15b-4f8c-44f0-86d6-597a7b49ae19" providerId="ADAL" clId="{1B2690F7-0541-6447-8590-7BE60F306849}" dt="2023-11-30T01:09:30.244" v="6398" actId="478"/>
          <ac:spMkLst>
            <pc:docMk/>
            <pc:sldMk cId="3762050424" sldId="298"/>
            <ac:spMk id="38" creationId="{5C730035-3F26-3510-575C-E03AE0954C3A}"/>
          </ac:spMkLst>
        </pc:spChg>
        <pc:spChg chg="mod">
          <ac:chgData name="Praveen Namakkal Mohankumar" userId="8059d15b-4f8c-44f0-86d6-597a7b49ae19" providerId="ADAL" clId="{1B2690F7-0541-6447-8590-7BE60F306849}" dt="2023-11-30T01:10:46.031" v="6437" actId="20577"/>
          <ac:spMkLst>
            <pc:docMk/>
            <pc:sldMk cId="3762050424" sldId="298"/>
            <ac:spMk id="41" creationId="{709AC4C7-3609-12D0-1495-C1FD75C46090}"/>
          </ac:spMkLst>
        </pc:spChg>
        <pc:grpChg chg="add del mod">
          <ac:chgData name="Praveen Namakkal Mohankumar" userId="8059d15b-4f8c-44f0-86d6-597a7b49ae19" providerId="ADAL" clId="{1B2690F7-0541-6447-8590-7BE60F306849}" dt="2023-11-30T01:08:56.358" v="6383"/>
          <ac:grpSpMkLst>
            <pc:docMk/>
            <pc:sldMk cId="3762050424" sldId="298"/>
            <ac:grpSpMk id="3" creationId="{256DB3C0-DDA1-3DFA-E519-AF97A668BEF1}"/>
          </ac:grpSpMkLst>
        </pc:grpChg>
        <pc:grpChg chg="mod">
          <ac:chgData name="Praveen Namakkal Mohankumar" userId="8059d15b-4f8c-44f0-86d6-597a7b49ae19" providerId="ADAL" clId="{1B2690F7-0541-6447-8590-7BE60F306849}" dt="2023-11-27T19:42:24.671" v="3507" actId="1076"/>
          <ac:grpSpMkLst>
            <pc:docMk/>
            <pc:sldMk cId="3762050424" sldId="298"/>
            <ac:grpSpMk id="4" creationId="{00000000-0000-0000-0000-000000000000}"/>
          </ac:grpSpMkLst>
        </pc:grpChg>
        <pc:grpChg chg="mod">
          <ac:chgData name="Praveen Namakkal Mohankumar" userId="8059d15b-4f8c-44f0-86d6-597a7b49ae19" providerId="ADAL" clId="{1B2690F7-0541-6447-8590-7BE60F306849}" dt="2023-11-30T01:10:33.070" v="6433" actId="1038"/>
          <ac:grpSpMkLst>
            <pc:docMk/>
            <pc:sldMk cId="3762050424" sldId="298"/>
            <ac:grpSpMk id="8" creationId="{00000000-0000-0000-0000-000000000000}"/>
          </ac:grpSpMkLst>
        </pc:grpChg>
        <pc:grpChg chg="del">
          <ac:chgData name="Praveen Namakkal Mohankumar" userId="8059d15b-4f8c-44f0-86d6-597a7b49ae19" providerId="ADAL" clId="{1B2690F7-0541-6447-8590-7BE60F306849}" dt="2023-11-27T19:39:43.394" v="3322" actId="478"/>
          <ac:grpSpMkLst>
            <pc:docMk/>
            <pc:sldMk cId="3762050424" sldId="298"/>
            <ac:grpSpMk id="10" creationId="{00000000-0000-0000-0000-000000000000}"/>
          </ac:grpSpMkLst>
        </pc:grpChg>
        <pc:grpChg chg="add del mod">
          <ac:chgData name="Praveen Namakkal Mohankumar" userId="8059d15b-4f8c-44f0-86d6-597a7b49ae19" providerId="ADAL" clId="{1B2690F7-0541-6447-8590-7BE60F306849}" dt="2023-11-30T01:08:56.358" v="6383"/>
          <ac:grpSpMkLst>
            <pc:docMk/>
            <pc:sldMk cId="3762050424" sldId="298"/>
            <ac:grpSpMk id="12" creationId="{EC2D7FDD-3E01-1DDF-881A-855C598B6C82}"/>
          </ac:grpSpMkLst>
        </pc:grpChg>
        <pc:grpChg chg="mod">
          <ac:chgData name="Praveen Namakkal Mohankumar" userId="8059d15b-4f8c-44f0-86d6-597a7b49ae19" providerId="ADAL" clId="{1B2690F7-0541-6447-8590-7BE60F306849}" dt="2023-11-27T19:42:24.671" v="3507" actId="1076"/>
          <ac:grpSpMkLst>
            <pc:docMk/>
            <pc:sldMk cId="3762050424" sldId="298"/>
            <ac:grpSpMk id="14" creationId="{00000000-0000-0000-0000-000000000000}"/>
          </ac:grpSpMkLst>
        </pc:grpChg>
        <pc:grpChg chg="mod">
          <ac:chgData name="Praveen Namakkal Mohankumar" userId="8059d15b-4f8c-44f0-86d6-597a7b49ae19" providerId="ADAL" clId="{1B2690F7-0541-6447-8590-7BE60F306849}" dt="2023-11-27T19:42:24.671" v="3507" actId="1076"/>
          <ac:grpSpMkLst>
            <pc:docMk/>
            <pc:sldMk cId="3762050424" sldId="298"/>
            <ac:grpSpMk id="17" creationId="{00000000-0000-0000-0000-000000000000}"/>
          </ac:grpSpMkLst>
        </pc:grpChg>
        <pc:grpChg chg="add del mod">
          <ac:chgData name="Praveen Namakkal Mohankumar" userId="8059d15b-4f8c-44f0-86d6-597a7b49ae19" providerId="ADAL" clId="{1B2690F7-0541-6447-8590-7BE60F306849}" dt="2023-11-30T01:09:13.241" v="6385"/>
          <ac:grpSpMkLst>
            <pc:docMk/>
            <pc:sldMk cId="3762050424" sldId="298"/>
            <ac:grpSpMk id="26" creationId="{763CBE11-A757-EF96-2682-A338D08299B8}"/>
          </ac:grpSpMkLst>
        </pc:grpChg>
        <pc:grpChg chg="add del mod">
          <ac:chgData name="Praveen Namakkal Mohankumar" userId="8059d15b-4f8c-44f0-86d6-597a7b49ae19" providerId="ADAL" clId="{1B2690F7-0541-6447-8590-7BE60F306849}" dt="2023-11-30T01:09:13.241" v="6385"/>
          <ac:grpSpMkLst>
            <pc:docMk/>
            <pc:sldMk cId="3762050424" sldId="298"/>
            <ac:grpSpMk id="29" creationId="{45699DDE-138A-E1F0-46B3-31CFC97D124B}"/>
          </ac:grpSpMkLst>
        </pc:grpChg>
        <pc:grpChg chg="add del mod">
          <ac:chgData name="Praveen Namakkal Mohankumar" userId="8059d15b-4f8c-44f0-86d6-597a7b49ae19" providerId="ADAL" clId="{1B2690F7-0541-6447-8590-7BE60F306849}" dt="2023-11-30T01:11:13.243" v="6444" actId="478"/>
          <ac:grpSpMkLst>
            <pc:docMk/>
            <pc:sldMk cId="3762050424" sldId="298"/>
            <ac:grpSpMk id="34" creationId="{A94E080B-FC6C-1B5B-E688-7D434AA34323}"/>
          </ac:grpSpMkLst>
        </pc:grpChg>
        <pc:grpChg chg="add del mod">
          <ac:chgData name="Praveen Namakkal Mohankumar" userId="8059d15b-4f8c-44f0-86d6-597a7b49ae19" providerId="ADAL" clId="{1B2690F7-0541-6447-8590-7BE60F306849}" dt="2023-11-30T01:11:13.243" v="6444" actId="478"/>
          <ac:grpSpMkLst>
            <pc:docMk/>
            <pc:sldMk cId="3762050424" sldId="298"/>
            <ac:grpSpMk id="37" creationId="{C577A3EB-D442-0E67-E056-7286B3316E55}"/>
          </ac:grpSpMkLst>
        </pc:grpChg>
        <pc:picChg chg="mod">
          <ac:chgData name="Praveen Namakkal Mohankumar" userId="8059d15b-4f8c-44f0-86d6-597a7b49ae19" providerId="ADAL" clId="{1B2690F7-0541-6447-8590-7BE60F306849}" dt="2023-11-30T01:08:53.452" v="6382"/>
          <ac:picMkLst>
            <pc:docMk/>
            <pc:sldMk cId="3762050424" sldId="298"/>
            <ac:picMk id="11" creationId="{A03E779F-BE7A-5E95-5E47-B107631775A6}"/>
          </ac:picMkLst>
        </pc:picChg>
        <pc:picChg chg="mod">
          <ac:chgData name="Praveen Namakkal Mohankumar" userId="8059d15b-4f8c-44f0-86d6-597a7b49ae19" providerId="ADAL" clId="{1B2690F7-0541-6447-8590-7BE60F306849}" dt="2023-11-30T01:08:53.452" v="6382"/>
          <ac:picMkLst>
            <pc:docMk/>
            <pc:sldMk cId="3762050424" sldId="298"/>
            <ac:picMk id="23" creationId="{515B3128-4CD5-0643-BABB-09E115B84BAF}"/>
          </ac:picMkLst>
        </pc:picChg>
        <pc:picChg chg="mod">
          <ac:chgData name="Praveen Namakkal Mohankumar" userId="8059d15b-4f8c-44f0-86d6-597a7b49ae19" providerId="ADAL" clId="{1B2690F7-0541-6447-8590-7BE60F306849}" dt="2023-11-30T01:08:53.452" v="6382"/>
          <ac:picMkLst>
            <pc:docMk/>
            <pc:sldMk cId="3762050424" sldId="298"/>
            <ac:picMk id="24" creationId="{55FB3A17-6BC6-E7EB-B02E-63105CA295B0}"/>
          </ac:picMkLst>
        </pc:picChg>
        <pc:picChg chg="mod">
          <ac:chgData name="Praveen Namakkal Mohankumar" userId="8059d15b-4f8c-44f0-86d6-597a7b49ae19" providerId="ADAL" clId="{1B2690F7-0541-6447-8590-7BE60F306849}" dt="2023-11-30T01:09:10.612" v="6384"/>
          <ac:picMkLst>
            <pc:docMk/>
            <pc:sldMk cId="3762050424" sldId="298"/>
            <ac:picMk id="28" creationId="{037EF0FA-925D-3C60-E949-A402340C0FFC}"/>
          </ac:picMkLst>
        </pc:picChg>
        <pc:picChg chg="mod">
          <ac:chgData name="Praveen Namakkal Mohankumar" userId="8059d15b-4f8c-44f0-86d6-597a7b49ae19" providerId="ADAL" clId="{1B2690F7-0541-6447-8590-7BE60F306849}" dt="2023-11-30T01:09:10.612" v="6384"/>
          <ac:picMkLst>
            <pc:docMk/>
            <pc:sldMk cId="3762050424" sldId="298"/>
            <ac:picMk id="31" creationId="{C35071CB-C198-DAFB-E8E0-3F7D7FFF16DF}"/>
          </ac:picMkLst>
        </pc:picChg>
        <pc:picChg chg="mod">
          <ac:chgData name="Praveen Namakkal Mohankumar" userId="8059d15b-4f8c-44f0-86d6-597a7b49ae19" providerId="ADAL" clId="{1B2690F7-0541-6447-8590-7BE60F306849}" dt="2023-11-30T01:09:10.612" v="6384"/>
          <ac:picMkLst>
            <pc:docMk/>
            <pc:sldMk cId="3762050424" sldId="298"/>
            <ac:picMk id="32" creationId="{AFB67380-87DA-7E20-5888-ADDFE581E3F7}"/>
          </ac:picMkLst>
        </pc:picChg>
        <pc:picChg chg="mod">
          <ac:chgData name="Praveen Namakkal Mohankumar" userId="8059d15b-4f8c-44f0-86d6-597a7b49ae19" providerId="ADAL" clId="{1B2690F7-0541-6447-8590-7BE60F306849}" dt="2023-11-30T01:09:13.995" v="6386"/>
          <ac:picMkLst>
            <pc:docMk/>
            <pc:sldMk cId="3762050424" sldId="298"/>
            <ac:picMk id="36" creationId="{80644893-1EDB-C3BE-3776-9A0A81C36C3E}"/>
          </ac:picMkLst>
        </pc:picChg>
        <pc:picChg chg="mod">
          <ac:chgData name="Praveen Namakkal Mohankumar" userId="8059d15b-4f8c-44f0-86d6-597a7b49ae19" providerId="ADAL" clId="{1B2690F7-0541-6447-8590-7BE60F306849}" dt="2023-11-30T01:09:13.995" v="6386"/>
          <ac:picMkLst>
            <pc:docMk/>
            <pc:sldMk cId="3762050424" sldId="298"/>
            <ac:picMk id="39" creationId="{FA5BA3C8-A8DA-192B-4B1D-2E964889917A}"/>
          </ac:picMkLst>
        </pc:picChg>
        <pc:picChg chg="del mod">
          <ac:chgData name="Praveen Namakkal Mohankumar" userId="8059d15b-4f8c-44f0-86d6-597a7b49ae19" providerId="ADAL" clId="{1B2690F7-0541-6447-8590-7BE60F306849}" dt="2023-11-30T01:09:30.244" v="6398" actId="478"/>
          <ac:picMkLst>
            <pc:docMk/>
            <pc:sldMk cId="3762050424" sldId="298"/>
            <ac:picMk id="40" creationId="{2BF38291-77A1-C557-62C0-35049BA4F89D}"/>
          </ac:picMkLst>
        </pc:picChg>
        <pc:cxnChg chg="add mod">
          <ac:chgData name="Praveen Namakkal Mohankumar" userId="8059d15b-4f8c-44f0-86d6-597a7b49ae19" providerId="ADAL" clId="{1B2690F7-0541-6447-8590-7BE60F306849}" dt="2023-11-27T19:42:56.742" v="3526" actId="1076"/>
          <ac:cxnSpMkLst>
            <pc:docMk/>
            <pc:sldMk cId="3762050424" sldId="298"/>
            <ac:cxnSpMk id="20" creationId="{F988CC8F-D824-A59D-9617-A710358C055F}"/>
          </ac:cxnSpMkLst>
        </pc:cxnChg>
      </pc:sldChg>
      <pc:sldChg chg="addSp delSp modSp add del mod ord">
        <pc:chgData name="Praveen Namakkal Mohankumar" userId="8059d15b-4f8c-44f0-86d6-597a7b49ae19" providerId="ADAL" clId="{1B2690F7-0541-6447-8590-7BE60F306849}" dt="2023-11-30T17:36:25.934" v="8227" actId="2696"/>
        <pc:sldMkLst>
          <pc:docMk/>
          <pc:sldMk cId="3339074550" sldId="299"/>
        </pc:sldMkLst>
        <pc:spChg chg="del mod">
          <ac:chgData name="Praveen Namakkal Mohankumar" userId="8059d15b-4f8c-44f0-86d6-597a7b49ae19" providerId="ADAL" clId="{1B2690F7-0541-6447-8590-7BE60F306849}" dt="2023-11-27T19:45:09.804" v="3551" actId="478"/>
          <ac:spMkLst>
            <pc:docMk/>
            <pc:sldMk cId="3339074550" sldId="299"/>
            <ac:spMk id="2" creationId="{00000000-0000-0000-0000-000000000000}"/>
          </ac:spMkLst>
        </pc:spChg>
        <pc:spChg chg="add del mod">
          <ac:chgData name="Praveen Namakkal Mohankumar" userId="8059d15b-4f8c-44f0-86d6-597a7b49ae19" providerId="ADAL" clId="{1B2690F7-0541-6447-8590-7BE60F306849}" dt="2023-11-30T17:36:24.625" v="8226" actId="21"/>
          <ac:spMkLst>
            <pc:docMk/>
            <pc:sldMk cId="3339074550" sldId="299"/>
            <ac:spMk id="2" creationId="{6A697EF4-2CF5-318F-DEB6-79EE94A7798D}"/>
          </ac:spMkLst>
        </pc:spChg>
        <pc:spChg chg="add mod">
          <ac:chgData name="Praveen Namakkal Mohankumar" userId="8059d15b-4f8c-44f0-86d6-597a7b49ae19" providerId="ADAL" clId="{1B2690F7-0541-6447-8590-7BE60F306849}" dt="2023-11-27T19:49:40.713" v="3682"/>
          <ac:spMkLst>
            <pc:docMk/>
            <pc:sldMk cId="3339074550" sldId="299"/>
            <ac:spMk id="3" creationId="{85F67B21-16E8-BDB7-44A2-3498FECDCF5C}"/>
          </ac:spMkLst>
        </pc:spChg>
        <pc:spChg chg="del">
          <ac:chgData name="Praveen Namakkal Mohankumar" userId="8059d15b-4f8c-44f0-86d6-597a7b49ae19" providerId="ADAL" clId="{1B2690F7-0541-6447-8590-7BE60F306849}" dt="2023-11-27T19:45:08.760" v="3549" actId="478"/>
          <ac:spMkLst>
            <pc:docMk/>
            <pc:sldMk cId="3339074550" sldId="299"/>
            <ac:spMk id="11" creationId="{00000000-0000-0000-0000-000000000000}"/>
          </ac:spMkLst>
        </pc:spChg>
        <pc:spChg chg="mod">
          <ac:chgData name="Praveen Namakkal Mohankumar" userId="8059d15b-4f8c-44f0-86d6-597a7b49ae19" providerId="ADAL" clId="{1B2690F7-0541-6447-8590-7BE60F306849}" dt="2023-11-27T19:49:25.093" v="3679" actId="20577"/>
          <ac:spMkLst>
            <pc:docMk/>
            <pc:sldMk cId="3339074550" sldId="299"/>
            <ac:spMk id="13" creationId="{00000000-0000-0000-0000-000000000000}"/>
          </ac:spMkLst>
        </pc:spChg>
        <pc:grpChg chg="del">
          <ac:chgData name="Praveen Namakkal Mohankumar" userId="8059d15b-4f8c-44f0-86d6-597a7b49ae19" providerId="ADAL" clId="{1B2690F7-0541-6447-8590-7BE60F306849}" dt="2023-11-27T19:45:08.760" v="3549" actId="478"/>
          <ac:grpSpMkLst>
            <pc:docMk/>
            <pc:sldMk cId="3339074550" sldId="299"/>
            <ac:grpSpMk id="4" creationId="{00000000-0000-0000-0000-000000000000}"/>
          </ac:grpSpMkLst>
        </pc:grpChg>
        <pc:grpChg chg="del">
          <ac:chgData name="Praveen Namakkal Mohankumar" userId="8059d15b-4f8c-44f0-86d6-597a7b49ae19" providerId="ADAL" clId="{1B2690F7-0541-6447-8590-7BE60F306849}" dt="2023-11-27T19:45:08.760" v="3549" actId="478"/>
          <ac:grpSpMkLst>
            <pc:docMk/>
            <pc:sldMk cId="3339074550" sldId="299"/>
            <ac:grpSpMk id="8" creationId="{00000000-0000-0000-0000-000000000000}"/>
          </ac:grpSpMkLst>
        </pc:grpChg>
        <pc:grpChg chg="del">
          <ac:chgData name="Praveen Namakkal Mohankumar" userId="8059d15b-4f8c-44f0-86d6-597a7b49ae19" providerId="ADAL" clId="{1B2690F7-0541-6447-8590-7BE60F306849}" dt="2023-11-27T19:45:08.760" v="3549" actId="478"/>
          <ac:grpSpMkLst>
            <pc:docMk/>
            <pc:sldMk cId="3339074550" sldId="299"/>
            <ac:grpSpMk id="14" creationId="{00000000-0000-0000-0000-000000000000}"/>
          </ac:grpSpMkLst>
        </pc:grpChg>
        <pc:grpChg chg="del">
          <ac:chgData name="Praveen Namakkal Mohankumar" userId="8059d15b-4f8c-44f0-86d6-597a7b49ae19" providerId="ADAL" clId="{1B2690F7-0541-6447-8590-7BE60F306849}" dt="2023-11-27T19:45:08.760" v="3549" actId="478"/>
          <ac:grpSpMkLst>
            <pc:docMk/>
            <pc:sldMk cId="3339074550" sldId="299"/>
            <ac:grpSpMk id="17" creationId="{00000000-0000-0000-0000-000000000000}"/>
          </ac:grpSpMkLst>
        </pc:grpChg>
        <pc:graphicFrameChg chg="add del mod">
          <ac:chgData name="Praveen Namakkal Mohankumar" userId="8059d15b-4f8c-44f0-86d6-597a7b49ae19" providerId="ADAL" clId="{1B2690F7-0541-6447-8590-7BE60F306849}" dt="2023-11-30T17:35:23.254" v="8212"/>
          <ac:graphicFrameMkLst>
            <pc:docMk/>
            <pc:sldMk cId="3339074550" sldId="299"/>
            <ac:graphicFrameMk id="4" creationId="{B6ECA7CB-6C67-DA93-F178-DCCD3564762B}"/>
          </ac:graphicFrameMkLst>
        </pc:graphicFrameChg>
        <pc:graphicFrameChg chg="add del mod">
          <ac:chgData name="Praveen Namakkal Mohankumar" userId="8059d15b-4f8c-44f0-86d6-597a7b49ae19" providerId="ADAL" clId="{1B2690F7-0541-6447-8590-7BE60F306849}" dt="2023-11-30T17:35:28.397" v="8215"/>
          <ac:graphicFrameMkLst>
            <pc:docMk/>
            <pc:sldMk cId="3339074550" sldId="299"/>
            <ac:graphicFrameMk id="5" creationId="{E7CBDAE2-C9BE-EDC6-CC88-FBD93D135814}"/>
          </ac:graphicFrameMkLst>
        </pc:graphicFrameChg>
        <pc:graphicFrameChg chg="add del mod">
          <ac:chgData name="Praveen Namakkal Mohankumar" userId="8059d15b-4f8c-44f0-86d6-597a7b49ae19" providerId="ADAL" clId="{1B2690F7-0541-6447-8590-7BE60F306849}" dt="2023-11-30T17:35:33.686" v="8217"/>
          <ac:graphicFrameMkLst>
            <pc:docMk/>
            <pc:sldMk cId="3339074550" sldId="299"/>
            <ac:graphicFrameMk id="6" creationId="{90745547-ACF8-FCAE-22D8-34758C9D2271}"/>
          </ac:graphicFrameMkLst>
        </pc:graphicFrameChg>
        <pc:graphicFrameChg chg="add del mod">
          <ac:chgData name="Praveen Namakkal Mohankumar" userId="8059d15b-4f8c-44f0-86d6-597a7b49ae19" providerId="ADAL" clId="{1B2690F7-0541-6447-8590-7BE60F306849}" dt="2023-11-30T17:35:35.881" v="8219"/>
          <ac:graphicFrameMkLst>
            <pc:docMk/>
            <pc:sldMk cId="3339074550" sldId="299"/>
            <ac:graphicFrameMk id="8" creationId="{0D6350CB-BF22-1578-7EFE-5DDC04E22440}"/>
          </ac:graphicFrameMkLst>
        </pc:graphicFrameChg>
        <pc:cxnChg chg="del">
          <ac:chgData name="Praveen Namakkal Mohankumar" userId="8059d15b-4f8c-44f0-86d6-597a7b49ae19" providerId="ADAL" clId="{1B2690F7-0541-6447-8590-7BE60F306849}" dt="2023-11-27T19:45:08.760" v="3549" actId="478"/>
          <ac:cxnSpMkLst>
            <pc:docMk/>
            <pc:sldMk cId="3339074550" sldId="299"/>
            <ac:cxnSpMk id="20" creationId="{F988CC8F-D824-A59D-9617-A710358C055F}"/>
          </ac:cxnSpMkLst>
        </pc:cxnChg>
      </pc:sldChg>
      <pc:sldChg chg="add del">
        <pc:chgData name="Praveen Namakkal Mohankumar" userId="8059d15b-4f8c-44f0-86d6-597a7b49ae19" providerId="ADAL" clId="{1B2690F7-0541-6447-8590-7BE60F306849}" dt="2023-11-27T19:53:25.593" v="3684" actId="2890"/>
        <pc:sldMkLst>
          <pc:docMk/>
          <pc:sldMk cId="215174518" sldId="300"/>
        </pc:sldMkLst>
      </pc:sldChg>
      <pc:sldChg chg="add del">
        <pc:chgData name="Praveen Namakkal Mohankumar" userId="8059d15b-4f8c-44f0-86d6-597a7b49ae19" providerId="ADAL" clId="{1B2690F7-0541-6447-8590-7BE60F306849}" dt="2023-11-27T19:47:33.093" v="3609" actId="2696"/>
        <pc:sldMkLst>
          <pc:docMk/>
          <pc:sldMk cId="746864040" sldId="300"/>
        </pc:sldMkLst>
      </pc:sldChg>
      <pc:sldChg chg="add del setBg">
        <pc:chgData name="Praveen Namakkal Mohankumar" userId="8059d15b-4f8c-44f0-86d6-597a7b49ae19" providerId="ADAL" clId="{1B2690F7-0541-6447-8590-7BE60F306849}" dt="2023-11-27T19:47:27.801" v="3607"/>
        <pc:sldMkLst>
          <pc:docMk/>
          <pc:sldMk cId="1790609011" sldId="300"/>
        </pc:sldMkLst>
      </pc:sldChg>
      <pc:sldChg chg="add del setBg">
        <pc:chgData name="Praveen Namakkal Mohankumar" userId="8059d15b-4f8c-44f0-86d6-597a7b49ae19" providerId="ADAL" clId="{1B2690F7-0541-6447-8590-7BE60F306849}" dt="2023-11-27T19:46:39.595" v="3593"/>
        <pc:sldMkLst>
          <pc:docMk/>
          <pc:sldMk cId="1980540519" sldId="300"/>
        </pc:sldMkLst>
      </pc:sldChg>
      <pc:sldChg chg="delSp modSp add del mod">
        <pc:chgData name="Praveen Namakkal Mohankumar" userId="8059d15b-4f8c-44f0-86d6-597a7b49ae19" providerId="ADAL" clId="{1B2690F7-0541-6447-8590-7BE60F306849}" dt="2023-11-27T19:49:09.293" v="3619" actId="2696"/>
        <pc:sldMkLst>
          <pc:docMk/>
          <pc:sldMk cId="3261964360" sldId="300"/>
        </pc:sldMkLst>
        <pc:spChg chg="del mod">
          <ac:chgData name="Praveen Namakkal Mohankumar" userId="8059d15b-4f8c-44f0-86d6-597a7b49ae19" providerId="ADAL" clId="{1B2690F7-0541-6447-8590-7BE60F306849}" dt="2023-11-27T19:49:03.792" v="3618"/>
          <ac:spMkLst>
            <pc:docMk/>
            <pc:sldMk cId="3261964360" sldId="300"/>
            <ac:spMk id="13" creationId="{00000000-0000-0000-0000-000000000000}"/>
          </ac:spMkLst>
        </pc:spChg>
      </pc:sldChg>
      <pc:sldChg chg="addSp delSp modSp add del mod">
        <pc:chgData name="Praveen Namakkal Mohankumar" userId="8059d15b-4f8c-44f0-86d6-597a7b49ae19" providerId="ADAL" clId="{1B2690F7-0541-6447-8590-7BE60F306849}" dt="2023-11-27T19:47:12.466" v="3603" actId="2696"/>
        <pc:sldMkLst>
          <pc:docMk/>
          <pc:sldMk cId="3401137408" sldId="300"/>
        </pc:sldMkLst>
        <pc:spChg chg="del">
          <ac:chgData name="Praveen Namakkal Mohankumar" userId="8059d15b-4f8c-44f0-86d6-597a7b49ae19" providerId="ADAL" clId="{1B2690F7-0541-6447-8590-7BE60F306849}" dt="2023-11-27T19:46:43.013" v="3595" actId="478"/>
          <ac:spMkLst>
            <pc:docMk/>
            <pc:sldMk cId="3401137408" sldId="300"/>
            <ac:spMk id="2" creationId="{00000000-0000-0000-0000-000000000000}"/>
          </ac:spMkLst>
        </pc:spChg>
        <pc:spChg chg="del">
          <ac:chgData name="Praveen Namakkal Mohankumar" userId="8059d15b-4f8c-44f0-86d6-597a7b49ae19" providerId="ADAL" clId="{1B2690F7-0541-6447-8590-7BE60F306849}" dt="2023-11-27T19:47:00.800" v="3602" actId="478"/>
          <ac:spMkLst>
            <pc:docMk/>
            <pc:sldMk cId="3401137408" sldId="300"/>
            <ac:spMk id="23" creationId="{00000000-0000-0000-0000-000000000000}"/>
          </ac:spMkLst>
        </pc:spChg>
        <pc:spChg chg="add mod">
          <ac:chgData name="Praveen Namakkal Mohankumar" userId="8059d15b-4f8c-44f0-86d6-597a7b49ae19" providerId="ADAL" clId="{1B2690F7-0541-6447-8590-7BE60F306849}" dt="2023-11-27T19:46:58.850" v="3601" actId="1076"/>
          <ac:spMkLst>
            <pc:docMk/>
            <pc:sldMk cId="3401137408" sldId="300"/>
            <ac:spMk id="25" creationId="{75FE3ECB-B8F5-B022-755B-AE467C244ED4}"/>
          </ac:spMkLst>
        </pc:spChg>
        <pc:grpChg chg="del mod">
          <ac:chgData name="Praveen Namakkal Mohankumar" userId="8059d15b-4f8c-44f0-86d6-597a7b49ae19" providerId="ADAL" clId="{1B2690F7-0541-6447-8590-7BE60F306849}" dt="2023-11-27T19:46:56.163" v="3600" actId="478"/>
          <ac:grpSpMkLst>
            <pc:docMk/>
            <pc:sldMk cId="3401137408" sldId="300"/>
            <ac:grpSpMk id="3" creationId="{00000000-0000-0000-0000-000000000000}"/>
          </ac:grpSpMkLst>
        </pc:grpChg>
      </pc:sldChg>
      <pc:sldChg chg="addSp delSp modSp add mod ord">
        <pc:chgData name="Praveen Namakkal Mohankumar" userId="8059d15b-4f8c-44f0-86d6-597a7b49ae19" providerId="ADAL" clId="{1B2690F7-0541-6447-8590-7BE60F306849}" dt="2023-11-30T00:47:33.692" v="6085"/>
        <pc:sldMkLst>
          <pc:docMk/>
          <pc:sldMk cId="3456797901" sldId="300"/>
        </pc:sldMkLst>
        <pc:spChg chg="mod">
          <ac:chgData name="Praveen Namakkal Mohankumar" userId="8059d15b-4f8c-44f0-86d6-597a7b49ae19" providerId="ADAL" clId="{1B2690F7-0541-6447-8590-7BE60F306849}" dt="2023-11-30T00:47:14.186" v="6074" actId="1076"/>
          <ac:spMkLst>
            <pc:docMk/>
            <pc:sldMk cId="3456797901" sldId="300"/>
            <ac:spMk id="2" creationId="{00000000-0000-0000-0000-000000000000}"/>
          </ac:spMkLst>
        </pc:spChg>
        <pc:spChg chg="mod">
          <ac:chgData name="Praveen Namakkal Mohankumar" userId="8059d15b-4f8c-44f0-86d6-597a7b49ae19" providerId="ADAL" clId="{1B2690F7-0541-6447-8590-7BE60F306849}" dt="2023-11-30T00:47:11.659" v="6072"/>
          <ac:spMkLst>
            <pc:docMk/>
            <pc:sldMk cId="3456797901" sldId="300"/>
            <ac:spMk id="11" creationId="{418A67C5-609E-97B5-676B-65144329B595}"/>
          </ac:spMkLst>
        </pc:spChg>
        <pc:spChg chg="mod">
          <ac:chgData name="Praveen Namakkal Mohankumar" userId="8059d15b-4f8c-44f0-86d6-597a7b49ae19" providerId="ADAL" clId="{1B2690F7-0541-6447-8590-7BE60F306849}" dt="2023-11-30T00:47:33" v="6083" actId="1076"/>
          <ac:spMkLst>
            <pc:docMk/>
            <pc:sldMk cId="3456797901" sldId="300"/>
            <ac:spMk id="12" creationId="{00000000-0000-0000-0000-000000000000}"/>
          </ac:spMkLst>
        </pc:spChg>
        <pc:spChg chg="mod">
          <ac:chgData name="Praveen Namakkal Mohankumar" userId="8059d15b-4f8c-44f0-86d6-597a7b49ae19" providerId="ADAL" clId="{1B2690F7-0541-6447-8590-7BE60F306849}" dt="2023-11-30T00:47:11.659" v="6072"/>
          <ac:spMkLst>
            <pc:docMk/>
            <pc:sldMk cId="3456797901" sldId="300"/>
            <ac:spMk id="14" creationId="{FDA32B1B-3295-6B6C-979F-CFCF8AE9DEE0}"/>
          </ac:spMkLst>
        </pc:spChg>
        <pc:spChg chg="mod">
          <ac:chgData name="Praveen Namakkal Mohankumar" userId="8059d15b-4f8c-44f0-86d6-597a7b49ae19" providerId="ADAL" clId="{1B2690F7-0541-6447-8590-7BE60F306849}" dt="2023-11-30T00:47:11.659" v="6072"/>
          <ac:spMkLst>
            <pc:docMk/>
            <pc:sldMk cId="3456797901" sldId="300"/>
            <ac:spMk id="15" creationId="{C45154F6-3C9B-B95E-D351-3172EA1F61E7}"/>
          </ac:spMkLst>
        </pc:spChg>
        <pc:spChg chg="mod">
          <ac:chgData name="Praveen Namakkal Mohankumar" userId="8059d15b-4f8c-44f0-86d6-597a7b49ae19" providerId="ADAL" clId="{1B2690F7-0541-6447-8590-7BE60F306849}" dt="2023-11-30T00:47:11.659" v="6072"/>
          <ac:spMkLst>
            <pc:docMk/>
            <pc:sldMk cId="3456797901" sldId="300"/>
            <ac:spMk id="16" creationId="{9F55C3D8-BCAE-9A0B-8A07-B825A24DAD84}"/>
          </ac:spMkLst>
        </pc:spChg>
        <pc:spChg chg="mod">
          <ac:chgData name="Praveen Namakkal Mohankumar" userId="8059d15b-4f8c-44f0-86d6-597a7b49ae19" providerId="ADAL" clId="{1B2690F7-0541-6447-8590-7BE60F306849}" dt="2023-11-30T00:47:11.659" v="6072"/>
          <ac:spMkLst>
            <pc:docMk/>
            <pc:sldMk cId="3456797901" sldId="300"/>
            <ac:spMk id="17" creationId="{D9E53527-D30C-DF68-03E1-302D62D549F1}"/>
          </ac:spMkLst>
        </pc:spChg>
        <pc:spChg chg="mod">
          <ac:chgData name="Praveen Namakkal Mohankumar" userId="8059d15b-4f8c-44f0-86d6-597a7b49ae19" providerId="ADAL" clId="{1B2690F7-0541-6447-8590-7BE60F306849}" dt="2023-11-30T00:47:11.659" v="6072"/>
          <ac:spMkLst>
            <pc:docMk/>
            <pc:sldMk cId="3456797901" sldId="300"/>
            <ac:spMk id="18" creationId="{10C03270-4259-F645-49A2-0F85304C30D3}"/>
          </ac:spMkLst>
        </pc:spChg>
        <pc:spChg chg="mod">
          <ac:chgData name="Praveen Namakkal Mohankumar" userId="8059d15b-4f8c-44f0-86d6-597a7b49ae19" providerId="ADAL" clId="{1B2690F7-0541-6447-8590-7BE60F306849}" dt="2023-11-30T00:47:11.659" v="6072"/>
          <ac:spMkLst>
            <pc:docMk/>
            <pc:sldMk cId="3456797901" sldId="300"/>
            <ac:spMk id="19" creationId="{91F95E0B-C46D-8CD6-A3A4-DC96B784E495}"/>
          </ac:spMkLst>
        </pc:spChg>
        <pc:spChg chg="mod">
          <ac:chgData name="Praveen Namakkal Mohankumar" userId="8059d15b-4f8c-44f0-86d6-597a7b49ae19" providerId="ADAL" clId="{1B2690F7-0541-6447-8590-7BE60F306849}" dt="2023-11-30T00:47:11.659" v="6072"/>
          <ac:spMkLst>
            <pc:docMk/>
            <pc:sldMk cId="3456797901" sldId="300"/>
            <ac:spMk id="20" creationId="{AE311895-C437-7E64-A40B-6ABA626FD052}"/>
          </ac:spMkLst>
        </pc:spChg>
        <pc:spChg chg="mod">
          <ac:chgData name="Praveen Namakkal Mohankumar" userId="8059d15b-4f8c-44f0-86d6-597a7b49ae19" providerId="ADAL" clId="{1B2690F7-0541-6447-8590-7BE60F306849}" dt="2023-11-30T00:47:11.659" v="6072"/>
          <ac:spMkLst>
            <pc:docMk/>
            <pc:sldMk cId="3456797901" sldId="300"/>
            <ac:spMk id="21" creationId="{938588E3-61D9-DFED-87FB-9FFC78896D84}"/>
          </ac:spMkLst>
        </pc:spChg>
        <pc:spChg chg="mod">
          <ac:chgData name="Praveen Namakkal Mohankumar" userId="8059d15b-4f8c-44f0-86d6-597a7b49ae19" providerId="ADAL" clId="{1B2690F7-0541-6447-8590-7BE60F306849}" dt="2023-11-30T00:47:11.659" v="6072"/>
          <ac:spMkLst>
            <pc:docMk/>
            <pc:sldMk cId="3456797901" sldId="300"/>
            <ac:spMk id="22" creationId="{81F08DF5-3A6E-065D-BE31-A1A95ED4EF4B}"/>
          </ac:spMkLst>
        </pc:spChg>
        <pc:spChg chg="mod">
          <ac:chgData name="Praveen Namakkal Mohankumar" userId="8059d15b-4f8c-44f0-86d6-597a7b49ae19" providerId="ADAL" clId="{1B2690F7-0541-6447-8590-7BE60F306849}" dt="2023-11-30T00:47:11.659" v="6072"/>
          <ac:spMkLst>
            <pc:docMk/>
            <pc:sldMk cId="3456797901" sldId="300"/>
            <ac:spMk id="23" creationId="{2ED286FC-E3A0-EBD5-F656-EE008B8DF782}"/>
          </ac:spMkLst>
        </pc:spChg>
        <pc:spChg chg="mod">
          <ac:chgData name="Praveen Namakkal Mohankumar" userId="8059d15b-4f8c-44f0-86d6-597a7b49ae19" providerId="ADAL" clId="{1B2690F7-0541-6447-8590-7BE60F306849}" dt="2023-11-30T00:47:11.659" v="6072"/>
          <ac:spMkLst>
            <pc:docMk/>
            <pc:sldMk cId="3456797901" sldId="300"/>
            <ac:spMk id="24" creationId="{41E36AA0-293A-5031-674F-C5790AF10DAA}"/>
          </ac:spMkLst>
        </pc:spChg>
        <pc:spChg chg="mod">
          <ac:chgData name="Praveen Namakkal Mohankumar" userId="8059d15b-4f8c-44f0-86d6-597a7b49ae19" providerId="ADAL" clId="{1B2690F7-0541-6447-8590-7BE60F306849}" dt="2023-11-30T00:47:11.659" v="6072"/>
          <ac:spMkLst>
            <pc:docMk/>
            <pc:sldMk cId="3456797901" sldId="300"/>
            <ac:spMk id="25" creationId="{24C2F1E5-CEA6-47B3-F3AC-E066F4304786}"/>
          </ac:spMkLst>
        </pc:spChg>
        <pc:spChg chg="mod">
          <ac:chgData name="Praveen Namakkal Mohankumar" userId="8059d15b-4f8c-44f0-86d6-597a7b49ae19" providerId="ADAL" clId="{1B2690F7-0541-6447-8590-7BE60F306849}" dt="2023-11-30T00:47:11.659" v="6072"/>
          <ac:spMkLst>
            <pc:docMk/>
            <pc:sldMk cId="3456797901" sldId="300"/>
            <ac:spMk id="26" creationId="{185E6705-112A-402E-882B-D6B5D2E7DB2F}"/>
          </ac:spMkLst>
        </pc:spChg>
        <pc:spChg chg="mod">
          <ac:chgData name="Praveen Namakkal Mohankumar" userId="8059d15b-4f8c-44f0-86d6-597a7b49ae19" providerId="ADAL" clId="{1B2690F7-0541-6447-8590-7BE60F306849}" dt="2023-11-30T00:47:11.659" v="6072"/>
          <ac:spMkLst>
            <pc:docMk/>
            <pc:sldMk cId="3456797901" sldId="300"/>
            <ac:spMk id="27" creationId="{D817E152-27C4-9270-2440-DC81E96106DC}"/>
          </ac:spMkLst>
        </pc:spChg>
        <pc:spChg chg="mod">
          <ac:chgData name="Praveen Namakkal Mohankumar" userId="8059d15b-4f8c-44f0-86d6-597a7b49ae19" providerId="ADAL" clId="{1B2690F7-0541-6447-8590-7BE60F306849}" dt="2023-11-30T00:47:11.659" v="6072"/>
          <ac:spMkLst>
            <pc:docMk/>
            <pc:sldMk cId="3456797901" sldId="300"/>
            <ac:spMk id="28" creationId="{21507F9A-CDF7-CB5B-9BEF-0904D5652C9A}"/>
          </ac:spMkLst>
        </pc:spChg>
        <pc:spChg chg="mod">
          <ac:chgData name="Praveen Namakkal Mohankumar" userId="8059d15b-4f8c-44f0-86d6-597a7b49ae19" providerId="ADAL" clId="{1B2690F7-0541-6447-8590-7BE60F306849}" dt="2023-11-30T00:47:11.659" v="6072"/>
          <ac:spMkLst>
            <pc:docMk/>
            <pc:sldMk cId="3456797901" sldId="300"/>
            <ac:spMk id="29" creationId="{34D6D5F9-09DD-A110-E194-0D0EA654E93C}"/>
          </ac:spMkLst>
        </pc:spChg>
        <pc:spChg chg="mod">
          <ac:chgData name="Praveen Namakkal Mohankumar" userId="8059d15b-4f8c-44f0-86d6-597a7b49ae19" providerId="ADAL" clId="{1B2690F7-0541-6447-8590-7BE60F306849}" dt="2023-11-30T00:47:11.659" v="6072"/>
          <ac:spMkLst>
            <pc:docMk/>
            <pc:sldMk cId="3456797901" sldId="300"/>
            <ac:spMk id="30" creationId="{6A6BD7A6-F598-0630-BC52-5814F058EA60}"/>
          </ac:spMkLst>
        </pc:spChg>
        <pc:spChg chg="mod">
          <ac:chgData name="Praveen Namakkal Mohankumar" userId="8059d15b-4f8c-44f0-86d6-597a7b49ae19" providerId="ADAL" clId="{1B2690F7-0541-6447-8590-7BE60F306849}" dt="2023-11-30T00:47:11.659" v="6072"/>
          <ac:spMkLst>
            <pc:docMk/>
            <pc:sldMk cId="3456797901" sldId="300"/>
            <ac:spMk id="31" creationId="{8BF27F76-6F96-FFE2-1E59-1E3DFA9EC6F8}"/>
          </ac:spMkLst>
        </pc:spChg>
        <pc:spChg chg="mod">
          <ac:chgData name="Praveen Namakkal Mohankumar" userId="8059d15b-4f8c-44f0-86d6-597a7b49ae19" providerId="ADAL" clId="{1B2690F7-0541-6447-8590-7BE60F306849}" dt="2023-11-30T00:47:11.659" v="6072"/>
          <ac:spMkLst>
            <pc:docMk/>
            <pc:sldMk cId="3456797901" sldId="300"/>
            <ac:spMk id="32" creationId="{2D2D73D8-CD92-9336-C4D1-518721814150}"/>
          </ac:spMkLst>
        </pc:spChg>
        <pc:spChg chg="mod">
          <ac:chgData name="Praveen Namakkal Mohankumar" userId="8059d15b-4f8c-44f0-86d6-597a7b49ae19" providerId="ADAL" clId="{1B2690F7-0541-6447-8590-7BE60F306849}" dt="2023-11-30T00:47:11.659" v="6072"/>
          <ac:spMkLst>
            <pc:docMk/>
            <pc:sldMk cId="3456797901" sldId="300"/>
            <ac:spMk id="33" creationId="{C657846A-8CD2-FA0E-3F6A-7488A9518239}"/>
          </ac:spMkLst>
        </pc:spChg>
        <pc:spChg chg="mod">
          <ac:chgData name="Praveen Namakkal Mohankumar" userId="8059d15b-4f8c-44f0-86d6-597a7b49ae19" providerId="ADAL" clId="{1B2690F7-0541-6447-8590-7BE60F306849}" dt="2023-11-30T00:47:11.659" v="6072"/>
          <ac:spMkLst>
            <pc:docMk/>
            <pc:sldMk cId="3456797901" sldId="300"/>
            <ac:spMk id="34" creationId="{75655E36-A1BD-39AB-73C2-7CF2AB53A6A7}"/>
          </ac:spMkLst>
        </pc:spChg>
        <pc:spChg chg="mod">
          <ac:chgData name="Praveen Namakkal Mohankumar" userId="8059d15b-4f8c-44f0-86d6-597a7b49ae19" providerId="ADAL" clId="{1B2690F7-0541-6447-8590-7BE60F306849}" dt="2023-11-30T00:47:11.659" v="6072"/>
          <ac:spMkLst>
            <pc:docMk/>
            <pc:sldMk cId="3456797901" sldId="300"/>
            <ac:spMk id="35" creationId="{6DC9AA2B-7456-2044-DDD5-95E94D60078F}"/>
          </ac:spMkLst>
        </pc:spChg>
        <pc:spChg chg="mod">
          <ac:chgData name="Praveen Namakkal Mohankumar" userId="8059d15b-4f8c-44f0-86d6-597a7b49ae19" providerId="ADAL" clId="{1B2690F7-0541-6447-8590-7BE60F306849}" dt="2023-11-30T00:47:11.659" v="6072"/>
          <ac:spMkLst>
            <pc:docMk/>
            <pc:sldMk cId="3456797901" sldId="300"/>
            <ac:spMk id="36" creationId="{F5D9554E-485E-7A49-97CB-5CC18B8219E8}"/>
          </ac:spMkLst>
        </pc:spChg>
        <pc:spChg chg="mod">
          <ac:chgData name="Praveen Namakkal Mohankumar" userId="8059d15b-4f8c-44f0-86d6-597a7b49ae19" providerId="ADAL" clId="{1B2690F7-0541-6447-8590-7BE60F306849}" dt="2023-11-30T00:47:11.659" v="6072"/>
          <ac:spMkLst>
            <pc:docMk/>
            <pc:sldMk cId="3456797901" sldId="300"/>
            <ac:spMk id="37" creationId="{58045E02-9093-8BB4-5BE5-0319B28E1EE6}"/>
          </ac:spMkLst>
        </pc:spChg>
        <pc:spChg chg="mod">
          <ac:chgData name="Praveen Namakkal Mohankumar" userId="8059d15b-4f8c-44f0-86d6-597a7b49ae19" providerId="ADAL" clId="{1B2690F7-0541-6447-8590-7BE60F306849}" dt="2023-11-30T00:47:11.659" v="6072"/>
          <ac:spMkLst>
            <pc:docMk/>
            <pc:sldMk cId="3456797901" sldId="300"/>
            <ac:spMk id="38" creationId="{8663BB7C-0CEE-1AA8-17F6-407837D698A8}"/>
          </ac:spMkLst>
        </pc:spChg>
        <pc:spChg chg="mod">
          <ac:chgData name="Praveen Namakkal Mohankumar" userId="8059d15b-4f8c-44f0-86d6-597a7b49ae19" providerId="ADAL" clId="{1B2690F7-0541-6447-8590-7BE60F306849}" dt="2023-11-30T00:47:11.659" v="6072"/>
          <ac:spMkLst>
            <pc:docMk/>
            <pc:sldMk cId="3456797901" sldId="300"/>
            <ac:spMk id="39" creationId="{DF9897FF-499B-C5EF-D80D-D6023E958AD3}"/>
          </ac:spMkLst>
        </pc:spChg>
        <pc:spChg chg="mod">
          <ac:chgData name="Praveen Namakkal Mohankumar" userId="8059d15b-4f8c-44f0-86d6-597a7b49ae19" providerId="ADAL" clId="{1B2690F7-0541-6447-8590-7BE60F306849}" dt="2023-11-30T00:47:11.659" v="6072"/>
          <ac:spMkLst>
            <pc:docMk/>
            <pc:sldMk cId="3456797901" sldId="300"/>
            <ac:spMk id="40" creationId="{48C66639-075E-E01A-2481-29741212DC5B}"/>
          </ac:spMkLst>
        </pc:spChg>
        <pc:spChg chg="mod">
          <ac:chgData name="Praveen Namakkal Mohankumar" userId="8059d15b-4f8c-44f0-86d6-597a7b49ae19" providerId="ADAL" clId="{1B2690F7-0541-6447-8590-7BE60F306849}" dt="2023-11-30T00:47:11.659" v="6072"/>
          <ac:spMkLst>
            <pc:docMk/>
            <pc:sldMk cId="3456797901" sldId="300"/>
            <ac:spMk id="41" creationId="{443A5F92-E39C-CBFD-7114-2B89923E94B7}"/>
          </ac:spMkLst>
        </pc:spChg>
        <pc:spChg chg="mod">
          <ac:chgData name="Praveen Namakkal Mohankumar" userId="8059d15b-4f8c-44f0-86d6-597a7b49ae19" providerId="ADAL" clId="{1B2690F7-0541-6447-8590-7BE60F306849}" dt="2023-11-30T00:47:11.659" v="6072"/>
          <ac:spMkLst>
            <pc:docMk/>
            <pc:sldMk cId="3456797901" sldId="300"/>
            <ac:spMk id="42" creationId="{55735D05-35A1-F385-C5DD-046841323FA9}"/>
          </ac:spMkLst>
        </pc:spChg>
        <pc:spChg chg="mod">
          <ac:chgData name="Praveen Namakkal Mohankumar" userId="8059d15b-4f8c-44f0-86d6-597a7b49ae19" providerId="ADAL" clId="{1B2690F7-0541-6447-8590-7BE60F306849}" dt="2023-11-30T00:47:11.659" v="6072"/>
          <ac:spMkLst>
            <pc:docMk/>
            <pc:sldMk cId="3456797901" sldId="300"/>
            <ac:spMk id="43" creationId="{1F352EF4-61DC-8EFB-08E4-CE4348FD12FB}"/>
          </ac:spMkLst>
        </pc:spChg>
        <pc:spChg chg="mod">
          <ac:chgData name="Praveen Namakkal Mohankumar" userId="8059d15b-4f8c-44f0-86d6-597a7b49ae19" providerId="ADAL" clId="{1B2690F7-0541-6447-8590-7BE60F306849}" dt="2023-11-30T00:47:11.659" v="6072"/>
          <ac:spMkLst>
            <pc:docMk/>
            <pc:sldMk cId="3456797901" sldId="300"/>
            <ac:spMk id="44" creationId="{05CB11F6-D759-809B-BDF3-5F70D93D0B79}"/>
          </ac:spMkLst>
        </pc:spChg>
        <pc:spChg chg="mod">
          <ac:chgData name="Praveen Namakkal Mohankumar" userId="8059d15b-4f8c-44f0-86d6-597a7b49ae19" providerId="ADAL" clId="{1B2690F7-0541-6447-8590-7BE60F306849}" dt="2023-11-30T00:47:11.659" v="6072"/>
          <ac:spMkLst>
            <pc:docMk/>
            <pc:sldMk cId="3456797901" sldId="300"/>
            <ac:spMk id="45" creationId="{63BB6EE2-1597-BBCB-5DFF-7B162E744461}"/>
          </ac:spMkLst>
        </pc:spChg>
        <pc:spChg chg="mod">
          <ac:chgData name="Praveen Namakkal Mohankumar" userId="8059d15b-4f8c-44f0-86d6-597a7b49ae19" providerId="ADAL" clId="{1B2690F7-0541-6447-8590-7BE60F306849}" dt="2023-11-30T00:47:11.659" v="6072"/>
          <ac:spMkLst>
            <pc:docMk/>
            <pc:sldMk cId="3456797901" sldId="300"/>
            <ac:spMk id="46" creationId="{F458EF4C-FA95-A3F1-8ED3-76CCB8CA8809}"/>
          </ac:spMkLst>
        </pc:spChg>
        <pc:spChg chg="mod">
          <ac:chgData name="Praveen Namakkal Mohankumar" userId="8059d15b-4f8c-44f0-86d6-597a7b49ae19" providerId="ADAL" clId="{1B2690F7-0541-6447-8590-7BE60F306849}" dt="2023-11-30T00:47:11.659" v="6072"/>
          <ac:spMkLst>
            <pc:docMk/>
            <pc:sldMk cId="3456797901" sldId="300"/>
            <ac:spMk id="47" creationId="{0D927CB9-425F-91C6-A587-2580D1ABFD37}"/>
          </ac:spMkLst>
        </pc:spChg>
        <pc:spChg chg="mod">
          <ac:chgData name="Praveen Namakkal Mohankumar" userId="8059d15b-4f8c-44f0-86d6-597a7b49ae19" providerId="ADAL" clId="{1B2690F7-0541-6447-8590-7BE60F306849}" dt="2023-11-30T00:47:11.659" v="6072"/>
          <ac:spMkLst>
            <pc:docMk/>
            <pc:sldMk cId="3456797901" sldId="300"/>
            <ac:spMk id="48" creationId="{314C0D49-8DF0-F0FD-108E-1562F2B58B65}"/>
          </ac:spMkLst>
        </pc:spChg>
        <pc:spChg chg="mod">
          <ac:chgData name="Praveen Namakkal Mohankumar" userId="8059d15b-4f8c-44f0-86d6-597a7b49ae19" providerId="ADAL" clId="{1B2690F7-0541-6447-8590-7BE60F306849}" dt="2023-11-30T00:47:11.659" v="6072"/>
          <ac:spMkLst>
            <pc:docMk/>
            <pc:sldMk cId="3456797901" sldId="300"/>
            <ac:spMk id="49" creationId="{40A514C0-0DD2-BEED-554C-F823CE1BC3B8}"/>
          </ac:spMkLst>
        </pc:spChg>
        <pc:spChg chg="mod">
          <ac:chgData name="Praveen Namakkal Mohankumar" userId="8059d15b-4f8c-44f0-86d6-597a7b49ae19" providerId="ADAL" clId="{1B2690F7-0541-6447-8590-7BE60F306849}" dt="2023-11-30T00:47:11.659" v="6072"/>
          <ac:spMkLst>
            <pc:docMk/>
            <pc:sldMk cId="3456797901" sldId="300"/>
            <ac:spMk id="50" creationId="{6977D91C-9F33-FDB1-E7BC-EA7E2F1B421A}"/>
          </ac:spMkLst>
        </pc:spChg>
        <pc:spChg chg="mod">
          <ac:chgData name="Praveen Namakkal Mohankumar" userId="8059d15b-4f8c-44f0-86d6-597a7b49ae19" providerId="ADAL" clId="{1B2690F7-0541-6447-8590-7BE60F306849}" dt="2023-11-30T00:47:11.659" v="6072"/>
          <ac:spMkLst>
            <pc:docMk/>
            <pc:sldMk cId="3456797901" sldId="300"/>
            <ac:spMk id="51" creationId="{0ECAE090-1CC1-4704-3406-FA7BFA77BA17}"/>
          </ac:spMkLst>
        </pc:spChg>
        <pc:spChg chg="mod">
          <ac:chgData name="Praveen Namakkal Mohankumar" userId="8059d15b-4f8c-44f0-86d6-597a7b49ae19" providerId="ADAL" clId="{1B2690F7-0541-6447-8590-7BE60F306849}" dt="2023-11-30T00:47:11.659" v="6072"/>
          <ac:spMkLst>
            <pc:docMk/>
            <pc:sldMk cId="3456797901" sldId="300"/>
            <ac:spMk id="52" creationId="{74BCD0C3-85F0-1A9E-46A9-3F018D7FC67D}"/>
          </ac:spMkLst>
        </pc:spChg>
        <pc:spChg chg="mod">
          <ac:chgData name="Praveen Namakkal Mohankumar" userId="8059d15b-4f8c-44f0-86d6-597a7b49ae19" providerId="ADAL" clId="{1B2690F7-0541-6447-8590-7BE60F306849}" dt="2023-11-30T00:47:11.659" v="6072"/>
          <ac:spMkLst>
            <pc:docMk/>
            <pc:sldMk cId="3456797901" sldId="300"/>
            <ac:spMk id="53" creationId="{675B8243-ABA1-FA0A-390E-13E2A773D27A}"/>
          </ac:spMkLst>
        </pc:spChg>
        <pc:spChg chg="mod">
          <ac:chgData name="Praveen Namakkal Mohankumar" userId="8059d15b-4f8c-44f0-86d6-597a7b49ae19" providerId="ADAL" clId="{1B2690F7-0541-6447-8590-7BE60F306849}" dt="2023-11-30T00:47:11.659" v="6072"/>
          <ac:spMkLst>
            <pc:docMk/>
            <pc:sldMk cId="3456797901" sldId="300"/>
            <ac:spMk id="54" creationId="{3F63A2CF-02C5-1187-C66C-31DBD8322946}"/>
          </ac:spMkLst>
        </pc:spChg>
        <pc:spChg chg="mod">
          <ac:chgData name="Praveen Namakkal Mohankumar" userId="8059d15b-4f8c-44f0-86d6-597a7b49ae19" providerId="ADAL" clId="{1B2690F7-0541-6447-8590-7BE60F306849}" dt="2023-11-30T00:47:11.659" v="6072"/>
          <ac:spMkLst>
            <pc:docMk/>
            <pc:sldMk cId="3456797901" sldId="300"/>
            <ac:spMk id="55" creationId="{AB1B138A-1EBD-C7FD-FD0E-3695CC84ED58}"/>
          </ac:spMkLst>
        </pc:spChg>
        <pc:spChg chg="mod">
          <ac:chgData name="Praveen Namakkal Mohankumar" userId="8059d15b-4f8c-44f0-86d6-597a7b49ae19" providerId="ADAL" clId="{1B2690F7-0541-6447-8590-7BE60F306849}" dt="2023-11-30T00:47:11.659" v="6072"/>
          <ac:spMkLst>
            <pc:docMk/>
            <pc:sldMk cId="3456797901" sldId="300"/>
            <ac:spMk id="56" creationId="{488E363C-4FB5-6415-A108-BB5928C6B986}"/>
          </ac:spMkLst>
        </pc:spChg>
        <pc:spChg chg="mod">
          <ac:chgData name="Praveen Namakkal Mohankumar" userId="8059d15b-4f8c-44f0-86d6-597a7b49ae19" providerId="ADAL" clId="{1B2690F7-0541-6447-8590-7BE60F306849}" dt="2023-11-30T00:47:11.659" v="6072"/>
          <ac:spMkLst>
            <pc:docMk/>
            <pc:sldMk cId="3456797901" sldId="300"/>
            <ac:spMk id="57" creationId="{04244554-DE03-6CF3-9D1E-01FAD1E98606}"/>
          </ac:spMkLst>
        </pc:spChg>
        <pc:spChg chg="mod">
          <ac:chgData name="Praveen Namakkal Mohankumar" userId="8059d15b-4f8c-44f0-86d6-597a7b49ae19" providerId="ADAL" clId="{1B2690F7-0541-6447-8590-7BE60F306849}" dt="2023-11-30T00:47:11.659" v="6072"/>
          <ac:spMkLst>
            <pc:docMk/>
            <pc:sldMk cId="3456797901" sldId="300"/>
            <ac:spMk id="58" creationId="{31B0C781-588A-388C-A90A-5FAE318D710F}"/>
          </ac:spMkLst>
        </pc:spChg>
        <pc:spChg chg="mod">
          <ac:chgData name="Praveen Namakkal Mohankumar" userId="8059d15b-4f8c-44f0-86d6-597a7b49ae19" providerId="ADAL" clId="{1B2690F7-0541-6447-8590-7BE60F306849}" dt="2023-11-30T00:47:11.659" v="6072"/>
          <ac:spMkLst>
            <pc:docMk/>
            <pc:sldMk cId="3456797901" sldId="300"/>
            <ac:spMk id="59" creationId="{66C5DF72-9CFF-AAD8-6CB3-CCED63B60295}"/>
          </ac:spMkLst>
        </pc:spChg>
        <pc:spChg chg="mod">
          <ac:chgData name="Praveen Namakkal Mohankumar" userId="8059d15b-4f8c-44f0-86d6-597a7b49ae19" providerId="ADAL" clId="{1B2690F7-0541-6447-8590-7BE60F306849}" dt="2023-11-30T00:47:11.659" v="6072"/>
          <ac:spMkLst>
            <pc:docMk/>
            <pc:sldMk cId="3456797901" sldId="300"/>
            <ac:spMk id="60" creationId="{6B808ABF-C920-ECF6-5A05-141605273658}"/>
          </ac:spMkLst>
        </pc:spChg>
        <pc:spChg chg="mod">
          <ac:chgData name="Praveen Namakkal Mohankumar" userId="8059d15b-4f8c-44f0-86d6-597a7b49ae19" providerId="ADAL" clId="{1B2690F7-0541-6447-8590-7BE60F306849}" dt="2023-11-30T00:47:11.659" v="6072"/>
          <ac:spMkLst>
            <pc:docMk/>
            <pc:sldMk cId="3456797901" sldId="300"/>
            <ac:spMk id="61" creationId="{B82F4A63-3096-435C-7360-112C4245F7B9}"/>
          </ac:spMkLst>
        </pc:spChg>
        <pc:spChg chg="mod">
          <ac:chgData name="Praveen Namakkal Mohankumar" userId="8059d15b-4f8c-44f0-86d6-597a7b49ae19" providerId="ADAL" clId="{1B2690F7-0541-6447-8590-7BE60F306849}" dt="2023-11-30T00:47:11.659" v="6072"/>
          <ac:spMkLst>
            <pc:docMk/>
            <pc:sldMk cId="3456797901" sldId="300"/>
            <ac:spMk id="62" creationId="{FAACF528-1F1B-FFE8-17B7-8F7D7D3086C2}"/>
          </ac:spMkLst>
        </pc:spChg>
        <pc:spChg chg="mod">
          <ac:chgData name="Praveen Namakkal Mohankumar" userId="8059d15b-4f8c-44f0-86d6-597a7b49ae19" providerId="ADAL" clId="{1B2690F7-0541-6447-8590-7BE60F306849}" dt="2023-11-30T00:47:11.659" v="6072"/>
          <ac:spMkLst>
            <pc:docMk/>
            <pc:sldMk cId="3456797901" sldId="300"/>
            <ac:spMk id="63" creationId="{F31A1E0D-0C48-AE2C-6A1D-3B4101B06E73}"/>
          </ac:spMkLst>
        </pc:spChg>
        <pc:spChg chg="mod">
          <ac:chgData name="Praveen Namakkal Mohankumar" userId="8059d15b-4f8c-44f0-86d6-597a7b49ae19" providerId="ADAL" clId="{1B2690F7-0541-6447-8590-7BE60F306849}" dt="2023-11-30T00:47:11.659" v="6072"/>
          <ac:spMkLst>
            <pc:docMk/>
            <pc:sldMk cId="3456797901" sldId="300"/>
            <ac:spMk id="64" creationId="{9027D063-85A0-3AD1-515B-8E3515D51454}"/>
          </ac:spMkLst>
        </pc:spChg>
        <pc:spChg chg="mod">
          <ac:chgData name="Praveen Namakkal Mohankumar" userId="8059d15b-4f8c-44f0-86d6-597a7b49ae19" providerId="ADAL" clId="{1B2690F7-0541-6447-8590-7BE60F306849}" dt="2023-11-30T00:47:11.659" v="6072"/>
          <ac:spMkLst>
            <pc:docMk/>
            <pc:sldMk cId="3456797901" sldId="300"/>
            <ac:spMk id="65" creationId="{678663DB-A9CD-8957-C4DC-66123AA6F139}"/>
          </ac:spMkLst>
        </pc:spChg>
        <pc:spChg chg="mod">
          <ac:chgData name="Praveen Namakkal Mohankumar" userId="8059d15b-4f8c-44f0-86d6-597a7b49ae19" providerId="ADAL" clId="{1B2690F7-0541-6447-8590-7BE60F306849}" dt="2023-11-30T00:47:11.659" v="6072"/>
          <ac:spMkLst>
            <pc:docMk/>
            <pc:sldMk cId="3456797901" sldId="300"/>
            <ac:spMk id="66" creationId="{E43F95BD-CAC9-F31E-D57A-3890ED4ABFAA}"/>
          </ac:spMkLst>
        </pc:spChg>
        <pc:spChg chg="mod">
          <ac:chgData name="Praveen Namakkal Mohankumar" userId="8059d15b-4f8c-44f0-86d6-597a7b49ae19" providerId="ADAL" clId="{1B2690F7-0541-6447-8590-7BE60F306849}" dt="2023-11-30T00:47:11.659" v="6072"/>
          <ac:spMkLst>
            <pc:docMk/>
            <pc:sldMk cId="3456797901" sldId="300"/>
            <ac:spMk id="67" creationId="{113E3424-FD35-E2D1-AD23-4A8083A0EE7D}"/>
          </ac:spMkLst>
        </pc:spChg>
        <pc:spChg chg="mod">
          <ac:chgData name="Praveen Namakkal Mohankumar" userId="8059d15b-4f8c-44f0-86d6-597a7b49ae19" providerId="ADAL" clId="{1B2690F7-0541-6447-8590-7BE60F306849}" dt="2023-11-30T00:47:11.659" v="6072"/>
          <ac:spMkLst>
            <pc:docMk/>
            <pc:sldMk cId="3456797901" sldId="300"/>
            <ac:spMk id="68" creationId="{CD4F989E-9D68-8805-C673-50C09A79FED6}"/>
          </ac:spMkLst>
        </pc:spChg>
        <pc:spChg chg="mod">
          <ac:chgData name="Praveen Namakkal Mohankumar" userId="8059d15b-4f8c-44f0-86d6-597a7b49ae19" providerId="ADAL" clId="{1B2690F7-0541-6447-8590-7BE60F306849}" dt="2023-11-30T00:47:11.659" v="6072"/>
          <ac:spMkLst>
            <pc:docMk/>
            <pc:sldMk cId="3456797901" sldId="300"/>
            <ac:spMk id="69" creationId="{33E1D10F-417A-C256-68A8-3C99F2ED1EEA}"/>
          </ac:spMkLst>
        </pc:spChg>
        <pc:spChg chg="mod">
          <ac:chgData name="Praveen Namakkal Mohankumar" userId="8059d15b-4f8c-44f0-86d6-597a7b49ae19" providerId="ADAL" clId="{1B2690F7-0541-6447-8590-7BE60F306849}" dt="2023-11-30T00:47:11.659" v="6072"/>
          <ac:spMkLst>
            <pc:docMk/>
            <pc:sldMk cId="3456797901" sldId="300"/>
            <ac:spMk id="70" creationId="{B927E45E-3C0C-EEF6-A96E-B4CF295E9528}"/>
          </ac:spMkLst>
        </pc:spChg>
        <pc:spChg chg="mod">
          <ac:chgData name="Praveen Namakkal Mohankumar" userId="8059d15b-4f8c-44f0-86d6-597a7b49ae19" providerId="ADAL" clId="{1B2690F7-0541-6447-8590-7BE60F306849}" dt="2023-11-30T00:47:11.659" v="6072"/>
          <ac:spMkLst>
            <pc:docMk/>
            <pc:sldMk cId="3456797901" sldId="300"/>
            <ac:spMk id="71" creationId="{0088558A-655B-59EE-C2E0-BF879F9E7416}"/>
          </ac:spMkLst>
        </pc:spChg>
        <pc:spChg chg="mod">
          <ac:chgData name="Praveen Namakkal Mohankumar" userId="8059d15b-4f8c-44f0-86d6-597a7b49ae19" providerId="ADAL" clId="{1B2690F7-0541-6447-8590-7BE60F306849}" dt="2023-11-30T00:47:11.659" v="6072"/>
          <ac:spMkLst>
            <pc:docMk/>
            <pc:sldMk cId="3456797901" sldId="300"/>
            <ac:spMk id="72" creationId="{AE4BC6B6-FC86-872E-7A4E-555AEC80469C}"/>
          </ac:spMkLst>
        </pc:spChg>
        <pc:spChg chg="mod">
          <ac:chgData name="Praveen Namakkal Mohankumar" userId="8059d15b-4f8c-44f0-86d6-597a7b49ae19" providerId="ADAL" clId="{1B2690F7-0541-6447-8590-7BE60F306849}" dt="2023-11-30T00:47:11.659" v="6072"/>
          <ac:spMkLst>
            <pc:docMk/>
            <pc:sldMk cId="3456797901" sldId="300"/>
            <ac:spMk id="73" creationId="{77915B7E-AE3B-73BD-1F5D-48C83D2B4929}"/>
          </ac:spMkLst>
        </pc:spChg>
        <pc:spChg chg="mod">
          <ac:chgData name="Praveen Namakkal Mohankumar" userId="8059d15b-4f8c-44f0-86d6-597a7b49ae19" providerId="ADAL" clId="{1B2690F7-0541-6447-8590-7BE60F306849}" dt="2023-11-30T00:47:11.659" v="6072"/>
          <ac:spMkLst>
            <pc:docMk/>
            <pc:sldMk cId="3456797901" sldId="300"/>
            <ac:spMk id="74" creationId="{FF303D35-43DC-3D76-D8E2-1B87A244EF0B}"/>
          </ac:spMkLst>
        </pc:spChg>
        <pc:spChg chg="mod">
          <ac:chgData name="Praveen Namakkal Mohankumar" userId="8059d15b-4f8c-44f0-86d6-597a7b49ae19" providerId="ADAL" clId="{1B2690F7-0541-6447-8590-7BE60F306849}" dt="2023-11-30T00:47:11.659" v="6072"/>
          <ac:spMkLst>
            <pc:docMk/>
            <pc:sldMk cId="3456797901" sldId="300"/>
            <ac:spMk id="75" creationId="{20C3E571-F1D2-6E25-28BA-BFD4DD55E1D8}"/>
          </ac:spMkLst>
        </pc:spChg>
        <pc:spChg chg="mod">
          <ac:chgData name="Praveen Namakkal Mohankumar" userId="8059d15b-4f8c-44f0-86d6-597a7b49ae19" providerId="ADAL" clId="{1B2690F7-0541-6447-8590-7BE60F306849}" dt="2023-11-30T00:47:11.659" v="6072"/>
          <ac:spMkLst>
            <pc:docMk/>
            <pc:sldMk cId="3456797901" sldId="300"/>
            <ac:spMk id="76" creationId="{37D057FB-B497-B2C0-CF67-E6DBFDC9F197}"/>
          </ac:spMkLst>
        </pc:spChg>
        <pc:spChg chg="mod">
          <ac:chgData name="Praveen Namakkal Mohankumar" userId="8059d15b-4f8c-44f0-86d6-597a7b49ae19" providerId="ADAL" clId="{1B2690F7-0541-6447-8590-7BE60F306849}" dt="2023-11-30T00:47:11.659" v="6072"/>
          <ac:spMkLst>
            <pc:docMk/>
            <pc:sldMk cId="3456797901" sldId="300"/>
            <ac:spMk id="77" creationId="{4B70BB8D-A73A-79A9-1FD2-A5BAEF635AD3}"/>
          </ac:spMkLst>
        </pc:spChg>
        <pc:spChg chg="mod">
          <ac:chgData name="Praveen Namakkal Mohankumar" userId="8059d15b-4f8c-44f0-86d6-597a7b49ae19" providerId="ADAL" clId="{1B2690F7-0541-6447-8590-7BE60F306849}" dt="2023-11-30T00:47:11.659" v="6072"/>
          <ac:spMkLst>
            <pc:docMk/>
            <pc:sldMk cId="3456797901" sldId="300"/>
            <ac:spMk id="78" creationId="{1DA847D6-34CE-28E8-B9FD-A2DFCF15E67A}"/>
          </ac:spMkLst>
        </pc:spChg>
        <pc:spChg chg="mod">
          <ac:chgData name="Praveen Namakkal Mohankumar" userId="8059d15b-4f8c-44f0-86d6-597a7b49ae19" providerId="ADAL" clId="{1B2690F7-0541-6447-8590-7BE60F306849}" dt="2023-11-30T00:47:11.659" v="6072"/>
          <ac:spMkLst>
            <pc:docMk/>
            <pc:sldMk cId="3456797901" sldId="300"/>
            <ac:spMk id="79" creationId="{62932B0D-D88C-B9ED-3E7B-A9FBBCE85881}"/>
          </ac:spMkLst>
        </pc:spChg>
        <pc:spChg chg="mod">
          <ac:chgData name="Praveen Namakkal Mohankumar" userId="8059d15b-4f8c-44f0-86d6-597a7b49ae19" providerId="ADAL" clId="{1B2690F7-0541-6447-8590-7BE60F306849}" dt="2023-11-30T00:47:11.659" v="6072"/>
          <ac:spMkLst>
            <pc:docMk/>
            <pc:sldMk cId="3456797901" sldId="300"/>
            <ac:spMk id="80" creationId="{E66E4685-35D8-10BE-1325-9558135477FB}"/>
          </ac:spMkLst>
        </pc:spChg>
        <pc:spChg chg="mod">
          <ac:chgData name="Praveen Namakkal Mohankumar" userId="8059d15b-4f8c-44f0-86d6-597a7b49ae19" providerId="ADAL" clId="{1B2690F7-0541-6447-8590-7BE60F306849}" dt="2023-11-30T00:47:11.659" v="6072"/>
          <ac:spMkLst>
            <pc:docMk/>
            <pc:sldMk cId="3456797901" sldId="300"/>
            <ac:spMk id="81" creationId="{CB3865E3-30D9-AB40-9830-08EDEFAA774E}"/>
          </ac:spMkLst>
        </pc:spChg>
        <pc:spChg chg="mod">
          <ac:chgData name="Praveen Namakkal Mohankumar" userId="8059d15b-4f8c-44f0-86d6-597a7b49ae19" providerId="ADAL" clId="{1B2690F7-0541-6447-8590-7BE60F306849}" dt="2023-11-30T00:47:11.659" v="6072"/>
          <ac:spMkLst>
            <pc:docMk/>
            <pc:sldMk cId="3456797901" sldId="300"/>
            <ac:spMk id="82" creationId="{55B08ABE-154D-966D-88C7-0A6DD80DDB84}"/>
          </ac:spMkLst>
        </pc:spChg>
        <pc:spChg chg="mod">
          <ac:chgData name="Praveen Namakkal Mohankumar" userId="8059d15b-4f8c-44f0-86d6-597a7b49ae19" providerId="ADAL" clId="{1B2690F7-0541-6447-8590-7BE60F306849}" dt="2023-11-30T00:47:11.659" v="6072"/>
          <ac:spMkLst>
            <pc:docMk/>
            <pc:sldMk cId="3456797901" sldId="300"/>
            <ac:spMk id="83" creationId="{0AFB3DDA-5EBD-A8DA-9E11-32A89A3978F7}"/>
          </ac:spMkLst>
        </pc:spChg>
        <pc:spChg chg="mod">
          <ac:chgData name="Praveen Namakkal Mohankumar" userId="8059d15b-4f8c-44f0-86d6-597a7b49ae19" providerId="ADAL" clId="{1B2690F7-0541-6447-8590-7BE60F306849}" dt="2023-11-30T00:47:11.659" v="6072"/>
          <ac:spMkLst>
            <pc:docMk/>
            <pc:sldMk cId="3456797901" sldId="300"/>
            <ac:spMk id="84" creationId="{CBB10C36-DAC2-22F6-00A1-862D1701039B}"/>
          </ac:spMkLst>
        </pc:spChg>
        <pc:spChg chg="mod">
          <ac:chgData name="Praveen Namakkal Mohankumar" userId="8059d15b-4f8c-44f0-86d6-597a7b49ae19" providerId="ADAL" clId="{1B2690F7-0541-6447-8590-7BE60F306849}" dt="2023-11-30T00:47:11.659" v="6072"/>
          <ac:spMkLst>
            <pc:docMk/>
            <pc:sldMk cId="3456797901" sldId="300"/>
            <ac:spMk id="85" creationId="{B0A82518-8AAD-91EF-6A00-107C646ABADF}"/>
          </ac:spMkLst>
        </pc:spChg>
        <pc:spChg chg="mod">
          <ac:chgData name="Praveen Namakkal Mohankumar" userId="8059d15b-4f8c-44f0-86d6-597a7b49ae19" providerId="ADAL" clId="{1B2690F7-0541-6447-8590-7BE60F306849}" dt="2023-11-30T00:47:11.659" v="6072"/>
          <ac:spMkLst>
            <pc:docMk/>
            <pc:sldMk cId="3456797901" sldId="300"/>
            <ac:spMk id="86" creationId="{6F15F895-6DFB-D862-E52B-5ACFA3731545}"/>
          </ac:spMkLst>
        </pc:spChg>
        <pc:spChg chg="mod">
          <ac:chgData name="Praveen Namakkal Mohankumar" userId="8059d15b-4f8c-44f0-86d6-597a7b49ae19" providerId="ADAL" clId="{1B2690F7-0541-6447-8590-7BE60F306849}" dt="2023-11-30T00:47:11.659" v="6072"/>
          <ac:spMkLst>
            <pc:docMk/>
            <pc:sldMk cId="3456797901" sldId="300"/>
            <ac:spMk id="87" creationId="{9BB8086F-7AD1-38EC-ED87-984C57618532}"/>
          </ac:spMkLst>
        </pc:spChg>
        <pc:spChg chg="mod">
          <ac:chgData name="Praveen Namakkal Mohankumar" userId="8059d15b-4f8c-44f0-86d6-597a7b49ae19" providerId="ADAL" clId="{1B2690F7-0541-6447-8590-7BE60F306849}" dt="2023-11-30T00:47:11.659" v="6072"/>
          <ac:spMkLst>
            <pc:docMk/>
            <pc:sldMk cId="3456797901" sldId="300"/>
            <ac:spMk id="88" creationId="{B058209B-CCF8-D20A-943E-BE34C9768106}"/>
          </ac:spMkLst>
        </pc:spChg>
        <pc:spChg chg="mod">
          <ac:chgData name="Praveen Namakkal Mohankumar" userId="8059d15b-4f8c-44f0-86d6-597a7b49ae19" providerId="ADAL" clId="{1B2690F7-0541-6447-8590-7BE60F306849}" dt="2023-11-30T00:47:11.659" v="6072"/>
          <ac:spMkLst>
            <pc:docMk/>
            <pc:sldMk cId="3456797901" sldId="300"/>
            <ac:spMk id="89" creationId="{FD1D810D-7523-F37D-E671-0CB22C183E00}"/>
          </ac:spMkLst>
        </pc:spChg>
        <pc:spChg chg="mod">
          <ac:chgData name="Praveen Namakkal Mohankumar" userId="8059d15b-4f8c-44f0-86d6-597a7b49ae19" providerId="ADAL" clId="{1B2690F7-0541-6447-8590-7BE60F306849}" dt="2023-11-30T00:47:11.659" v="6072"/>
          <ac:spMkLst>
            <pc:docMk/>
            <pc:sldMk cId="3456797901" sldId="300"/>
            <ac:spMk id="90" creationId="{5D7A2CCB-8069-77EB-7473-56C6C9AF5579}"/>
          </ac:spMkLst>
        </pc:spChg>
        <pc:spChg chg="mod">
          <ac:chgData name="Praveen Namakkal Mohankumar" userId="8059d15b-4f8c-44f0-86d6-597a7b49ae19" providerId="ADAL" clId="{1B2690F7-0541-6447-8590-7BE60F306849}" dt="2023-11-30T00:47:11.659" v="6072"/>
          <ac:spMkLst>
            <pc:docMk/>
            <pc:sldMk cId="3456797901" sldId="300"/>
            <ac:spMk id="91" creationId="{2E509F5B-40A8-5432-FF05-22A67E2CB6B2}"/>
          </ac:spMkLst>
        </pc:spChg>
        <pc:spChg chg="mod">
          <ac:chgData name="Praveen Namakkal Mohankumar" userId="8059d15b-4f8c-44f0-86d6-597a7b49ae19" providerId="ADAL" clId="{1B2690F7-0541-6447-8590-7BE60F306849}" dt="2023-11-30T00:47:11.659" v="6072"/>
          <ac:spMkLst>
            <pc:docMk/>
            <pc:sldMk cId="3456797901" sldId="300"/>
            <ac:spMk id="92" creationId="{E1CEF64D-8D77-000C-D0EF-4B2DBC4CE90D}"/>
          </ac:spMkLst>
        </pc:spChg>
        <pc:spChg chg="mod">
          <ac:chgData name="Praveen Namakkal Mohankumar" userId="8059d15b-4f8c-44f0-86d6-597a7b49ae19" providerId="ADAL" clId="{1B2690F7-0541-6447-8590-7BE60F306849}" dt="2023-11-30T00:47:11.659" v="6072"/>
          <ac:spMkLst>
            <pc:docMk/>
            <pc:sldMk cId="3456797901" sldId="300"/>
            <ac:spMk id="93" creationId="{04BE0D3E-E801-7745-04C2-A7958E64699F}"/>
          </ac:spMkLst>
        </pc:spChg>
        <pc:spChg chg="mod">
          <ac:chgData name="Praveen Namakkal Mohankumar" userId="8059d15b-4f8c-44f0-86d6-597a7b49ae19" providerId="ADAL" clId="{1B2690F7-0541-6447-8590-7BE60F306849}" dt="2023-11-30T00:47:11.659" v="6072"/>
          <ac:spMkLst>
            <pc:docMk/>
            <pc:sldMk cId="3456797901" sldId="300"/>
            <ac:spMk id="94" creationId="{5AE30826-8D78-0843-D8F7-673CC717528E}"/>
          </ac:spMkLst>
        </pc:spChg>
        <pc:spChg chg="mod">
          <ac:chgData name="Praveen Namakkal Mohankumar" userId="8059d15b-4f8c-44f0-86d6-597a7b49ae19" providerId="ADAL" clId="{1B2690F7-0541-6447-8590-7BE60F306849}" dt="2023-11-30T00:47:11.659" v="6072"/>
          <ac:spMkLst>
            <pc:docMk/>
            <pc:sldMk cId="3456797901" sldId="300"/>
            <ac:spMk id="95" creationId="{C5A63E80-559E-7BD4-2D88-DE42B51AB558}"/>
          </ac:spMkLst>
        </pc:spChg>
        <pc:spChg chg="mod">
          <ac:chgData name="Praveen Namakkal Mohankumar" userId="8059d15b-4f8c-44f0-86d6-597a7b49ae19" providerId="ADAL" clId="{1B2690F7-0541-6447-8590-7BE60F306849}" dt="2023-11-30T00:47:11.659" v="6072"/>
          <ac:spMkLst>
            <pc:docMk/>
            <pc:sldMk cId="3456797901" sldId="300"/>
            <ac:spMk id="96" creationId="{609137F6-4399-3E1D-A7FF-2214CB47F5B7}"/>
          </ac:spMkLst>
        </pc:spChg>
        <pc:spChg chg="mod">
          <ac:chgData name="Praveen Namakkal Mohankumar" userId="8059d15b-4f8c-44f0-86d6-597a7b49ae19" providerId="ADAL" clId="{1B2690F7-0541-6447-8590-7BE60F306849}" dt="2023-11-30T00:47:11.659" v="6072"/>
          <ac:spMkLst>
            <pc:docMk/>
            <pc:sldMk cId="3456797901" sldId="300"/>
            <ac:spMk id="97" creationId="{F2D1B70C-6D6F-171A-3A57-A06048B4E008}"/>
          </ac:spMkLst>
        </pc:spChg>
        <pc:spChg chg="mod">
          <ac:chgData name="Praveen Namakkal Mohankumar" userId="8059d15b-4f8c-44f0-86d6-597a7b49ae19" providerId="ADAL" clId="{1B2690F7-0541-6447-8590-7BE60F306849}" dt="2023-11-30T00:47:11.659" v="6072"/>
          <ac:spMkLst>
            <pc:docMk/>
            <pc:sldMk cId="3456797901" sldId="300"/>
            <ac:spMk id="98" creationId="{2516F168-B37B-F565-CEB1-09A8FA3E96EA}"/>
          </ac:spMkLst>
        </pc:spChg>
        <pc:spChg chg="mod">
          <ac:chgData name="Praveen Namakkal Mohankumar" userId="8059d15b-4f8c-44f0-86d6-597a7b49ae19" providerId="ADAL" clId="{1B2690F7-0541-6447-8590-7BE60F306849}" dt="2023-11-30T00:47:11.659" v="6072"/>
          <ac:spMkLst>
            <pc:docMk/>
            <pc:sldMk cId="3456797901" sldId="300"/>
            <ac:spMk id="99" creationId="{0C92F4DF-87C3-672A-F804-C2BD610FFBF1}"/>
          </ac:spMkLst>
        </pc:spChg>
        <pc:spChg chg="mod">
          <ac:chgData name="Praveen Namakkal Mohankumar" userId="8059d15b-4f8c-44f0-86d6-597a7b49ae19" providerId="ADAL" clId="{1B2690F7-0541-6447-8590-7BE60F306849}" dt="2023-11-30T00:47:11.659" v="6072"/>
          <ac:spMkLst>
            <pc:docMk/>
            <pc:sldMk cId="3456797901" sldId="300"/>
            <ac:spMk id="100" creationId="{5E57CE41-321E-51BE-6E97-15B55A6193B8}"/>
          </ac:spMkLst>
        </pc:spChg>
        <pc:spChg chg="mod">
          <ac:chgData name="Praveen Namakkal Mohankumar" userId="8059d15b-4f8c-44f0-86d6-597a7b49ae19" providerId="ADAL" clId="{1B2690F7-0541-6447-8590-7BE60F306849}" dt="2023-11-30T00:47:11.659" v="6072"/>
          <ac:spMkLst>
            <pc:docMk/>
            <pc:sldMk cId="3456797901" sldId="300"/>
            <ac:spMk id="101" creationId="{6A256B46-B890-1FB2-2BA8-2B986D9257DD}"/>
          </ac:spMkLst>
        </pc:spChg>
        <pc:spChg chg="mod">
          <ac:chgData name="Praveen Namakkal Mohankumar" userId="8059d15b-4f8c-44f0-86d6-597a7b49ae19" providerId="ADAL" clId="{1B2690F7-0541-6447-8590-7BE60F306849}" dt="2023-11-30T00:47:11.659" v="6072"/>
          <ac:spMkLst>
            <pc:docMk/>
            <pc:sldMk cId="3456797901" sldId="300"/>
            <ac:spMk id="102" creationId="{26CAE0E5-77C7-75F0-17FF-E8A588A48743}"/>
          </ac:spMkLst>
        </pc:spChg>
        <pc:spChg chg="mod">
          <ac:chgData name="Praveen Namakkal Mohankumar" userId="8059d15b-4f8c-44f0-86d6-597a7b49ae19" providerId="ADAL" clId="{1B2690F7-0541-6447-8590-7BE60F306849}" dt="2023-11-30T00:47:11.659" v="6072"/>
          <ac:spMkLst>
            <pc:docMk/>
            <pc:sldMk cId="3456797901" sldId="300"/>
            <ac:spMk id="103" creationId="{7BF2D13C-0FD7-12C6-DACB-E43B455E2AD7}"/>
          </ac:spMkLst>
        </pc:spChg>
        <pc:spChg chg="mod">
          <ac:chgData name="Praveen Namakkal Mohankumar" userId="8059d15b-4f8c-44f0-86d6-597a7b49ae19" providerId="ADAL" clId="{1B2690F7-0541-6447-8590-7BE60F306849}" dt="2023-11-30T00:47:11.659" v="6072"/>
          <ac:spMkLst>
            <pc:docMk/>
            <pc:sldMk cId="3456797901" sldId="300"/>
            <ac:spMk id="104" creationId="{C1DE8D04-11A2-1578-C047-EF727861FE3A}"/>
          </ac:spMkLst>
        </pc:spChg>
        <pc:spChg chg="mod">
          <ac:chgData name="Praveen Namakkal Mohankumar" userId="8059d15b-4f8c-44f0-86d6-597a7b49ae19" providerId="ADAL" clId="{1B2690F7-0541-6447-8590-7BE60F306849}" dt="2023-11-30T00:47:11.659" v="6072"/>
          <ac:spMkLst>
            <pc:docMk/>
            <pc:sldMk cId="3456797901" sldId="300"/>
            <ac:spMk id="105" creationId="{595C4C3B-6E22-232D-D399-6583EC870400}"/>
          </ac:spMkLst>
        </pc:spChg>
        <pc:spChg chg="mod">
          <ac:chgData name="Praveen Namakkal Mohankumar" userId="8059d15b-4f8c-44f0-86d6-597a7b49ae19" providerId="ADAL" clId="{1B2690F7-0541-6447-8590-7BE60F306849}" dt="2023-11-30T00:47:11.659" v="6072"/>
          <ac:spMkLst>
            <pc:docMk/>
            <pc:sldMk cId="3456797901" sldId="300"/>
            <ac:spMk id="106" creationId="{CD513274-F99E-AF0E-F8DD-19FC853DDBE5}"/>
          </ac:spMkLst>
        </pc:spChg>
        <pc:spChg chg="mod">
          <ac:chgData name="Praveen Namakkal Mohankumar" userId="8059d15b-4f8c-44f0-86d6-597a7b49ae19" providerId="ADAL" clId="{1B2690F7-0541-6447-8590-7BE60F306849}" dt="2023-11-30T00:47:11.659" v="6072"/>
          <ac:spMkLst>
            <pc:docMk/>
            <pc:sldMk cId="3456797901" sldId="300"/>
            <ac:spMk id="107" creationId="{0CF04AE1-C596-261F-0109-291A41DD1471}"/>
          </ac:spMkLst>
        </pc:spChg>
        <pc:spChg chg="mod">
          <ac:chgData name="Praveen Namakkal Mohankumar" userId="8059d15b-4f8c-44f0-86d6-597a7b49ae19" providerId="ADAL" clId="{1B2690F7-0541-6447-8590-7BE60F306849}" dt="2023-11-30T00:47:11.659" v="6072"/>
          <ac:spMkLst>
            <pc:docMk/>
            <pc:sldMk cId="3456797901" sldId="300"/>
            <ac:spMk id="108" creationId="{F57A241B-2968-CC47-0645-4175F757C01A}"/>
          </ac:spMkLst>
        </pc:spChg>
        <pc:spChg chg="mod">
          <ac:chgData name="Praveen Namakkal Mohankumar" userId="8059d15b-4f8c-44f0-86d6-597a7b49ae19" providerId="ADAL" clId="{1B2690F7-0541-6447-8590-7BE60F306849}" dt="2023-11-30T00:47:11.659" v="6072"/>
          <ac:spMkLst>
            <pc:docMk/>
            <pc:sldMk cId="3456797901" sldId="300"/>
            <ac:spMk id="109" creationId="{1F8B6929-1D2A-EE5E-FD5F-1EB377E0A1F9}"/>
          </ac:spMkLst>
        </pc:spChg>
        <pc:spChg chg="mod">
          <ac:chgData name="Praveen Namakkal Mohankumar" userId="8059d15b-4f8c-44f0-86d6-597a7b49ae19" providerId="ADAL" clId="{1B2690F7-0541-6447-8590-7BE60F306849}" dt="2023-11-30T00:47:11.659" v="6072"/>
          <ac:spMkLst>
            <pc:docMk/>
            <pc:sldMk cId="3456797901" sldId="300"/>
            <ac:spMk id="110" creationId="{B033B105-0592-3DCC-518A-BDFCC7D74E33}"/>
          </ac:spMkLst>
        </pc:spChg>
        <pc:spChg chg="mod">
          <ac:chgData name="Praveen Namakkal Mohankumar" userId="8059d15b-4f8c-44f0-86d6-597a7b49ae19" providerId="ADAL" clId="{1B2690F7-0541-6447-8590-7BE60F306849}" dt="2023-11-30T00:47:11.659" v="6072"/>
          <ac:spMkLst>
            <pc:docMk/>
            <pc:sldMk cId="3456797901" sldId="300"/>
            <ac:spMk id="111" creationId="{B1204425-4C37-1824-0D25-B1BD93FE172A}"/>
          </ac:spMkLst>
        </pc:spChg>
        <pc:spChg chg="mod">
          <ac:chgData name="Praveen Namakkal Mohankumar" userId="8059d15b-4f8c-44f0-86d6-597a7b49ae19" providerId="ADAL" clId="{1B2690F7-0541-6447-8590-7BE60F306849}" dt="2023-11-30T00:47:11.659" v="6072"/>
          <ac:spMkLst>
            <pc:docMk/>
            <pc:sldMk cId="3456797901" sldId="300"/>
            <ac:spMk id="112" creationId="{2DA0DC4C-EB20-912F-9BEA-A957C375E174}"/>
          </ac:spMkLst>
        </pc:spChg>
        <pc:spChg chg="mod">
          <ac:chgData name="Praveen Namakkal Mohankumar" userId="8059d15b-4f8c-44f0-86d6-597a7b49ae19" providerId="ADAL" clId="{1B2690F7-0541-6447-8590-7BE60F306849}" dt="2023-11-30T00:47:11.659" v="6072"/>
          <ac:spMkLst>
            <pc:docMk/>
            <pc:sldMk cId="3456797901" sldId="300"/>
            <ac:spMk id="113" creationId="{0EB7F51E-DCF7-B0A2-C540-14B2F39F161D}"/>
          </ac:spMkLst>
        </pc:spChg>
        <pc:spChg chg="mod">
          <ac:chgData name="Praveen Namakkal Mohankumar" userId="8059d15b-4f8c-44f0-86d6-597a7b49ae19" providerId="ADAL" clId="{1B2690F7-0541-6447-8590-7BE60F306849}" dt="2023-11-30T00:47:11.659" v="6072"/>
          <ac:spMkLst>
            <pc:docMk/>
            <pc:sldMk cId="3456797901" sldId="300"/>
            <ac:spMk id="114" creationId="{8451E305-73A9-1BA1-C364-DF36117BD8E4}"/>
          </ac:spMkLst>
        </pc:spChg>
        <pc:spChg chg="mod">
          <ac:chgData name="Praveen Namakkal Mohankumar" userId="8059d15b-4f8c-44f0-86d6-597a7b49ae19" providerId="ADAL" clId="{1B2690F7-0541-6447-8590-7BE60F306849}" dt="2023-11-30T00:47:11.659" v="6072"/>
          <ac:spMkLst>
            <pc:docMk/>
            <pc:sldMk cId="3456797901" sldId="300"/>
            <ac:spMk id="115" creationId="{772781DD-2061-A88F-CCBE-8B30AB1C9B9C}"/>
          </ac:spMkLst>
        </pc:spChg>
        <pc:spChg chg="mod">
          <ac:chgData name="Praveen Namakkal Mohankumar" userId="8059d15b-4f8c-44f0-86d6-597a7b49ae19" providerId="ADAL" clId="{1B2690F7-0541-6447-8590-7BE60F306849}" dt="2023-11-30T00:47:11.659" v="6072"/>
          <ac:spMkLst>
            <pc:docMk/>
            <pc:sldMk cId="3456797901" sldId="300"/>
            <ac:spMk id="116" creationId="{BB7E7458-9B10-9896-DFD2-93387C52114C}"/>
          </ac:spMkLst>
        </pc:spChg>
        <pc:spChg chg="mod">
          <ac:chgData name="Praveen Namakkal Mohankumar" userId="8059d15b-4f8c-44f0-86d6-597a7b49ae19" providerId="ADAL" clId="{1B2690F7-0541-6447-8590-7BE60F306849}" dt="2023-11-30T00:47:11.659" v="6072"/>
          <ac:spMkLst>
            <pc:docMk/>
            <pc:sldMk cId="3456797901" sldId="300"/>
            <ac:spMk id="117" creationId="{5F6A603D-4DEC-3EAF-9AE3-B898113B13D8}"/>
          </ac:spMkLst>
        </pc:spChg>
        <pc:spChg chg="mod">
          <ac:chgData name="Praveen Namakkal Mohankumar" userId="8059d15b-4f8c-44f0-86d6-597a7b49ae19" providerId="ADAL" clId="{1B2690F7-0541-6447-8590-7BE60F306849}" dt="2023-11-30T00:47:11.659" v="6072"/>
          <ac:spMkLst>
            <pc:docMk/>
            <pc:sldMk cId="3456797901" sldId="300"/>
            <ac:spMk id="118" creationId="{DE68D8E5-C399-654C-AD4B-C106BF41D469}"/>
          </ac:spMkLst>
        </pc:spChg>
        <pc:spChg chg="mod">
          <ac:chgData name="Praveen Namakkal Mohankumar" userId="8059d15b-4f8c-44f0-86d6-597a7b49ae19" providerId="ADAL" clId="{1B2690F7-0541-6447-8590-7BE60F306849}" dt="2023-11-30T00:47:11.659" v="6072"/>
          <ac:spMkLst>
            <pc:docMk/>
            <pc:sldMk cId="3456797901" sldId="300"/>
            <ac:spMk id="119" creationId="{E6A76956-BC8D-656B-A301-999C671D96D0}"/>
          </ac:spMkLst>
        </pc:spChg>
        <pc:spChg chg="mod">
          <ac:chgData name="Praveen Namakkal Mohankumar" userId="8059d15b-4f8c-44f0-86d6-597a7b49ae19" providerId="ADAL" clId="{1B2690F7-0541-6447-8590-7BE60F306849}" dt="2023-11-30T00:47:11.659" v="6072"/>
          <ac:spMkLst>
            <pc:docMk/>
            <pc:sldMk cId="3456797901" sldId="300"/>
            <ac:spMk id="120" creationId="{DFDAE0BE-22DD-D7D3-CB2A-F9769A7AB7AE}"/>
          </ac:spMkLst>
        </pc:spChg>
        <pc:spChg chg="mod">
          <ac:chgData name="Praveen Namakkal Mohankumar" userId="8059d15b-4f8c-44f0-86d6-597a7b49ae19" providerId="ADAL" clId="{1B2690F7-0541-6447-8590-7BE60F306849}" dt="2023-11-30T00:47:11.659" v="6072"/>
          <ac:spMkLst>
            <pc:docMk/>
            <pc:sldMk cId="3456797901" sldId="300"/>
            <ac:spMk id="121" creationId="{875C4AD8-76C4-5001-20A9-C1C132347FC9}"/>
          </ac:spMkLst>
        </pc:spChg>
        <pc:spChg chg="mod">
          <ac:chgData name="Praveen Namakkal Mohankumar" userId="8059d15b-4f8c-44f0-86d6-597a7b49ae19" providerId="ADAL" clId="{1B2690F7-0541-6447-8590-7BE60F306849}" dt="2023-11-30T00:47:11.659" v="6072"/>
          <ac:spMkLst>
            <pc:docMk/>
            <pc:sldMk cId="3456797901" sldId="300"/>
            <ac:spMk id="122" creationId="{2BB216CC-98E3-CB99-1857-B57A3FFAEB2C}"/>
          </ac:spMkLst>
        </pc:spChg>
        <pc:spChg chg="mod">
          <ac:chgData name="Praveen Namakkal Mohankumar" userId="8059d15b-4f8c-44f0-86d6-597a7b49ae19" providerId="ADAL" clId="{1B2690F7-0541-6447-8590-7BE60F306849}" dt="2023-11-30T00:47:11.659" v="6072"/>
          <ac:spMkLst>
            <pc:docMk/>
            <pc:sldMk cId="3456797901" sldId="300"/>
            <ac:spMk id="123" creationId="{35FFE6F5-0023-1F92-76EC-0421C6E03F03}"/>
          </ac:spMkLst>
        </pc:spChg>
        <pc:spChg chg="mod">
          <ac:chgData name="Praveen Namakkal Mohankumar" userId="8059d15b-4f8c-44f0-86d6-597a7b49ae19" providerId="ADAL" clId="{1B2690F7-0541-6447-8590-7BE60F306849}" dt="2023-11-30T00:47:11.659" v="6072"/>
          <ac:spMkLst>
            <pc:docMk/>
            <pc:sldMk cId="3456797901" sldId="300"/>
            <ac:spMk id="124" creationId="{0C2C20B4-5E72-F16C-FF3A-7181698D7D7E}"/>
          </ac:spMkLst>
        </pc:spChg>
        <pc:spChg chg="mod">
          <ac:chgData name="Praveen Namakkal Mohankumar" userId="8059d15b-4f8c-44f0-86d6-597a7b49ae19" providerId="ADAL" clId="{1B2690F7-0541-6447-8590-7BE60F306849}" dt="2023-11-30T00:47:11.659" v="6072"/>
          <ac:spMkLst>
            <pc:docMk/>
            <pc:sldMk cId="3456797901" sldId="300"/>
            <ac:spMk id="125" creationId="{5281D0ED-1988-2D8B-DD97-A8C0F841FDF4}"/>
          </ac:spMkLst>
        </pc:spChg>
        <pc:spChg chg="mod">
          <ac:chgData name="Praveen Namakkal Mohankumar" userId="8059d15b-4f8c-44f0-86d6-597a7b49ae19" providerId="ADAL" clId="{1B2690F7-0541-6447-8590-7BE60F306849}" dt="2023-11-30T00:47:11.659" v="6072"/>
          <ac:spMkLst>
            <pc:docMk/>
            <pc:sldMk cId="3456797901" sldId="300"/>
            <ac:spMk id="126" creationId="{E5E48372-5ACB-6EE0-15C6-A46345CB76B8}"/>
          </ac:spMkLst>
        </pc:spChg>
        <pc:spChg chg="mod">
          <ac:chgData name="Praveen Namakkal Mohankumar" userId="8059d15b-4f8c-44f0-86d6-597a7b49ae19" providerId="ADAL" clId="{1B2690F7-0541-6447-8590-7BE60F306849}" dt="2023-11-30T00:47:11.659" v="6072"/>
          <ac:spMkLst>
            <pc:docMk/>
            <pc:sldMk cId="3456797901" sldId="300"/>
            <ac:spMk id="127" creationId="{6CF06A74-BFAD-9C52-BAB2-2B4697536D34}"/>
          </ac:spMkLst>
        </pc:spChg>
        <pc:spChg chg="mod">
          <ac:chgData name="Praveen Namakkal Mohankumar" userId="8059d15b-4f8c-44f0-86d6-597a7b49ae19" providerId="ADAL" clId="{1B2690F7-0541-6447-8590-7BE60F306849}" dt="2023-11-30T00:47:11.659" v="6072"/>
          <ac:spMkLst>
            <pc:docMk/>
            <pc:sldMk cId="3456797901" sldId="300"/>
            <ac:spMk id="128" creationId="{FF02D2BD-1815-D549-FE24-93BACA441B89}"/>
          </ac:spMkLst>
        </pc:spChg>
        <pc:spChg chg="mod">
          <ac:chgData name="Praveen Namakkal Mohankumar" userId="8059d15b-4f8c-44f0-86d6-597a7b49ae19" providerId="ADAL" clId="{1B2690F7-0541-6447-8590-7BE60F306849}" dt="2023-11-30T00:47:11.659" v="6072"/>
          <ac:spMkLst>
            <pc:docMk/>
            <pc:sldMk cId="3456797901" sldId="300"/>
            <ac:spMk id="129" creationId="{9A93A2F4-7002-8248-C7A4-A67B512BD5BF}"/>
          </ac:spMkLst>
        </pc:spChg>
        <pc:spChg chg="mod">
          <ac:chgData name="Praveen Namakkal Mohankumar" userId="8059d15b-4f8c-44f0-86d6-597a7b49ae19" providerId="ADAL" clId="{1B2690F7-0541-6447-8590-7BE60F306849}" dt="2023-11-30T00:47:11.659" v="6072"/>
          <ac:spMkLst>
            <pc:docMk/>
            <pc:sldMk cId="3456797901" sldId="300"/>
            <ac:spMk id="130" creationId="{C51FB7C7-735D-CE9C-5D8B-505FEC761DF0}"/>
          </ac:spMkLst>
        </pc:spChg>
        <pc:spChg chg="mod">
          <ac:chgData name="Praveen Namakkal Mohankumar" userId="8059d15b-4f8c-44f0-86d6-597a7b49ae19" providerId="ADAL" clId="{1B2690F7-0541-6447-8590-7BE60F306849}" dt="2023-11-30T00:47:11.659" v="6072"/>
          <ac:spMkLst>
            <pc:docMk/>
            <pc:sldMk cId="3456797901" sldId="300"/>
            <ac:spMk id="131" creationId="{DDD84DEA-5FD5-154F-BB40-B40352C099EE}"/>
          </ac:spMkLst>
        </pc:spChg>
        <pc:spChg chg="mod">
          <ac:chgData name="Praveen Namakkal Mohankumar" userId="8059d15b-4f8c-44f0-86d6-597a7b49ae19" providerId="ADAL" clId="{1B2690F7-0541-6447-8590-7BE60F306849}" dt="2023-11-30T00:47:11.659" v="6072"/>
          <ac:spMkLst>
            <pc:docMk/>
            <pc:sldMk cId="3456797901" sldId="300"/>
            <ac:spMk id="132" creationId="{8F47DCAE-D56C-FDD1-5E35-ACDC5A4C606C}"/>
          </ac:spMkLst>
        </pc:spChg>
        <pc:spChg chg="mod">
          <ac:chgData name="Praveen Namakkal Mohankumar" userId="8059d15b-4f8c-44f0-86d6-597a7b49ae19" providerId="ADAL" clId="{1B2690F7-0541-6447-8590-7BE60F306849}" dt="2023-11-30T00:47:11.659" v="6072"/>
          <ac:spMkLst>
            <pc:docMk/>
            <pc:sldMk cId="3456797901" sldId="300"/>
            <ac:spMk id="133" creationId="{B397C6E0-3554-B776-24D7-247F5B672B0A}"/>
          </ac:spMkLst>
        </pc:spChg>
        <pc:spChg chg="mod">
          <ac:chgData name="Praveen Namakkal Mohankumar" userId="8059d15b-4f8c-44f0-86d6-597a7b49ae19" providerId="ADAL" clId="{1B2690F7-0541-6447-8590-7BE60F306849}" dt="2023-11-30T00:47:11.659" v="6072"/>
          <ac:spMkLst>
            <pc:docMk/>
            <pc:sldMk cId="3456797901" sldId="300"/>
            <ac:spMk id="134" creationId="{1E45B2B2-5F9E-8B2C-BFD9-D3654176E70D}"/>
          </ac:spMkLst>
        </pc:spChg>
        <pc:spChg chg="mod">
          <ac:chgData name="Praveen Namakkal Mohankumar" userId="8059d15b-4f8c-44f0-86d6-597a7b49ae19" providerId="ADAL" clId="{1B2690F7-0541-6447-8590-7BE60F306849}" dt="2023-11-30T00:47:11.659" v="6072"/>
          <ac:spMkLst>
            <pc:docMk/>
            <pc:sldMk cId="3456797901" sldId="300"/>
            <ac:spMk id="135" creationId="{690FB9F7-6C8F-E625-C650-A2C32671594E}"/>
          </ac:spMkLst>
        </pc:spChg>
        <pc:spChg chg="mod">
          <ac:chgData name="Praveen Namakkal Mohankumar" userId="8059d15b-4f8c-44f0-86d6-597a7b49ae19" providerId="ADAL" clId="{1B2690F7-0541-6447-8590-7BE60F306849}" dt="2023-11-30T00:47:11.659" v="6072"/>
          <ac:spMkLst>
            <pc:docMk/>
            <pc:sldMk cId="3456797901" sldId="300"/>
            <ac:spMk id="136" creationId="{CA3637A1-D226-25F8-E0CD-842FE73F0309}"/>
          </ac:spMkLst>
        </pc:spChg>
        <pc:spChg chg="mod">
          <ac:chgData name="Praveen Namakkal Mohankumar" userId="8059d15b-4f8c-44f0-86d6-597a7b49ae19" providerId="ADAL" clId="{1B2690F7-0541-6447-8590-7BE60F306849}" dt="2023-11-30T00:47:11.659" v="6072"/>
          <ac:spMkLst>
            <pc:docMk/>
            <pc:sldMk cId="3456797901" sldId="300"/>
            <ac:spMk id="137" creationId="{A6F8E294-886F-A8C7-A67F-52393D6361D8}"/>
          </ac:spMkLst>
        </pc:spChg>
        <pc:spChg chg="mod">
          <ac:chgData name="Praveen Namakkal Mohankumar" userId="8059d15b-4f8c-44f0-86d6-597a7b49ae19" providerId="ADAL" clId="{1B2690F7-0541-6447-8590-7BE60F306849}" dt="2023-11-30T00:47:11.659" v="6072"/>
          <ac:spMkLst>
            <pc:docMk/>
            <pc:sldMk cId="3456797901" sldId="300"/>
            <ac:spMk id="138" creationId="{996BFACA-A872-07D4-8114-FF02DBAEC08C}"/>
          </ac:spMkLst>
        </pc:spChg>
        <pc:spChg chg="mod">
          <ac:chgData name="Praveen Namakkal Mohankumar" userId="8059d15b-4f8c-44f0-86d6-597a7b49ae19" providerId="ADAL" clId="{1B2690F7-0541-6447-8590-7BE60F306849}" dt="2023-11-30T00:47:11.659" v="6072"/>
          <ac:spMkLst>
            <pc:docMk/>
            <pc:sldMk cId="3456797901" sldId="300"/>
            <ac:spMk id="139" creationId="{87DBD2D1-D644-1506-935D-C4F7F4798E40}"/>
          </ac:spMkLst>
        </pc:spChg>
        <pc:spChg chg="mod">
          <ac:chgData name="Praveen Namakkal Mohankumar" userId="8059d15b-4f8c-44f0-86d6-597a7b49ae19" providerId="ADAL" clId="{1B2690F7-0541-6447-8590-7BE60F306849}" dt="2023-11-30T00:47:11.659" v="6072"/>
          <ac:spMkLst>
            <pc:docMk/>
            <pc:sldMk cId="3456797901" sldId="300"/>
            <ac:spMk id="140" creationId="{85BEF6F1-D592-D9EA-7FA4-3DE1A9010176}"/>
          </ac:spMkLst>
        </pc:spChg>
        <pc:spChg chg="mod">
          <ac:chgData name="Praveen Namakkal Mohankumar" userId="8059d15b-4f8c-44f0-86d6-597a7b49ae19" providerId="ADAL" clId="{1B2690F7-0541-6447-8590-7BE60F306849}" dt="2023-11-30T00:47:11.659" v="6072"/>
          <ac:spMkLst>
            <pc:docMk/>
            <pc:sldMk cId="3456797901" sldId="300"/>
            <ac:spMk id="141" creationId="{DD6E0047-76C5-71E6-57A8-0A5B40B6BE3B}"/>
          </ac:spMkLst>
        </pc:spChg>
        <pc:spChg chg="mod">
          <ac:chgData name="Praveen Namakkal Mohankumar" userId="8059d15b-4f8c-44f0-86d6-597a7b49ae19" providerId="ADAL" clId="{1B2690F7-0541-6447-8590-7BE60F306849}" dt="2023-11-30T00:47:11.659" v="6072"/>
          <ac:spMkLst>
            <pc:docMk/>
            <pc:sldMk cId="3456797901" sldId="300"/>
            <ac:spMk id="142" creationId="{D1E3302F-AB4D-E1D1-7DEF-B898133E54BB}"/>
          </ac:spMkLst>
        </pc:spChg>
        <pc:spChg chg="mod">
          <ac:chgData name="Praveen Namakkal Mohankumar" userId="8059d15b-4f8c-44f0-86d6-597a7b49ae19" providerId="ADAL" clId="{1B2690F7-0541-6447-8590-7BE60F306849}" dt="2023-11-30T00:47:11.659" v="6072"/>
          <ac:spMkLst>
            <pc:docMk/>
            <pc:sldMk cId="3456797901" sldId="300"/>
            <ac:spMk id="143" creationId="{154BB266-685B-C146-4E88-18D20A93131C}"/>
          </ac:spMkLst>
        </pc:spChg>
        <pc:spChg chg="mod">
          <ac:chgData name="Praveen Namakkal Mohankumar" userId="8059d15b-4f8c-44f0-86d6-597a7b49ae19" providerId="ADAL" clId="{1B2690F7-0541-6447-8590-7BE60F306849}" dt="2023-11-30T00:47:11.659" v="6072"/>
          <ac:spMkLst>
            <pc:docMk/>
            <pc:sldMk cId="3456797901" sldId="300"/>
            <ac:spMk id="144" creationId="{E4CB9FB4-169C-9022-60DB-DD8CBA996E56}"/>
          </ac:spMkLst>
        </pc:spChg>
        <pc:spChg chg="mod">
          <ac:chgData name="Praveen Namakkal Mohankumar" userId="8059d15b-4f8c-44f0-86d6-597a7b49ae19" providerId="ADAL" clId="{1B2690F7-0541-6447-8590-7BE60F306849}" dt="2023-11-30T00:47:11.659" v="6072"/>
          <ac:spMkLst>
            <pc:docMk/>
            <pc:sldMk cId="3456797901" sldId="300"/>
            <ac:spMk id="145" creationId="{314C74CF-91A5-B587-75C6-2EA61DFCC6AC}"/>
          </ac:spMkLst>
        </pc:spChg>
        <pc:spChg chg="mod">
          <ac:chgData name="Praveen Namakkal Mohankumar" userId="8059d15b-4f8c-44f0-86d6-597a7b49ae19" providerId="ADAL" clId="{1B2690F7-0541-6447-8590-7BE60F306849}" dt="2023-11-30T00:47:11.659" v="6072"/>
          <ac:spMkLst>
            <pc:docMk/>
            <pc:sldMk cId="3456797901" sldId="300"/>
            <ac:spMk id="146" creationId="{903C86AF-738A-C45F-FA85-89C9DC1C1CA8}"/>
          </ac:spMkLst>
        </pc:spChg>
        <pc:spChg chg="mod">
          <ac:chgData name="Praveen Namakkal Mohankumar" userId="8059d15b-4f8c-44f0-86d6-597a7b49ae19" providerId="ADAL" clId="{1B2690F7-0541-6447-8590-7BE60F306849}" dt="2023-11-30T00:47:11.659" v="6072"/>
          <ac:spMkLst>
            <pc:docMk/>
            <pc:sldMk cId="3456797901" sldId="300"/>
            <ac:spMk id="147" creationId="{06FD3C98-92BB-83A0-E795-96EB88782247}"/>
          </ac:spMkLst>
        </pc:spChg>
        <pc:spChg chg="mod">
          <ac:chgData name="Praveen Namakkal Mohankumar" userId="8059d15b-4f8c-44f0-86d6-597a7b49ae19" providerId="ADAL" clId="{1B2690F7-0541-6447-8590-7BE60F306849}" dt="2023-11-30T00:47:11.659" v="6072"/>
          <ac:spMkLst>
            <pc:docMk/>
            <pc:sldMk cId="3456797901" sldId="300"/>
            <ac:spMk id="148" creationId="{28A5B6AD-1D78-60DB-DE1F-CF02987DE8E4}"/>
          </ac:spMkLst>
        </pc:spChg>
        <pc:spChg chg="mod">
          <ac:chgData name="Praveen Namakkal Mohankumar" userId="8059d15b-4f8c-44f0-86d6-597a7b49ae19" providerId="ADAL" clId="{1B2690F7-0541-6447-8590-7BE60F306849}" dt="2023-11-30T00:47:11.659" v="6072"/>
          <ac:spMkLst>
            <pc:docMk/>
            <pc:sldMk cId="3456797901" sldId="300"/>
            <ac:spMk id="149" creationId="{BF72E045-77B2-A8C3-151C-6FA44142B43A}"/>
          </ac:spMkLst>
        </pc:spChg>
        <pc:spChg chg="mod">
          <ac:chgData name="Praveen Namakkal Mohankumar" userId="8059d15b-4f8c-44f0-86d6-597a7b49ae19" providerId="ADAL" clId="{1B2690F7-0541-6447-8590-7BE60F306849}" dt="2023-11-30T00:47:11.659" v="6072"/>
          <ac:spMkLst>
            <pc:docMk/>
            <pc:sldMk cId="3456797901" sldId="300"/>
            <ac:spMk id="150" creationId="{85DF2BDB-4976-BBBB-EF8B-A4F2602D1FC6}"/>
          </ac:spMkLst>
        </pc:spChg>
        <pc:spChg chg="mod">
          <ac:chgData name="Praveen Namakkal Mohankumar" userId="8059d15b-4f8c-44f0-86d6-597a7b49ae19" providerId="ADAL" clId="{1B2690F7-0541-6447-8590-7BE60F306849}" dt="2023-11-30T00:47:11.659" v="6072"/>
          <ac:spMkLst>
            <pc:docMk/>
            <pc:sldMk cId="3456797901" sldId="300"/>
            <ac:spMk id="151" creationId="{7FB38956-F261-B57D-A43E-439EFAC6D45D}"/>
          </ac:spMkLst>
        </pc:spChg>
        <pc:spChg chg="mod">
          <ac:chgData name="Praveen Namakkal Mohankumar" userId="8059d15b-4f8c-44f0-86d6-597a7b49ae19" providerId="ADAL" clId="{1B2690F7-0541-6447-8590-7BE60F306849}" dt="2023-11-30T00:47:11.659" v="6072"/>
          <ac:spMkLst>
            <pc:docMk/>
            <pc:sldMk cId="3456797901" sldId="300"/>
            <ac:spMk id="152" creationId="{8F6D2DD2-4B5C-5A98-F408-030607FB1BA4}"/>
          </ac:spMkLst>
        </pc:spChg>
        <pc:spChg chg="mod">
          <ac:chgData name="Praveen Namakkal Mohankumar" userId="8059d15b-4f8c-44f0-86d6-597a7b49ae19" providerId="ADAL" clId="{1B2690F7-0541-6447-8590-7BE60F306849}" dt="2023-11-30T00:47:11.659" v="6072"/>
          <ac:spMkLst>
            <pc:docMk/>
            <pc:sldMk cId="3456797901" sldId="300"/>
            <ac:spMk id="153" creationId="{937F48F0-2BD0-3B46-434D-D6E161B9EC72}"/>
          </ac:spMkLst>
        </pc:spChg>
        <pc:spChg chg="mod">
          <ac:chgData name="Praveen Namakkal Mohankumar" userId="8059d15b-4f8c-44f0-86d6-597a7b49ae19" providerId="ADAL" clId="{1B2690F7-0541-6447-8590-7BE60F306849}" dt="2023-11-30T00:47:11.659" v="6072"/>
          <ac:spMkLst>
            <pc:docMk/>
            <pc:sldMk cId="3456797901" sldId="300"/>
            <ac:spMk id="154" creationId="{F724740F-3C64-A051-4D22-92E3807EFDBE}"/>
          </ac:spMkLst>
        </pc:spChg>
        <pc:spChg chg="mod">
          <ac:chgData name="Praveen Namakkal Mohankumar" userId="8059d15b-4f8c-44f0-86d6-597a7b49ae19" providerId="ADAL" clId="{1B2690F7-0541-6447-8590-7BE60F306849}" dt="2023-11-30T00:47:11.659" v="6072"/>
          <ac:spMkLst>
            <pc:docMk/>
            <pc:sldMk cId="3456797901" sldId="300"/>
            <ac:spMk id="155" creationId="{4BA693C2-F057-1487-3992-43B8736BD20C}"/>
          </ac:spMkLst>
        </pc:spChg>
        <pc:spChg chg="mod">
          <ac:chgData name="Praveen Namakkal Mohankumar" userId="8059d15b-4f8c-44f0-86d6-597a7b49ae19" providerId="ADAL" clId="{1B2690F7-0541-6447-8590-7BE60F306849}" dt="2023-11-30T00:47:11.659" v="6072"/>
          <ac:spMkLst>
            <pc:docMk/>
            <pc:sldMk cId="3456797901" sldId="300"/>
            <ac:spMk id="156" creationId="{22F3E7F5-CC93-CDC3-AA78-CDAB119C41EF}"/>
          </ac:spMkLst>
        </pc:spChg>
        <pc:spChg chg="mod">
          <ac:chgData name="Praveen Namakkal Mohankumar" userId="8059d15b-4f8c-44f0-86d6-597a7b49ae19" providerId="ADAL" clId="{1B2690F7-0541-6447-8590-7BE60F306849}" dt="2023-11-30T00:47:11.659" v="6072"/>
          <ac:spMkLst>
            <pc:docMk/>
            <pc:sldMk cId="3456797901" sldId="300"/>
            <ac:spMk id="157" creationId="{DD024CA2-D9B0-9BC6-872B-B7D5AC2BBD09}"/>
          </ac:spMkLst>
        </pc:spChg>
        <pc:spChg chg="mod">
          <ac:chgData name="Praveen Namakkal Mohankumar" userId="8059d15b-4f8c-44f0-86d6-597a7b49ae19" providerId="ADAL" clId="{1B2690F7-0541-6447-8590-7BE60F306849}" dt="2023-11-30T00:47:11.659" v="6072"/>
          <ac:spMkLst>
            <pc:docMk/>
            <pc:sldMk cId="3456797901" sldId="300"/>
            <ac:spMk id="158" creationId="{8BF7FAD6-F544-E5B0-A59D-9F065163FD7C}"/>
          </ac:spMkLst>
        </pc:spChg>
        <pc:spChg chg="mod">
          <ac:chgData name="Praveen Namakkal Mohankumar" userId="8059d15b-4f8c-44f0-86d6-597a7b49ae19" providerId="ADAL" clId="{1B2690F7-0541-6447-8590-7BE60F306849}" dt="2023-11-30T00:47:11.659" v="6072"/>
          <ac:spMkLst>
            <pc:docMk/>
            <pc:sldMk cId="3456797901" sldId="300"/>
            <ac:spMk id="159" creationId="{C1AD4340-E836-25D3-C53D-62FA3D35F072}"/>
          </ac:spMkLst>
        </pc:spChg>
        <pc:spChg chg="mod">
          <ac:chgData name="Praveen Namakkal Mohankumar" userId="8059d15b-4f8c-44f0-86d6-597a7b49ae19" providerId="ADAL" clId="{1B2690F7-0541-6447-8590-7BE60F306849}" dt="2023-11-30T00:47:11.659" v="6072"/>
          <ac:spMkLst>
            <pc:docMk/>
            <pc:sldMk cId="3456797901" sldId="300"/>
            <ac:spMk id="160" creationId="{C7ECB71A-C7FE-4EF7-0DD1-5EEDD7E1B8D4}"/>
          </ac:spMkLst>
        </pc:spChg>
        <pc:spChg chg="mod">
          <ac:chgData name="Praveen Namakkal Mohankumar" userId="8059d15b-4f8c-44f0-86d6-597a7b49ae19" providerId="ADAL" clId="{1B2690F7-0541-6447-8590-7BE60F306849}" dt="2023-11-30T00:47:11.659" v="6072"/>
          <ac:spMkLst>
            <pc:docMk/>
            <pc:sldMk cId="3456797901" sldId="300"/>
            <ac:spMk id="161" creationId="{59E022D6-8AC8-02B1-B44D-1C1CE25AAB3A}"/>
          </ac:spMkLst>
        </pc:spChg>
        <pc:spChg chg="mod">
          <ac:chgData name="Praveen Namakkal Mohankumar" userId="8059d15b-4f8c-44f0-86d6-597a7b49ae19" providerId="ADAL" clId="{1B2690F7-0541-6447-8590-7BE60F306849}" dt="2023-11-30T00:47:11.659" v="6072"/>
          <ac:spMkLst>
            <pc:docMk/>
            <pc:sldMk cId="3456797901" sldId="300"/>
            <ac:spMk id="162" creationId="{B1134592-66C6-14D1-35D2-0C761662BE52}"/>
          </ac:spMkLst>
        </pc:spChg>
        <pc:spChg chg="mod">
          <ac:chgData name="Praveen Namakkal Mohankumar" userId="8059d15b-4f8c-44f0-86d6-597a7b49ae19" providerId="ADAL" clId="{1B2690F7-0541-6447-8590-7BE60F306849}" dt="2023-11-30T00:47:11.659" v="6072"/>
          <ac:spMkLst>
            <pc:docMk/>
            <pc:sldMk cId="3456797901" sldId="300"/>
            <ac:spMk id="163" creationId="{C5D784D3-C72E-136C-CFE0-1CD01830B3BA}"/>
          </ac:spMkLst>
        </pc:spChg>
        <pc:spChg chg="mod">
          <ac:chgData name="Praveen Namakkal Mohankumar" userId="8059d15b-4f8c-44f0-86d6-597a7b49ae19" providerId="ADAL" clId="{1B2690F7-0541-6447-8590-7BE60F306849}" dt="2023-11-30T00:47:11.659" v="6072"/>
          <ac:spMkLst>
            <pc:docMk/>
            <pc:sldMk cId="3456797901" sldId="300"/>
            <ac:spMk id="164" creationId="{83973FF5-4884-0FA8-0D4E-6CFE19B57230}"/>
          </ac:spMkLst>
        </pc:spChg>
        <pc:spChg chg="mod">
          <ac:chgData name="Praveen Namakkal Mohankumar" userId="8059d15b-4f8c-44f0-86d6-597a7b49ae19" providerId="ADAL" clId="{1B2690F7-0541-6447-8590-7BE60F306849}" dt="2023-11-30T00:47:11.659" v="6072"/>
          <ac:spMkLst>
            <pc:docMk/>
            <pc:sldMk cId="3456797901" sldId="300"/>
            <ac:spMk id="165" creationId="{1BF103BA-343B-E1CA-452A-31D6FC7D5A7F}"/>
          </ac:spMkLst>
        </pc:spChg>
        <pc:spChg chg="mod">
          <ac:chgData name="Praveen Namakkal Mohankumar" userId="8059d15b-4f8c-44f0-86d6-597a7b49ae19" providerId="ADAL" clId="{1B2690F7-0541-6447-8590-7BE60F306849}" dt="2023-11-30T00:47:11.659" v="6072"/>
          <ac:spMkLst>
            <pc:docMk/>
            <pc:sldMk cId="3456797901" sldId="300"/>
            <ac:spMk id="166" creationId="{13DC4909-6CF7-7EDA-AB80-DEAA40E03BBD}"/>
          </ac:spMkLst>
        </pc:spChg>
        <pc:spChg chg="mod">
          <ac:chgData name="Praveen Namakkal Mohankumar" userId="8059d15b-4f8c-44f0-86d6-597a7b49ae19" providerId="ADAL" clId="{1B2690F7-0541-6447-8590-7BE60F306849}" dt="2023-11-30T00:47:11.659" v="6072"/>
          <ac:spMkLst>
            <pc:docMk/>
            <pc:sldMk cId="3456797901" sldId="300"/>
            <ac:spMk id="167" creationId="{66415F9B-95A2-F3AE-B875-EBDD42B6F90F}"/>
          </ac:spMkLst>
        </pc:spChg>
        <pc:spChg chg="mod">
          <ac:chgData name="Praveen Namakkal Mohankumar" userId="8059d15b-4f8c-44f0-86d6-597a7b49ae19" providerId="ADAL" clId="{1B2690F7-0541-6447-8590-7BE60F306849}" dt="2023-11-30T00:47:11.659" v="6072"/>
          <ac:spMkLst>
            <pc:docMk/>
            <pc:sldMk cId="3456797901" sldId="300"/>
            <ac:spMk id="168" creationId="{6FAF013F-8DCC-8DA3-B2ED-D5AD28EC6B8D}"/>
          </ac:spMkLst>
        </pc:spChg>
        <pc:spChg chg="mod">
          <ac:chgData name="Praveen Namakkal Mohankumar" userId="8059d15b-4f8c-44f0-86d6-597a7b49ae19" providerId="ADAL" clId="{1B2690F7-0541-6447-8590-7BE60F306849}" dt="2023-11-30T00:47:11.659" v="6072"/>
          <ac:spMkLst>
            <pc:docMk/>
            <pc:sldMk cId="3456797901" sldId="300"/>
            <ac:spMk id="169" creationId="{C8DC118A-89D9-E83C-92B2-19E10FCE82A0}"/>
          </ac:spMkLst>
        </pc:spChg>
        <pc:spChg chg="mod">
          <ac:chgData name="Praveen Namakkal Mohankumar" userId="8059d15b-4f8c-44f0-86d6-597a7b49ae19" providerId="ADAL" clId="{1B2690F7-0541-6447-8590-7BE60F306849}" dt="2023-11-30T00:47:11.659" v="6072"/>
          <ac:spMkLst>
            <pc:docMk/>
            <pc:sldMk cId="3456797901" sldId="300"/>
            <ac:spMk id="170" creationId="{CDDDCF8A-392A-90C6-B329-EBF4FB6B73FB}"/>
          </ac:spMkLst>
        </pc:spChg>
        <pc:spChg chg="mod">
          <ac:chgData name="Praveen Namakkal Mohankumar" userId="8059d15b-4f8c-44f0-86d6-597a7b49ae19" providerId="ADAL" clId="{1B2690F7-0541-6447-8590-7BE60F306849}" dt="2023-11-30T00:47:11.659" v="6072"/>
          <ac:spMkLst>
            <pc:docMk/>
            <pc:sldMk cId="3456797901" sldId="300"/>
            <ac:spMk id="171" creationId="{74DB0EFC-F4B8-65EB-1872-80A551155C4E}"/>
          </ac:spMkLst>
        </pc:spChg>
        <pc:spChg chg="mod">
          <ac:chgData name="Praveen Namakkal Mohankumar" userId="8059d15b-4f8c-44f0-86d6-597a7b49ae19" providerId="ADAL" clId="{1B2690F7-0541-6447-8590-7BE60F306849}" dt="2023-11-30T00:47:11.659" v="6072"/>
          <ac:spMkLst>
            <pc:docMk/>
            <pc:sldMk cId="3456797901" sldId="300"/>
            <ac:spMk id="172" creationId="{AC4228C4-8E29-8750-F308-43FC707CC7AD}"/>
          </ac:spMkLst>
        </pc:spChg>
        <pc:spChg chg="mod">
          <ac:chgData name="Praveen Namakkal Mohankumar" userId="8059d15b-4f8c-44f0-86d6-597a7b49ae19" providerId="ADAL" clId="{1B2690F7-0541-6447-8590-7BE60F306849}" dt="2023-11-30T00:47:11.659" v="6072"/>
          <ac:spMkLst>
            <pc:docMk/>
            <pc:sldMk cId="3456797901" sldId="300"/>
            <ac:spMk id="173" creationId="{8800768B-331B-E2C4-DEF1-9D26807FE1D0}"/>
          </ac:spMkLst>
        </pc:spChg>
        <pc:spChg chg="mod">
          <ac:chgData name="Praveen Namakkal Mohankumar" userId="8059d15b-4f8c-44f0-86d6-597a7b49ae19" providerId="ADAL" clId="{1B2690F7-0541-6447-8590-7BE60F306849}" dt="2023-11-30T00:47:11.659" v="6072"/>
          <ac:spMkLst>
            <pc:docMk/>
            <pc:sldMk cId="3456797901" sldId="300"/>
            <ac:spMk id="174" creationId="{02CB9804-C053-C140-A31E-0AA4ADD93FD2}"/>
          </ac:spMkLst>
        </pc:spChg>
        <pc:spChg chg="mod">
          <ac:chgData name="Praveen Namakkal Mohankumar" userId="8059d15b-4f8c-44f0-86d6-597a7b49ae19" providerId="ADAL" clId="{1B2690F7-0541-6447-8590-7BE60F306849}" dt="2023-11-30T00:47:11.659" v="6072"/>
          <ac:spMkLst>
            <pc:docMk/>
            <pc:sldMk cId="3456797901" sldId="300"/>
            <ac:spMk id="175" creationId="{B80F20A5-EFD4-DA07-D3A7-32839B6AAC34}"/>
          </ac:spMkLst>
        </pc:spChg>
        <pc:spChg chg="mod">
          <ac:chgData name="Praveen Namakkal Mohankumar" userId="8059d15b-4f8c-44f0-86d6-597a7b49ae19" providerId="ADAL" clId="{1B2690F7-0541-6447-8590-7BE60F306849}" dt="2023-11-30T00:47:11.659" v="6072"/>
          <ac:spMkLst>
            <pc:docMk/>
            <pc:sldMk cId="3456797901" sldId="300"/>
            <ac:spMk id="176" creationId="{47440E9F-6073-2A2F-EBF0-85A6E4EA9805}"/>
          </ac:spMkLst>
        </pc:spChg>
        <pc:spChg chg="mod">
          <ac:chgData name="Praveen Namakkal Mohankumar" userId="8059d15b-4f8c-44f0-86d6-597a7b49ae19" providerId="ADAL" clId="{1B2690F7-0541-6447-8590-7BE60F306849}" dt="2023-11-30T00:47:11.659" v="6072"/>
          <ac:spMkLst>
            <pc:docMk/>
            <pc:sldMk cId="3456797901" sldId="300"/>
            <ac:spMk id="177" creationId="{C95992AD-A259-6596-DEBC-678DDDB330FA}"/>
          </ac:spMkLst>
        </pc:spChg>
        <pc:spChg chg="mod">
          <ac:chgData name="Praveen Namakkal Mohankumar" userId="8059d15b-4f8c-44f0-86d6-597a7b49ae19" providerId="ADAL" clId="{1B2690F7-0541-6447-8590-7BE60F306849}" dt="2023-11-30T00:47:11.659" v="6072"/>
          <ac:spMkLst>
            <pc:docMk/>
            <pc:sldMk cId="3456797901" sldId="300"/>
            <ac:spMk id="178" creationId="{ED077DA2-5720-77B6-EDDD-34279D49708E}"/>
          </ac:spMkLst>
        </pc:spChg>
        <pc:spChg chg="mod">
          <ac:chgData name="Praveen Namakkal Mohankumar" userId="8059d15b-4f8c-44f0-86d6-597a7b49ae19" providerId="ADAL" clId="{1B2690F7-0541-6447-8590-7BE60F306849}" dt="2023-11-30T00:47:11.659" v="6072"/>
          <ac:spMkLst>
            <pc:docMk/>
            <pc:sldMk cId="3456797901" sldId="300"/>
            <ac:spMk id="179" creationId="{DD7CF176-5EE9-937D-4643-ECCA6B5C9E5F}"/>
          </ac:spMkLst>
        </pc:spChg>
        <pc:spChg chg="mod">
          <ac:chgData name="Praveen Namakkal Mohankumar" userId="8059d15b-4f8c-44f0-86d6-597a7b49ae19" providerId="ADAL" clId="{1B2690F7-0541-6447-8590-7BE60F306849}" dt="2023-11-30T00:47:11.659" v="6072"/>
          <ac:spMkLst>
            <pc:docMk/>
            <pc:sldMk cId="3456797901" sldId="300"/>
            <ac:spMk id="180" creationId="{5E16FE2E-3739-96FC-D314-7A63E0162EFE}"/>
          </ac:spMkLst>
        </pc:spChg>
        <pc:spChg chg="mod">
          <ac:chgData name="Praveen Namakkal Mohankumar" userId="8059d15b-4f8c-44f0-86d6-597a7b49ae19" providerId="ADAL" clId="{1B2690F7-0541-6447-8590-7BE60F306849}" dt="2023-11-30T00:47:11.659" v="6072"/>
          <ac:spMkLst>
            <pc:docMk/>
            <pc:sldMk cId="3456797901" sldId="300"/>
            <ac:spMk id="181" creationId="{391115C3-623A-688C-8574-CA679265B540}"/>
          </ac:spMkLst>
        </pc:spChg>
        <pc:spChg chg="mod">
          <ac:chgData name="Praveen Namakkal Mohankumar" userId="8059d15b-4f8c-44f0-86d6-597a7b49ae19" providerId="ADAL" clId="{1B2690F7-0541-6447-8590-7BE60F306849}" dt="2023-11-30T00:47:11.659" v="6072"/>
          <ac:spMkLst>
            <pc:docMk/>
            <pc:sldMk cId="3456797901" sldId="300"/>
            <ac:spMk id="182" creationId="{1DF90EF0-F46C-E088-2AEF-A819806D3BF8}"/>
          </ac:spMkLst>
        </pc:spChg>
        <pc:spChg chg="mod">
          <ac:chgData name="Praveen Namakkal Mohankumar" userId="8059d15b-4f8c-44f0-86d6-597a7b49ae19" providerId="ADAL" clId="{1B2690F7-0541-6447-8590-7BE60F306849}" dt="2023-11-30T00:47:11.659" v="6072"/>
          <ac:spMkLst>
            <pc:docMk/>
            <pc:sldMk cId="3456797901" sldId="300"/>
            <ac:spMk id="183" creationId="{B4018E51-EB2A-F2E6-A6CA-D712950C2764}"/>
          </ac:spMkLst>
        </pc:spChg>
        <pc:spChg chg="mod">
          <ac:chgData name="Praveen Namakkal Mohankumar" userId="8059d15b-4f8c-44f0-86d6-597a7b49ae19" providerId="ADAL" clId="{1B2690F7-0541-6447-8590-7BE60F306849}" dt="2023-11-30T00:47:11.659" v="6072"/>
          <ac:spMkLst>
            <pc:docMk/>
            <pc:sldMk cId="3456797901" sldId="300"/>
            <ac:spMk id="184" creationId="{1FB8ACE7-06B5-5C38-2327-D7F7DD3F54A6}"/>
          </ac:spMkLst>
        </pc:spChg>
        <pc:spChg chg="mod">
          <ac:chgData name="Praveen Namakkal Mohankumar" userId="8059d15b-4f8c-44f0-86d6-597a7b49ae19" providerId="ADAL" clId="{1B2690F7-0541-6447-8590-7BE60F306849}" dt="2023-11-30T00:47:11.659" v="6072"/>
          <ac:spMkLst>
            <pc:docMk/>
            <pc:sldMk cId="3456797901" sldId="300"/>
            <ac:spMk id="185" creationId="{95441789-2F22-CB17-8DE3-3D2D83E37A29}"/>
          </ac:spMkLst>
        </pc:spChg>
        <pc:spChg chg="mod">
          <ac:chgData name="Praveen Namakkal Mohankumar" userId="8059d15b-4f8c-44f0-86d6-597a7b49ae19" providerId="ADAL" clId="{1B2690F7-0541-6447-8590-7BE60F306849}" dt="2023-11-30T00:47:11.659" v="6072"/>
          <ac:spMkLst>
            <pc:docMk/>
            <pc:sldMk cId="3456797901" sldId="300"/>
            <ac:spMk id="186" creationId="{10293483-8279-AE1C-FABD-9E65BB9C90D1}"/>
          </ac:spMkLst>
        </pc:spChg>
        <pc:spChg chg="mod">
          <ac:chgData name="Praveen Namakkal Mohankumar" userId="8059d15b-4f8c-44f0-86d6-597a7b49ae19" providerId="ADAL" clId="{1B2690F7-0541-6447-8590-7BE60F306849}" dt="2023-11-30T00:47:11.659" v="6072"/>
          <ac:spMkLst>
            <pc:docMk/>
            <pc:sldMk cId="3456797901" sldId="300"/>
            <ac:spMk id="187" creationId="{B8A55A68-42C8-515A-5BAF-A59B2093F91A}"/>
          </ac:spMkLst>
        </pc:spChg>
        <pc:spChg chg="mod">
          <ac:chgData name="Praveen Namakkal Mohankumar" userId="8059d15b-4f8c-44f0-86d6-597a7b49ae19" providerId="ADAL" clId="{1B2690F7-0541-6447-8590-7BE60F306849}" dt="2023-11-30T00:47:11.659" v="6072"/>
          <ac:spMkLst>
            <pc:docMk/>
            <pc:sldMk cId="3456797901" sldId="300"/>
            <ac:spMk id="188" creationId="{2B4E75D9-F402-DED8-DAAA-11DD023242FE}"/>
          </ac:spMkLst>
        </pc:spChg>
        <pc:spChg chg="mod">
          <ac:chgData name="Praveen Namakkal Mohankumar" userId="8059d15b-4f8c-44f0-86d6-597a7b49ae19" providerId="ADAL" clId="{1B2690F7-0541-6447-8590-7BE60F306849}" dt="2023-11-30T00:47:11.659" v="6072"/>
          <ac:spMkLst>
            <pc:docMk/>
            <pc:sldMk cId="3456797901" sldId="300"/>
            <ac:spMk id="189" creationId="{DB84F4FC-5FF5-E324-7C23-D6F2EB90164F}"/>
          </ac:spMkLst>
        </pc:spChg>
        <pc:spChg chg="mod">
          <ac:chgData name="Praveen Namakkal Mohankumar" userId="8059d15b-4f8c-44f0-86d6-597a7b49ae19" providerId="ADAL" clId="{1B2690F7-0541-6447-8590-7BE60F306849}" dt="2023-11-30T00:47:11.659" v="6072"/>
          <ac:spMkLst>
            <pc:docMk/>
            <pc:sldMk cId="3456797901" sldId="300"/>
            <ac:spMk id="190" creationId="{F30AC56B-ED42-8F8F-2546-EFC3AF6CC0AD}"/>
          </ac:spMkLst>
        </pc:spChg>
        <pc:spChg chg="mod">
          <ac:chgData name="Praveen Namakkal Mohankumar" userId="8059d15b-4f8c-44f0-86d6-597a7b49ae19" providerId="ADAL" clId="{1B2690F7-0541-6447-8590-7BE60F306849}" dt="2023-11-30T00:47:11.659" v="6072"/>
          <ac:spMkLst>
            <pc:docMk/>
            <pc:sldMk cId="3456797901" sldId="300"/>
            <ac:spMk id="191" creationId="{CB420AF7-2B5A-53ED-4032-70E5A6FEE5D5}"/>
          </ac:spMkLst>
        </pc:spChg>
        <pc:spChg chg="mod">
          <ac:chgData name="Praveen Namakkal Mohankumar" userId="8059d15b-4f8c-44f0-86d6-597a7b49ae19" providerId="ADAL" clId="{1B2690F7-0541-6447-8590-7BE60F306849}" dt="2023-11-30T00:47:11.659" v="6072"/>
          <ac:spMkLst>
            <pc:docMk/>
            <pc:sldMk cId="3456797901" sldId="300"/>
            <ac:spMk id="192" creationId="{D6B433D0-4EC3-4AE7-70FB-7B8F0D35A45B}"/>
          </ac:spMkLst>
        </pc:spChg>
        <pc:spChg chg="mod">
          <ac:chgData name="Praveen Namakkal Mohankumar" userId="8059d15b-4f8c-44f0-86d6-597a7b49ae19" providerId="ADAL" clId="{1B2690F7-0541-6447-8590-7BE60F306849}" dt="2023-11-30T00:47:11.659" v="6072"/>
          <ac:spMkLst>
            <pc:docMk/>
            <pc:sldMk cId="3456797901" sldId="300"/>
            <ac:spMk id="193" creationId="{2591C464-09E8-8F54-EE78-A926FEDED586}"/>
          </ac:spMkLst>
        </pc:spChg>
        <pc:spChg chg="mod">
          <ac:chgData name="Praveen Namakkal Mohankumar" userId="8059d15b-4f8c-44f0-86d6-597a7b49ae19" providerId="ADAL" clId="{1B2690F7-0541-6447-8590-7BE60F306849}" dt="2023-11-30T00:47:11.659" v="6072"/>
          <ac:spMkLst>
            <pc:docMk/>
            <pc:sldMk cId="3456797901" sldId="300"/>
            <ac:spMk id="194" creationId="{F254001B-F97F-89BD-4B69-69ABE0879632}"/>
          </ac:spMkLst>
        </pc:spChg>
        <pc:spChg chg="mod">
          <ac:chgData name="Praveen Namakkal Mohankumar" userId="8059d15b-4f8c-44f0-86d6-597a7b49ae19" providerId="ADAL" clId="{1B2690F7-0541-6447-8590-7BE60F306849}" dt="2023-11-30T00:47:11.659" v="6072"/>
          <ac:spMkLst>
            <pc:docMk/>
            <pc:sldMk cId="3456797901" sldId="300"/>
            <ac:spMk id="195" creationId="{EB2D66DF-36D9-1B53-B2F9-6B942CE48479}"/>
          </ac:spMkLst>
        </pc:spChg>
        <pc:spChg chg="mod">
          <ac:chgData name="Praveen Namakkal Mohankumar" userId="8059d15b-4f8c-44f0-86d6-597a7b49ae19" providerId="ADAL" clId="{1B2690F7-0541-6447-8590-7BE60F306849}" dt="2023-11-30T00:47:11.659" v="6072"/>
          <ac:spMkLst>
            <pc:docMk/>
            <pc:sldMk cId="3456797901" sldId="300"/>
            <ac:spMk id="196" creationId="{3D544F22-C570-B438-9CD1-44E22512ED38}"/>
          </ac:spMkLst>
        </pc:spChg>
        <pc:spChg chg="mod">
          <ac:chgData name="Praveen Namakkal Mohankumar" userId="8059d15b-4f8c-44f0-86d6-597a7b49ae19" providerId="ADAL" clId="{1B2690F7-0541-6447-8590-7BE60F306849}" dt="2023-11-30T00:47:11.659" v="6072"/>
          <ac:spMkLst>
            <pc:docMk/>
            <pc:sldMk cId="3456797901" sldId="300"/>
            <ac:spMk id="197" creationId="{9408351C-0E08-BD7D-4282-26950513B80F}"/>
          </ac:spMkLst>
        </pc:spChg>
        <pc:spChg chg="mod">
          <ac:chgData name="Praveen Namakkal Mohankumar" userId="8059d15b-4f8c-44f0-86d6-597a7b49ae19" providerId="ADAL" clId="{1B2690F7-0541-6447-8590-7BE60F306849}" dt="2023-11-30T00:47:11.659" v="6072"/>
          <ac:spMkLst>
            <pc:docMk/>
            <pc:sldMk cId="3456797901" sldId="300"/>
            <ac:spMk id="198" creationId="{7EF71902-F028-7E63-EC74-C5C2DADF29AC}"/>
          </ac:spMkLst>
        </pc:spChg>
        <pc:spChg chg="mod">
          <ac:chgData name="Praveen Namakkal Mohankumar" userId="8059d15b-4f8c-44f0-86d6-597a7b49ae19" providerId="ADAL" clId="{1B2690F7-0541-6447-8590-7BE60F306849}" dt="2023-11-30T00:47:11.659" v="6072"/>
          <ac:spMkLst>
            <pc:docMk/>
            <pc:sldMk cId="3456797901" sldId="300"/>
            <ac:spMk id="199" creationId="{A29397C2-B921-1713-4C81-7E5D2866B72A}"/>
          </ac:spMkLst>
        </pc:spChg>
        <pc:spChg chg="mod">
          <ac:chgData name="Praveen Namakkal Mohankumar" userId="8059d15b-4f8c-44f0-86d6-597a7b49ae19" providerId="ADAL" clId="{1B2690F7-0541-6447-8590-7BE60F306849}" dt="2023-11-30T00:47:11.659" v="6072"/>
          <ac:spMkLst>
            <pc:docMk/>
            <pc:sldMk cId="3456797901" sldId="300"/>
            <ac:spMk id="200" creationId="{95A43CA9-E864-9E0A-DEEC-45D8A024E2A4}"/>
          </ac:spMkLst>
        </pc:spChg>
        <pc:spChg chg="mod">
          <ac:chgData name="Praveen Namakkal Mohankumar" userId="8059d15b-4f8c-44f0-86d6-597a7b49ae19" providerId="ADAL" clId="{1B2690F7-0541-6447-8590-7BE60F306849}" dt="2023-11-30T00:47:11.659" v="6072"/>
          <ac:spMkLst>
            <pc:docMk/>
            <pc:sldMk cId="3456797901" sldId="300"/>
            <ac:spMk id="201" creationId="{CF636B2B-8EE5-88A2-9C64-AA46C71BA1C3}"/>
          </ac:spMkLst>
        </pc:spChg>
        <pc:spChg chg="mod">
          <ac:chgData name="Praveen Namakkal Mohankumar" userId="8059d15b-4f8c-44f0-86d6-597a7b49ae19" providerId="ADAL" clId="{1B2690F7-0541-6447-8590-7BE60F306849}" dt="2023-11-30T00:47:11.659" v="6072"/>
          <ac:spMkLst>
            <pc:docMk/>
            <pc:sldMk cId="3456797901" sldId="300"/>
            <ac:spMk id="202" creationId="{2E9EE929-5679-B01A-4BD6-DDD39658F679}"/>
          </ac:spMkLst>
        </pc:spChg>
        <pc:spChg chg="mod">
          <ac:chgData name="Praveen Namakkal Mohankumar" userId="8059d15b-4f8c-44f0-86d6-597a7b49ae19" providerId="ADAL" clId="{1B2690F7-0541-6447-8590-7BE60F306849}" dt="2023-11-30T00:47:11.659" v="6072"/>
          <ac:spMkLst>
            <pc:docMk/>
            <pc:sldMk cId="3456797901" sldId="300"/>
            <ac:spMk id="203" creationId="{80E07C72-3EDE-10DB-167A-0A2487E1A533}"/>
          </ac:spMkLst>
        </pc:spChg>
        <pc:spChg chg="mod">
          <ac:chgData name="Praveen Namakkal Mohankumar" userId="8059d15b-4f8c-44f0-86d6-597a7b49ae19" providerId="ADAL" clId="{1B2690F7-0541-6447-8590-7BE60F306849}" dt="2023-11-30T00:47:11.659" v="6072"/>
          <ac:spMkLst>
            <pc:docMk/>
            <pc:sldMk cId="3456797901" sldId="300"/>
            <ac:spMk id="204" creationId="{788E3F5E-BA29-B916-21D5-D5F3C8F14349}"/>
          </ac:spMkLst>
        </pc:spChg>
        <pc:spChg chg="mod">
          <ac:chgData name="Praveen Namakkal Mohankumar" userId="8059d15b-4f8c-44f0-86d6-597a7b49ae19" providerId="ADAL" clId="{1B2690F7-0541-6447-8590-7BE60F306849}" dt="2023-11-30T00:47:11.659" v="6072"/>
          <ac:spMkLst>
            <pc:docMk/>
            <pc:sldMk cId="3456797901" sldId="300"/>
            <ac:spMk id="205" creationId="{7C91CDDF-3079-D8D8-397B-FA676103CCE5}"/>
          </ac:spMkLst>
        </pc:spChg>
        <pc:spChg chg="mod">
          <ac:chgData name="Praveen Namakkal Mohankumar" userId="8059d15b-4f8c-44f0-86d6-597a7b49ae19" providerId="ADAL" clId="{1B2690F7-0541-6447-8590-7BE60F306849}" dt="2023-11-30T00:47:11.659" v="6072"/>
          <ac:spMkLst>
            <pc:docMk/>
            <pc:sldMk cId="3456797901" sldId="300"/>
            <ac:spMk id="206" creationId="{15C3EBDA-E10B-CEAD-F33F-DDC8C1F6FD29}"/>
          </ac:spMkLst>
        </pc:spChg>
        <pc:spChg chg="mod">
          <ac:chgData name="Praveen Namakkal Mohankumar" userId="8059d15b-4f8c-44f0-86d6-597a7b49ae19" providerId="ADAL" clId="{1B2690F7-0541-6447-8590-7BE60F306849}" dt="2023-11-30T00:47:11.659" v="6072"/>
          <ac:spMkLst>
            <pc:docMk/>
            <pc:sldMk cId="3456797901" sldId="300"/>
            <ac:spMk id="207" creationId="{6887EFA2-84C7-C5B5-5088-73E2CA546B92}"/>
          </ac:spMkLst>
        </pc:spChg>
        <pc:spChg chg="mod">
          <ac:chgData name="Praveen Namakkal Mohankumar" userId="8059d15b-4f8c-44f0-86d6-597a7b49ae19" providerId="ADAL" clId="{1B2690F7-0541-6447-8590-7BE60F306849}" dt="2023-11-30T00:47:11.659" v="6072"/>
          <ac:spMkLst>
            <pc:docMk/>
            <pc:sldMk cId="3456797901" sldId="300"/>
            <ac:spMk id="208" creationId="{D1271A6B-C9DF-FA9F-D42E-C9AAC282093F}"/>
          </ac:spMkLst>
        </pc:spChg>
        <pc:spChg chg="mod">
          <ac:chgData name="Praveen Namakkal Mohankumar" userId="8059d15b-4f8c-44f0-86d6-597a7b49ae19" providerId="ADAL" clId="{1B2690F7-0541-6447-8590-7BE60F306849}" dt="2023-11-30T00:47:11.659" v="6072"/>
          <ac:spMkLst>
            <pc:docMk/>
            <pc:sldMk cId="3456797901" sldId="300"/>
            <ac:spMk id="209" creationId="{C1E76177-177F-28E1-73A1-678CE855EF5C}"/>
          </ac:spMkLst>
        </pc:spChg>
        <pc:spChg chg="mod">
          <ac:chgData name="Praveen Namakkal Mohankumar" userId="8059d15b-4f8c-44f0-86d6-597a7b49ae19" providerId="ADAL" clId="{1B2690F7-0541-6447-8590-7BE60F306849}" dt="2023-11-30T00:47:11.659" v="6072"/>
          <ac:spMkLst>
            <pc:docMk/>
            <pc:sldMk cId="3456797901" sldId="300"/>
            <ac:spMk id="210" creationId="{373E8DBF-41A5-B5F5-3301-A4C22F50BAA3}"/>
          </ac:spMkLst>
        </pc:spChg>
        <pc:spChg chg="mod">
          <ac:chgData name="Praveen Namakkal Mohankumar" userId="8059d15b-4f8c-44f0-86d6-597a7b49ae19" providerId="ADAL" clId="{1B2690F7-0541-6447-8590-7BE60F306849}" dt="2023-11-30T00:47:11.659" v="6072"/>
          <ac:spMkLst>
            <pc:docMk/>
            <pc:sldMk cId="3456797901" sldId="300"/>
            <ac:spMk id="211" creationId="{624A9007-2445-44DA-F830-CE06E390DA3B}"/>
          </ac:spMkLst>
        </pc:spChg>
        <pc:spChg chg="mod">
          <ac:chgData name="Praveen Namakkal Mohankumar" userId="8059d15b-4f8c-44f0-86d6-597a7b49ae19" providerId="ADAL" clId="{1B2690F7-0541-6447-8590-7BE60F306849}" dt="2023-11-30T00:47:11.659" v="6072"/>
          <ac:spMkLst>
            <pc:docMk/>
            <pc:sldMk cId="3456797901" sldId="300"/>
            <ac:spMk id="212" creationId="{6EF93940-D2E4-5A29-95D9-06CE41E0CB2A}"/>
          </ac:spMkLst>
        </pc:spChg>
        <pc:spChg chg="mod">
          <ac:chgData name="Praveen Namakkal Mohankumar" userId="8059d15b-4f8c-44f0-86d6-597a7b49ae19" providerId="ADAL" clId="{1B2690F7-0541-6447-8590-7BE60F306849}" dt="2023-11-30T00:47:11.659" v="6072"/>
          <ac:spMkLst>
            <pc:docMk/>
            <pc:sldMk cId="3456797901" sldId="300"/>
            <ac:spMk id="213" creationId="{B33A4A00-122F-FCA9-4BA1-D70537D7E094}"/>
          </ac:spMkLst>
        </pc:spChg>
        <pc:spChg chg="mod">
          <ac:chgData name="Praveen Namakkal Mohankumar" userId="8059d15b-4f8c-44f0-86d6-597a7b49ae19" providerId="ADAL" clId="{1B2690F7-0541-6447-8590-7BE60F306849}" dt="2023-11-30T00:47:11.659" v="6072"/>
          <ac:spMkLst>
            <pc:docMk/>
            <pc:sldMk cId="3456797901" sldId="300"/>
            <ac:spMk id="214" creationId="{35D28EB0-6042-5225-A53B-A9B99AADE0E7}"/>
          </ac:spMkLst>
        </pc:spChg>
        <pc:spChg chg="mod">
          <ac:chgData name="Praveen Namakkal Mohankumar" userId="8059d15b-4f8c-44f0-86d6-597a7b49ae19" providerId="ADAL" clId="{1B2690F7-0541-6447-8590-7BE60F306849}" dt="2023-11-30T00:47:11.659" v="6072"/>
          <ac:spMkLst>
            <pc:docMk/>
            <pc:sldMk cId="3456797901" sldId="300"/>
            <ac:spMk id="215" creationId="{240D51D2-8AA2-2CC1-6BD6-72FDB0CF7D5B}"/>
          </ac:spMkLst>
        </pc:spChg>
        <pc:spChg chg="mod">
          <ac:chgData name="Praveen Namakkal Mohankumar" userId="8059d15b-4f8c-44f0-86d6-597a7b49ae19" providerId="ADAL" clId="{1B2690F7-0541-6447-8590-7BE60F306849}" dt="2023-11-30T00:47:11.659" v="6072"/>
          <ac:spMkLst>
            <pc:docMk/>
            <pc:sldMk cId="3456797901" sldId="300"/>
            <ac:spMk id="216" creationId="{EDC24E1B-4E5C-6C23-4CA9-1A5330695B00}"/>
          </ac:spMkLst>
        </pc:spChg>
        <pc:spChg chg="mod">
          <ac:chgData name="Praveen Namakkal Mohankumar" userId="8059d15b-4f8c-44f0-86d6-597a7b49ae19" providerId="ADAL" clId="{1B2690F7-0541-6447-8590-7BE60F306849}" dt="2023-11-30T00:47:11.659" v="6072"/>
          <ac:spMkLst>
            <pc:docMk/>
            <pc:sldMk cId="3456797901" sldId="300"/>
            <ac:spMk id="217" creationId="{7C42DF0F-F01D-767F-2655-DC065DF9193C}"/>
          </ac:spMkLst>
        </pc:spChg>
        <pc:spChg chg="mod">
          <ac:chgData name="Praveen Namakkal Mohankumar" userId="8059d15b-4f8c-44f0-86d6-597a7b49ae19" providerId="ADAL" clId="{1B2690F7-0541-6447-8590-7BE60F306849}" dt="2023-11-30T00:47:11.659" v="6072"/>
          <ac:spMkLst>
            <pc:docMk/>
            <pc:sldMk cId="3456797901" sldId="300"/>
            <ac:spMk id="218" creationId="{28AED2EB-3126-C818-1312-E3DA4BB22667}"/>
          </ac:spMkLst>
        </pc:spChg>
        <pc:spChg chg="mod">
          <ac:chgData name="Praveen Namakkal Mohankumar" userId="8059d15b-4f8c-44f0-86d6-597a7b49ae19" providerId="ADAL" clId="{1B2690F7-0541-6447-8590-7BE60F306849}" dt="2023-11-30T00:47:11.659" v="6072"/>
          <ac:spMkLst>
            <pc:docMk/>
            <pc:sldMk cId="3456797901" sldId="300"/>
            <ac:spMk id="219" creationId="{809A1398-7890-607E-D5D2-5DAC63D79FC4}"/>
          </ac:spMkLst>
        </pc:spChg>
        <pc:spChg chg="mod">
          <ac:chgData name="Praveen Namakkal Mohankumar" userId="8059d15b-4f8c-44f0-86d6-597a7b49ae19" providerId="ADAL" clId="{1B2690F7-0541-6447-8590-7BE60F306849}" dt="2023-11-30T00:47:11.659" v="6072"/>
          <ac:spMkLst>
            <pc:docMk/>
            <pc:sldMk cId="3456797901" sldId="300"/>
            <ac:spMk id="220" creationId="{EBF9DD49-6F68-BA44-661A-C78F285BF815}"/>
          </ac:spMkLst>
        </pc:spChg>
        <pc:spChg chg="mod">
          <ac:chgData name="Praveen Namakkal Mohankumar" userId="8059d15b-4f8c-44f0-86d6-597a7b49ae19" providerId="ADAL" clId="{1B2690F7-0541-6447-8590-7BE60F306849}" dt="2023-11-30T00:47:11.659" v="6072"/>
          <ac:spMkLst>
            <pc:docMk/>
            <pc:sldMk cId="3456797901" sldId="300"/>
            <ac:spMk id="221" creationId="{6F6481E0-D88B-17C5-8652-6ADFEEDFC5D8}"/>
          </ac:spMkLst>
        </pc:spChg>
        <pc:spChg chg="mod">
          <ac:chgData name="Praveen Namakkal Mohankumar" userId="8059d15b-4f8c-44f0-86d6-597a7b49ae19" providerId="ADAL" clId="{1B2690F7-0541-6447-8590-7BE60F306849}" dt="2023-11-30T00:47:11.659" v="6072"/>
          <ac:spMkLst>
            <pc:docMk/>
            <pc:sldMk cId="3456797901" sldId="300"/>
            <ac:spMk id="222" creationId="{51F4340F-3C73-FB4D-C5B5-3F37C13DA460}"/>
          </ac:spMkLst>
        </pc:spChg>
        <pc:spChg chg="mod">
          <ac:chgData name="Praveen Namakkal Mohankumar" userId="8059d15b-4f8c-44f0-86d6-597a7b49ae19" providerId="ADAL" clId="{1B2690F7-0541-6447-8590-7BE60F306849}" dt="2023-11-30T00:47:11.659" v="6072"/>
          <ac:spMkLst>
            <pc:docMk/>
            <pc:sldMk cId="3456797901" sldId="300"/>
            <ac:spMk id="223" creationId="{BC303DBD-DE19-D5D9-820A-B3C282564E48}"/>
          </ac:spMkLst>
        </pc:spChg>
        <pc:spChg chg="mod">
          <ac:chgData name="Praveen Namakkal Mohankumar" userId="8059d15b-4f8c-44f0-86d6-597a7b49ae19" providerId="ADAL" clId="{1B2690F7-0541-6447-8590-7BE60F306849}" dt="2023-11-30T00:47:11.659" v="6072"/>
          <ac:spMkLst>
            <pc:docMk/>
            <pc:sldMk cId="3456797901" sldId="300"/>
            <ac:spMk id="224" creationId="{E9402AE4-228B-2A55-A32E-8A8818EBF3B3}"/>
          </ac:spMkLst>
        </pc:spChg>
        <pc:spChg chg="mod">
          <ac:chgData name="Praveen Namakkal Mohankumar" userId="8059d15b-4f8c-44f0-86d6-597a7b49ae19" providerId="ADAL" clId="{1B2690F7-0541-6447-8590-7BE60F306849}" dt="2023-11-30T00:47:11.659" v="6072"/>
          <ac:spMkLst>
            <pc:docMk/>
            <pc:sldMk cId="3456797901" sldId="300"/>
            <ac:spMk id="225" creationId="{536B5195-7D36-FB5A-CC6D-2743E62AFC95}"/>
          </ac:spMkLst>
        </pc:spChg>
        <pc:spChg chg="mod">
          <ac:chgData name="Praveen Namakkal Mohankumar" userId="8059d15b-4f8c-44f0-86d6-597a7b49ae19" providerId="ADAL" clId="{1B2690F7-0541-6447-8590-7BE60F306849}" dt="2023-11-30T00:47:11.659" v="6072"/>
          <ac:spMkLst>
            <pc:docMk/>
            <pc:sldMk cId="3456797901" sldId="300"/>
            <ac:spMk id="226" creationId="{19141F05-1F3D-E980-2298-E67E87CA6549}"/>
          </ac:spMkLst>
        </pc:spChg>
        <pc:spChg chg="mod">
          <ac:chgData name="Praveen Namakkal Mohankumar" userId="8059d15b-4f8c-44f0-86d6-597a7b49ae19" providerId="ADAL" clId="{1B2690F7-0541-6447-8590-7BE60F306849}" dt="2023-11-30T00:47:11.659" v="6072"/>
          <ac:spMkLst>
            <pc:docMk/>
            <pc:sldMk cId="3456797901" sldId="300"/>
            <ac:spMk id="227" creationId="{EADD0B6E-0AE9-42E4-7DC6-1C8C46096A1D}"/>
          </ac:spMkLst>
        </pc:spChg>
        <pc:spChg chg="mod">
          <ac:chgData name="Praveen Namakkal Mohankumar" userId="8059d15b-4f8c-44f0-86d6-597a7b49ae19" providerId="ADAL" clId="{1B2690F7-0541-6447-8590-7BE60F306849}" dt="2023-11-30T00:47:27.961" v="6078" actId="14100"/>
          <ac:spMkLst>
            <pc:docMk/>
            <pc:sldMk cId="3456797901" sldId="300"/>
            <ac:spMk id="228" creationId="{2AAEE4A2-C36E-3614-C11B-5EBDC0A7EC0A}"/>
          </ac:spMkLst>
        </pc:spChg>
        <pc:spChg chg="mod">
          <ac:chgData name="Praveen Namakkal Mohankumar" userId="8059d15b-4f8c-44f0-86d6-597a7b49ae19" providerId="ADAL" clId="{1B2690F7-0541-6447-8590-7BE60F306849}" dt="2023-11-30T00:47:11.659" v="6072"/>
          <ac:spMkLst>
            <pc:docMk/>
            <pc:sldMk cId="3456797901" sldId="300"/>
            <ac:spMk id="229" creationId="{C5A10FE9-0918-D2B6-955C-A7062A775668}"/>
          </ac:spMkLst>
        </pc:spChg>
        <pc:spChg chg="mod">
          <ac:chgData name="Praveen Namakkal Mohankumar" userId="8059d15b-4f8c-44f0-86d6-597a7b49ae19" providerId="ADAL" clId="{1B2690F7-0541-6447-8590-7BE60F306849}" dt="2023-11-30T00:47:11.659" v="6072"/>
          <ac:spMkLst>
            <pc:docMk/>
            <pc:sldMk cId="3456797901" sldId="300"/>
            <ac:spMk id="230" creationId="{E3B8F1A8-FC1A-40D4-59B5-81603E48E6FA}"/>
          </ac:spMkLst>
        </pc:spChg>
        <pc:spChg chg="mod">
          <ac:chgData name="Praveen Namakkal Mohankumar" userId="8059d15b-4f8c-44f0-86d6-597a7b49ae19" providerId="ADAL" clId="{1B2690F7-0541-6447-8590-7BE60F306849}" dt="2023-11-30T00:47:11.659" v="6072"/>
          <ac:spMkLst>
            <pc:docMk/>
            <pc:sldMk cId="3456797901" sldId="300"/>
            <ac:spMk id="231" creationId="{91CC3D2E-76C7-D0DE-F76D-A738F3058A46}"/>
          </ac:spMkLst>
        </pc:spChg>
        <pc:spChg chg="mod">
          <ac:chgData name="Praveen Namakkal Mohankumar" userId="8059d15b-4f8c-44f0-86d6-597a7b49ae19" providerId="ADAL" clId="{1B2690F7-0541-6447-8590-7BE60F306849}" dt="2023-11-30T00:47:11.659" v="6072"/>
          <ac:spMkLst>
            <pc:docMk/>
            <pc:sldMk cId="3456797901" sldId="300"/>
            <ac:spMk id="232" creationId="{3023850D-6324-C4BF-E73A-DA75EBC16513}"/>
          </ac:spMkLst>
        </pc:spChg>
        <pc:spChg chg="mod">
          <ac:chgData name="Praveen Namakkal Mohankumar" userId="8059d15b-4f8c-44f0-86d6-597a7b49ae19" providerId="ADAL" clId="{1B2690F7-0541-6447-8590-7BE60F306849}" dt="2023-11-30T00:47:11.659" v="6072"/>
          <ac:spMkLst>
            <pc:docMk/>
            <pc:sldMk cId="3456797901" sldId="300"/>
            <ac:spMk id="233" creationId="{82300259-EDE2-2288-88C7-9A813F12310B}"/>
          </ac:spMkLst>
        </pc:spChg>
        <pc:spChg chg="mod">
          <ac:chgData name="Praveen Namakkal Mohankumar" userId="8059d15b-4f8c-44f0-86d6-597a7b49ae19" providerId="ADAL" clId="{1B2690F7-0541-6447-8590-7BE60F306849}" dt="2023-11-30T00:47:11.659" v="6072"/>
          <ac:spMkLst>
            <pc:docMk/>
            <pc:sldMk cId="3456797901" sldId="300"/>
            <ac:spMk id="234" creationId="{AB8C6726-16F5-4ACE-FE10-403BFF880864}"/>
          </ac:spMkLst>
        </pc:spChg>
        <pc:spChg chg="mod">
          <ac:chgData name="Praveen Namakkal Mohankumar" userId="8059d15b-4f8c-44f0-86d6-597a7b49ae19" providerId="ADAL" clId="{1B2690F7-0541-6447-8590-7BE60F306849}" dt="2023-11-30T00:47:11.659" v="6072"/>
          <ac:spMkLst>
            <pc:docMk/>
            <pc:sldMk cId="3456797901" sldId="300"/>
            <ac:spMk id="235" creationId="{1BD30267-6D8D-E168-0EDD-C1814F35EBBE}"/>
          </ac:spMkLst>
        </pc:spChg>
        <pc:spChg chg="mod">
          <ac:chgData name="Praveen Namakkal Mohankumar" userId="8059d15b-4f8c-44f0-86d6-597a7b49ae19" providerId="ADAL" clId="{1B2690F7-0541-6447-8590-7BE60F306849}" dt="2023-11-30T00:47:11.659" v="6072"/>
          <ac:spMkLst>
            <pc:docMk/>
            <pc:sldMk cId="3456797901" sldId="300"/>
            <ac:spMk id="236" creationId="{87D5BFE5-C593-6C4A-5EA3-A08F40234356}"/>
          </ac:spMkLst>
        </pc:spChg>
        <pc:spChg chg="mod">
          <ac:chgData name="Praveen Namakkal Mohankumar" userId="8059d15b-4f8c-44f0-86d6-597a7b49ae19" providerId="ADAL" clId="{1B2690F7-0541-6447-8590-7BE60F306849}" dt="2023-11-30T00:47:11.659" v="6072"/>
          <ac:spMkLst>
            <pc:docMk/>
            <pc:sldMk cId="3456797901" sldId="300"/>
            <ac:spMk id="237" creationId="{E1B15B14-2720-339D-14A5-D5C8A82EF193}"/>
          </ac:spMkLst>
        </pc:spChg>
        <pc:spChg chg="mod">
          <ac:chgData name="Praveen Namakkal Mohankumar" userId="8059d15b-4f8c-44f0-86d6-597a7b49ae19" providerId="ADAL" clId="{1B2690F7-0541-6447-8590-7BE60F306849}" dt="2023-11-30T00:47:11.659" v="6072"/>
          <ac:spMkLst>
            <pc:docMk/>
            <pc:sldMk cId="3456797901" sldId="300"/>
            <ac:spMk id="238" creationId="{8BD12BB4-4A8A-05EA-DF5F-5A2E3FA15CC5}"/>
          </ac:spMkLst>
        </pc:spChg>
        <pc:spChg chg="mod">
          <ac:chgData name="Praveen Namakkal Mohankumar" userId="8059d15b-4f8c-44f0-86d6-597a7b49ae19" providerId="ADAL" clId="{1B2690F7-0541-6447-8590-7BE60F306849}" dt="2023-11-30T00:47:11.659" v="6072"/>
          <ac:spMkLst>
            <pc:docMk/>
            <pc:sldMk cId="3456797901" sldId="300"/>
            <ac:spMk id="239" creationId="{256ECB20-ED10-A4B6-85A9-072356053872}"/>
          </ac:spMkLst>
        </pc:spChg>
        <pc:spChg chg="mod">
          <ac:chgData name="Praveen Namakkal Mohankumar" userId="8059d15b-4f8c-44f0-86d6-597a7b49ae19" providerId="ADAL" clId="{1B2690F7-0541-6447-8590-7BE60F306849}" dt="2023-11-30T00:47:11.659" v="6072"/>
          <ac:spMkLst>
            <pc:docMk/>
            <pc:sldMk cId="3456797901" sldId="300"/>
            <ac:spMk id="240" creationId="{C0CE1F62-F9D5-5261-AE32-4BEA12AF8C92}"/>
          </ac:spMkLst>
        </pc:spChg>
        <pc:spChg chg="mod">
          <ac:chgData name="Praveen Namakkal Mohankumar" userId="8059d15b-4f8c-44f0-86d6-597a7b49ae19" providerId="ADAL" clId="{1B2690F7-0541-6447-8590-7BE60F306849}" dt="2023-11-30T00:47:11.659" v="6072"/>
          <ac:spMkLst>
            <pc:docMk/>
            <pc:sldMk cId="3456797901" sldId="300"/>
            <ac:spMk id="241" creationId="{13CCD337-5F46-43E4-C4F7-82500E16C522}"/>
          </ac:spMkLst>
        </pc:spChg>
        <pc:spChg chg="mod">
          <ac:chgData name="Praveen Namakkal Mohankumar" userId="8059d15b-4f8c-44f0-86d6-597a7b49ae19" providerId="ADAL" clId="{1B2690F7-0541-6447-8590-7BE60F306849}" dt="2023-11-30T00:47:11.659" v="6072"/>
          <ac:spMkLst>
            <pc:docMk/>
            <pc:sldMk cId="3456797901" sldId="300"/>
            <ac:spMk id="242" creationId="{EAD3F422-43F7-6CCB-408B-A36C5DEDC39E}"/>
          </ac:spMkLst>
        </pc:spChg>
        <pc:spChg chg="mod">
          <ac:chgData name="Praveen Namakkal Mohankumar" userId="8059d15b-4f8c-44f0-86d6-597a7b49ae19" providerId="ADAL" clId="{1B2690F7-0541-6447-8590-7BE60F306849}" dt="2023-11-30T00:47:11.659" v="6072"/>
          <ac:spMkLst>
            <pc:docMk/>
            <pc:sldMk cId="3456797901" sldId="300"/>
            <ac:spMk id="243" creationId="{FFC3A926-35F3-208D-FF41-1AC8F2BE773D}"/>
          </ac:spMkLst>
        </pc:spChg>
        <pc:spChg chg="mod">
          <ac:chgData name="Praveen Namakkal Mohankumar" userId="8059d15b-4f8c-44f0-86d6-597a7b49ae19" providerId="ADAL" clId="{1B2690F7-0541-6447-8590-7BE60F306849}" dt="2023-11-30T00:47:11.659" v="6072"/>
          <ac:spMkLst>
            <pc:docMk/>
            <pc:sldMk cId="3456797901" sldId="300"/>
            <ac:spMk id="244" creationId="{3A464DE2-3FB5-F1EB-CAA4-83B51B9A7F3A}"/>
          </ac:spMkLst>
        </pc:spChg>
        <pc:spChg chg="mod">
          <ac:chgData name="Praveen Namakkal Mohankumar" userId="8059d15b-4f8c-44f0-86d6-597a7b49ae19" providerId="ADAL" clId="{1B2690F7-0541-6447-8590-7BE60F306849}" dt="2023-11-30T00:47:11.659" v="6072"/>
          <ac:spMkLst>
            <pc:docMk/>
            <pc:sldMk cId="3456797901" sldId="300"/>
            <ac:spMk id="247" creationId="{AEA93CED-2094-2C0E-5FD8-E316D24C757A}"/>
          </ac:spMkLst>
        </pc:spChg>
        <pc:spChg chg="mod">
          <ac:chgData name="Praveen Namakkal Mohankumar" userId="8059d15b-4f8c-44f0-86d6-597a7b49ae19" providerId="ADAL" clId="{1B2690F7-0541-6447-8590-7BE60F306849}" dt="2023-11-30T00:47:11.659" v="6072"/>
          <ac:spMkLst>
            <pc:docMk/>
            <pc:sldMk cId="3456797901" sldId="300"/>
            <ac:spMk id="248" creationId="{4C7A809F-7D08-86DD-8E25-000E7C232C6F}"/>
          </ac:spMkLst>
        </pc:spChg>
        <pc:spChg chg="mod">
          <ac:chgData name="Praveen Namakkal Mohankumar" userId="8059d15b-4f8c-44f0-86d6-597a7b49ae19" providerId="ADAL" clId="{1B2690F7-0541-6447-8590-7BE60F306849}" dt="2023-11-30T00:47:11.659" v="6072"/>
          <ac:spMkLst>
            <pc:docMk/>
            <pc:sldMk cId="3456797901" sldId="300"/>
            <ac:spMk id="249" creationId="{29F848C6-3EEE-29D6-DD4A-F96960A22896}"/>
          </ac:spMkLst>
        </pc:spChg>
        <pc:spChg chg="mod">
          <ac:chgData name="Praveen Namakkal Mohankumar" userId="8059d15b-4f8c-44f0-86d6-597a7b49ae19" providerId="ADAL" clId="{1B2690F7-0541-6447-8590-7BE60F306849}" dt="2023-11-30T00:47:11.659" v="6072"/>
          <ac:spMkLst>
            <pc:docMk/>
            <pc:sldMk cId="3456797901" sldId="300"/>
            <ac:spMk id="250" creationId="{2E4317AD-E1D2-D9FA-78D5-40994AAB2C2D}"/>
          </ac:spMkLst>
        </pc:spChg>
        <pc:spChg chg="mod">
          <ac:chgData name="Praveen Namakkal Mohankumar" userId="8059d15b-4f8c-44f0-86d6-597a7b49ae19" providerId="ADAL" clId="{1B2690F7-0541-6447-8590-7BE60F306849}" dt="2023-11-30T00:47:11.659" v="6072"/>
          <ac:spMkLst>
            <pc:docMk/>
            <pc:sldMk cId="3456797901" sldId="300"/>
            <ac:spMk id="251" creationId="{CB31AF8A-20A7-266E-6F84-FA320B798B6D}"/>
          </ac:spMkLst>
        </pc:spChg>
        <pc:spChg chg="mod">
          <ac:chgData name="Praveen Namakkal Mohankumar" userId="8059d15b-4f8c-44f0-86d6-597a7b49ae19" providerId="ADAL" clId="{1B2690F7-0541-6447-8590-7BE60F306849}" dt="2023-11-30T00:47:11.659" v="6072"/>
          <ac:spMkLst>
            <pc:docMk/>
            <pc:sldMk cId="3456797901" sldId="300"/>
            <ac:spMk id="252" creationId="{D53133A3-3532-DB75-E59B-995D331CFC32}"/>
          </ac:spMkLst>
        </pc:spChg>
        <pc:spChg chg="mod">
          <ac:chgData name="Praveen Namakkal Mohankumar" userId="8059d15b-4f8c-44f0-86d6-597a7b49ae19" providerId="ADAL" clId="{1B2690F7-0541-6447-8590-7BE60F306849}" dt="2023-11-30T00:47:11.659" v="6072"/>
          <ac:spMkLst>
            <pc:docMk/>
            <pc:sldMk cId="3456797901" sldId="300"/>
            <ac:spMk id="253" creationId="{1A0025F8-10AB-C43F-69EC-217C9048C6F9}"/>
          </ac:spMkLst>
        </pc:spChg>
        <pc:spChg chg="mod">
          <ac:chgData name="Praveen Namakkal Mohankumar" userId="8059d15b-4f8c-44f0-86d6-597a7b49ae19" providerId="ADAL" clId="{1B2690F7-0541-6447-8590-7BE60F306849}" dt="2023-11-30T00:47:11.659" v="6072"/>
          <ac:spMkLst>
            <pc:docMk/>
            <pc:sldMk cId="3456797901" sldId="300"/>
            <ac:spMk id="255" creationId="{3F54F887-9A71-3B04-273C-7E6CED11A2FC}"/>
          </ac:spMkLst>
        </pc:spChg>
        <pc:spChg chg="mod">
          <ac:chgData name="Praveen Namakkal Mohankumar" userId="8059d15b-4f8c-44f0-86d6-597a7b49ae19" providerId="ADAL" clId="{1B2690F7-0541-6447-8590-7BE60F306849}" dt="2023-11-30T00:47:11.659" v="6072"/>
          <ac:spMkLst>
            <pc:docMk/>
            <pc:sldMk cId="3456797901" sldId="300"/>
            <ac:spMk id="256" creationId="{4818CABB-8B82-3B87-2C75-AAE41F022AB4}"/>
          </ac:spMkLst>
        </pc:spChg>
        <pc:spChg chg="mod">
          <ac:chgData name="Praveen Namakkal Mohankumar" userId="8059d15b-4f8c-44f0-86d6-597a7b49ae19" providerId="ADAL" clId="{1B2690F7-0541-6447-8590-7BE60F306849}" dt="2023-11-30T00:47:11.659" v="6072"/>
          <ac:spMkLst>
            <pc:docMk/>
            <pc:sldMk cId="3456797901" sldId="300"/>
            <ac:spMk id="257" creationId="{50238D5E-6889-20C1-C66D-8DB8E32AFB8C}"/>
          </ac:spMkLst>
        </pc:spChg>
        <pc:spChg chg="mod">
          <ac:chgData name="Praveen Namakkal Mohankumar" userId="8059d15b-4f8c-44f0-86d6-597a7b49ae19" providerId="ADAL" clId="{1B2690F7-0541-6447-8590-7BE60F306849}" dt="2023-11-30T00:47:11.659" v="6072"/>
          <ac:spMkLst>
            <pc:docMk/>
            <pc:sldMk cId="3456797901" sldId="300"/>
            <ac:spMk id="258" creationId="{C1E6A352-BDD4-12E7-1F35-AF5214B17941}"/>
          </ac:spMkLst>
        </pc:spChg>
        <pc:spChg chg="mod">
          <ac:chgData name="Praveen Namakkal Mohankumar" userId="8059d15b-4f8c-44f0-86d6-597a7b49ae19" providerId="ADAL" clId="{1B2690F7-0541-6447-8590-7BE60F306849}" dt="2023-11-30T00:47:11.659" v="6072"/>
          <ac:spMkLst>
            <pc:docMk/>
            <pc:sldMk cId="3456797901" sldId="300"/>
            <ac:spMk id="259" creationId="{6725466C-75C8-D802-3304-AA7A19882359}"/>
          </ac:spMkLst>
        </pc:spChg>
        <pc:spChg chg="mod">
          <ac:chgData name="Praveen Namakkal Mohankumar" userId="8059d15b-4f8c-44f0-86d6-597a7b49ae19" providerId="ADAL" clId="{1B2690F7-0541-6447-8590-7BE60F306849}" dt="2023-11-30T00:47:11.659" v="6072"/>
          <ac:spMkLst>
            <pc:docMk/>
            <pc:sldMk cId="3456797901" sldId="300"/>
            <ac:spMk id="260" creationId="{8D36B8E5-2856-10FA-98E7-8D06DA8B9D29}"/>
          </ac:spMkLst>
        </pc:spChg>
        <pc:grpChg chg="add del mod">
          <ac:chgData name="Praveen Namakkal Mohankumar" userId="8059d15b-4f8c-44f0-86d6-597a7b49ae19" providerId="ADAL" clId="{1B2690F7-0541-6447-8590-7BE60F306849}" dt="2023-11-30T00:47:33.692" v="6085"/>
          <ac:grpSpMkLst>
            <pc:docMk/>
            <pc:sldMk cId="3456797901" sldId="300"/>
            <ac:grpSpMk id="3" creationId="{9F488095-40FA-5E27-EF3B-3CDC1CEDBDE7}"/>
          </ac:grpSpMkLst>
        </pc:grpChg>
        <pc:grpChg chg="mod">
          <ac:chgData name="Praveen Namakkal Mohankumar" userId="8059d15b-4f8c-44f0-86d6-597a7b49ae19" providerId="ADAL" clId="{1B2690F7-0541-6447-8590-7BE60F306849}" dt="2023-11-30T00:47:11.659" v="6072"/>
          <ac:grpSpMkLst>
            <pc:docMk/>
            <pc:sldMk cId="3456797901" sldId="300"/>
            <ac:grpSpMk id="4" creationId="{35E44BD4-A665-EB06-A0BB-A403DE748A2A}"/>
          </ac:grpSpMkLst>
        </pc:grpChg>
        <pc:grpChg chg="mod">
          <ac:chgData name="Praveen Namakkal Mohankumar" userId="8059d15b-4f8c-44f0-86d6-597a7b49ae19" providerId="ADAL" clId="{1B2690F7-0541-6447-8590-7BE60F306849}" dt="2023-11-30T00:47:11.659" v="6072"/>
          <ac:grpSpMkLst>
            <pc:docMk/>
            <pc:sldMk cId="3456797901" sldId="300"/>
            <ac:grpSpMk id="5" creationId="{C4E6D228-923A-7510-874A-66A2F5840DFB}"/>
          </ac:grpSpMkLst>
        </pc:grpChg>
        <pc:grpChg chg="mod">
          <ac:chgData name="Praveen Namakkal Mohankumar" userId="8059d15b-4f8c-44f0-86d6-597a7b49ae19" providerId="ADAL" clId="{1B2690F7-0541-6447-8590-7BE60F306849}" dt="2023-11-30T00:47:11.659" v="6072"/>
          <ac:grpSpMkLst>
            <pc:docMk/>
            <pc:sldMk cId="3456797901" sldId="300"/>
            <ac:grpSpMk id="6" creationId="{DCD0A3EC-0A43-6AB4-B433-C40DA4120EC5}"/>
          </ac:grpSpMkLst>
        </pc:grpChg>
        <pc:grpChg chg="del">
          <ac:chgData name="Praveen Namakkal Mohankumar" userId="8059d15b-4f8c-44f0-86d6-597a7b49ae19" providerId="ADAL" clId="{1B2690F7-0541-6447-8590-7BE60F306849}" dt="2023-11-27T19:53:54.869" v="3692" actId="478"/>
          <ac:grpSpMkLst>
            <pc:docMk/>
            <pc:sldMk cId="3456797901" sldId="300"/>
            <ac:grpSpMk id="7" creationId="{00000000-0000-0000-0000-000000000000}"/>
          </ac:grpSpMkLst>
        </pc:grpChg>
        <pc:grpChg chg="mod">
          <ac:chgData name="Praveen Namakkal Mohankumar" userId="8059d15b-4f8c-44f0-86d6-597a7b49ae19" providerId="ADAL" clId="{1B2690F7-0541-6447-8590-7BE60F306849}" dt="2023-11-30T00:47:11.659" v="6072"/>
          <ac:grpSpMkLst>
            <pc:docMk/>
            <pc:sldMk cId="3456797901" sldId="300"/>
            <ac:grpSpMk id="7" creationId="{34701F53-0E23-651E-2364-88F333E6069F}"/>
          </ac:grpSpMkLst>
        </pc:grpChg>
        <pc:grpChg chg="mod">
          <ac:chgData name="Praveen Namakkal Mohankumar" userId="8059d15b-4f8c-44f0-86d6-597a7b49ae19" providerId="ADAL" clId="{1B2690F7-0541-6447-8590-7BE60F306849}" dt="2023-11-30T00:47:11.659" v="6072"/>
          <ac:grpSpMkLst>
            <pc:docMk/>
            <pc:sldMk cId="3456797901" sldId="300"/>
            <ac:grpSpMk id="8" creationId="{D995A054-DB71-85AA-BEF6-E788A03A2ADB}"/>
          </ac:grpSpMkLst>
        </pc:grpChg>
        <pc:grpChg chg="mod">
          <ac:chgData name="Praveen Namakkal Mohankumar" userId="8059d15b-4f8c-44f0-86d6-597a7b49ae19" providerId="ADAL" clId="{1B2690F7-0541-6447-8590-7BE60F306849}" dt="2023-11-30T00:47:11.659" v="6072"/>
          <ac:grpSpMkLst>
            <pc:docMk/>
            <pc:sldMk cId="3456797901" sldId="300"/>
            <ac:grpSpMk id="9" creationId="{CCB761E6-7D11-910D-2348-C735C9F1A718}"/>
          </ac:grpSpMkLst>
        </pc:grpChg>
        <pc:grpChg chg="mod">
          <ac:chgData name="Praveen Namakkal Mohankumar" userId="8059d15b-4f8c-44f0-86d6-597a7b49ae19" providerId="ADAL" clId="{1B2690F7-0541-6447-8590-7BE60F306849}" dt="2023-11-30T00:47:11.659" v="6072"/>
          <ac:grpSpMkLst>
            <pc:docMk/>
            <pc:sldMk cId="3456797901" sldId="300"/>
            <ac:grpSpMk id="10" creationId="{D9AA4DA5-9757-852E-FA88-9DB34B954BCF}"/>
          </ac:grpSpMkLst>
        </pc:grpChg>
        <pc:grpChg chg="mod">
          <ac:chgData name="Praveen Namakkal Mohankumar" userId="8059d15b-4f8c-44f0-86d6-597a7b49ae19" providerId="ADAL" clId="{1B2690F7-0541-6447-8590-7BE60F306849}" dt="2023-11-30T00:47:11.659" v="6072"/>
          <ac:grpSpMkLst>
            <pc:docMk/>
            <pc:sldMk cId="3456797901" sldId="300"/>
            <ac:grpSpMk id="245" creationId="{5443029C-5BB1-29F5-FB4E-827C309BAE56}"/>
          </ac:grpSpMkLst>
        </pc:grpChg>
        <pc:grpChg chg="mod">
          <ac:chgData name="Praveen Namakkal Mohankumar" userId="8059d15b-4f8c-44f0-86d6-597a7b49ae19" providerId="ADAL" clId="{1B2690F7-0541-6447-8590-7BE60F306849}" dt="2023-11-30T00:47:11.659" v="6072"/>
          <ac:grpSpMkLst>
            <pc:docMk/>
            <pc:sldMk cId="3456797901" sldId="300"/>
            <ac:grpSpMk id="246" creationId="{52A88D04-9ED1-6361-6A22-C21AA090C2B8}"/>
          </ac:grpSpMkLst>
        </pc:grpChg>
        <pc:grpChg chg="mod">
          <ac:chgData name="Praveen Namakkal Mohankumar" userId="8059d15b-4f8c-44f0-86d6-597a7b49ae19" providerId="ADAL" clId="{1B2690F7-0541-6447-8590-7BE60F306849}" dt="2023-11-30T00:47:11.659" v="6072"/>
          <ac:grpSpMkLst>
            <pc:docMk/>
            <pc:sldMk cId="3456797901" sldId="300"/>
            <ac:grpSpMk id="254" creationId="{D8E85687-2CA4-494D-3DF9-A5C11AE1E0BD}"/>
          </ac:grpSpMkLst>
        </pc:grpChg>
        <pc:graphicFrameChg chg="del">
          <ac:chgData name="Praveen Namakkal Mohankumar" userId="8059d15b-4f8c-44f0-86d6-597a7b49ae19" providerId="ADAL" clId="{1B2690F7-0541-6447-8590-7BE60F306849}" dt="2023-11-27T19:53:56.958" v="3693" actId="478"/>
          <ac:graphicFrameMkLst>
            <pc:docMk/>
            <pc:sldMk cId="3456797901" sldId="300"/>
            <ac:graphicFrameMk id="10" creationId="{00000000-0000-0000-0000-000000000000}"/>
          </ac:graphicFrameMkLst>
        </pc:graphicFrameChg>
      </pc:sldChg>
      <pc:sldChg chg="add del setBg">
        <pc:chgData name="Praveen Namakkal Mohankumar" userId="8059d15b-4f8c-44f0-86d6-597a7b49ae19" providerId="ADAL" clId="{1B2690F7-0541-6447-8590-7BE60F306849}" dt="2023-11-27T19:47:23.567" v="3605"/>
        <pc:sldMkLst>
          <pc:docMk/>
          <pc:sldMk cId="4051032680" sldId="300"/>
        </pc:sldMkLst>
      </pc:sldChg>
      <pc:sldChg chg="addSp delSp modSp add mod modAnim">
        <pc:chgData name="Praveen Namakkal Mohankumar" userId="8059d15b-4f8c-44f0-86d6-597a7b49ae19" providerId="ADAL" clId="{1B2690F7-0541-6447-8590-7BE60F306849}" dt="2023-11-30T18:39:37.975" v="9354"/>
        <pc:sldMkLst>
          <pc:docMk/>
          <pc:sldMk cId="2848573356" sldId="301"/>
        </pc:sldMkLst>
        <pc:spChg chg="add del mod">
          <ac:chgData name="Praveen Namakkal Mohankumar" userId="8059d15b-4f8c-44f0-86d6-597a7b49ae19" providerId="ADAL" clId="{1B2690F7-0541-6447-8590-7BE60F306849}" dt="2023-11-30T00:39:12.460" v="5959"/>
          <ac:spMkLst>
            <pc:docMk/>
            <pc:sldMk cId="2848573356" sldId="301"/>
            <ac:spMk id="2" creationId="{001270B8-1CB9-4E9D-3BC9-49CA1075F4EC}"/>
          </ac:spMkLst>
        </pc:spChg>
        <pc:spChg chg="mod">
          <ac:chgData name="Praveen Namakkal Mohankumar" userId="8059d15b-4f8c-44f0-86d6-597a7b49ae19" providerId="ADAL" clId="{1B2690F7-0541-6447-8590-7BE60F306849}" dt="2023-11-30T18:15:03.768" v="9045" actId="1038"/>
          <ac:spMkLst>
            <pc:docMk/>
            <pc:sldMk cId="2848573356" sldId="301"/>
            <ac:spMk id="7" creationId="{00000000-0000-0000-0000-000000000000}"/>
          </ac:spMkLst>
        </pc:spChg>
        <pc:spChg chg="mod">
          <ac:chgData name="Praveen Namakkal Mohankumar" userId="8059d15b-4f8c-44f0-86d6-597a7b49ae19" providerId="ADAL" clId="{1B2690F7-0541-6447-8590-7BE60F306849}" dt="2023-11-30T18:15:12.601" v="9059" actId="1076"/>
          <ac:spMkLst>
            <pc:docMk/>
            <pc:sldMk cId="2848573356" sldId="301"/>
            <ac:spMk id="13" creationId="{00000000-0000-0000-0000-000000000000}"/>
          </ac:spMkLst>
        </pc:spChg>
      </pc:sldChg>
      <pc:sldChg chg="addSp delSp modSp add mod ord modAnim modShow">
        <pc:chgData name="Praveen Namakkal Mohankumar" userId="8059d15b-4f8c-44f0-86d6-597a7b49ae19" providerId="ADAL" clId="{1B2690F7-0541-6447-8590-7BE60F306849}" dt="2023-11-30T19:29:53.589" v="9700" actId="20577"/>
        <pc:sldMkLst>
          <pc:docMk/>
          <pc:sldMk cId="3430870426" sldId="302"/>
        </pc:sldMkLst>
        <pc:spChg chg="add del mod">
          <ac:chgData name="Praveen Namakkal Mohankumar" userId="8059d15b-4f8c-44f0-86d6-597a7b49ae19" providerId="ADAL" clId="{1B2690F7-0541-6447-8590-7BE60F306849}" dt="2023-11-30T18:28:00.399" v="9231" actId="1076"/>
          <ac:spMkLst>
            <pc:docMk/>
            <pc:sldMk cId="3430870426" sldId="302"/>
            <ac:spMk id="2" creationId="{F84A0ED4-26C0-39DB-C08C-7F5F5450D484}"/>
          </ac:spMkLst>
        </pc:spChg>
        <pc:spChg chg="mod">
          <ac:chgData name="Praveen Namakkal Mohankumar" userId="8059d15b-4f8c-44f0-86d6-597a7b49ae19" providerId="ADAL" clId="{1B2690F7-0541-6447-8590-7BE60F306849}" dt="2023-11-30T00:01:32.580" v="4775" actId="1076"/>
          <ac:spMkLst>
            <pc:docMk/>
            <pc:sldMk cId="3430870426" sldId="302"/>
            <ac:spMk id="5" creationId="{9152A312-5109-DFDD-D8E4-570B2663D6C9}"/>
          </ac:spMkLst>
        </pc:spChg>
        <pc:spChg chg="del mod">
          <ac:chgData name="Praveen Namakkal Mohankumar" userId="8059d15b-4f8c-44f0-86d6-597a7b49ae19" providerId="ADAL" clId="{1B2690F7-0541-6447-8590-7BE60F306849}" dt="2023-11-30T00:11:26.585" v="5330" actId="478"/>
          <ac:spMkLst>
            <pc:docMk/>
            <pc:sldMk cId="3430870426" sldId="302"/>
            <ac:spMk id="7" creationId="{B53FE4D6-7C54-914C-9F1B-5344AED746FC}"/>
          </ac:spMkLst>
        </pc:spChg>
        <pc:spChg chg="del">
          <ac:chgData name="Praveen Namakkal Mohankumar" userId="8059d15b-4f8c-44f0-86d6-597a7b49ae19" providerId="ADAL" clId="{1B2690F7-0541-6447-8590-7BE60F306849}" dt="2023-11-29T23:30:36.901" v="4188" actId="478"/>
          <ac:spMkLst>
            <pc:docMk/>
            <pc:sldMk cId="3430870426" sldId="302"/>
            <ac:spMk id="9" creationId="{856DE79F-F23C-AEAE-1AED-0CFABB61B9F2}"/>
          </ac:spMkLst>
        </pc:spChg>
        <pc:spChg chg="del">
          <ac:chgData name="Praveen Namakkal Mohankumar" userId="8059d15b-4f8c-44f0-86d6-597a7b49ae19" providerId="ADAL" clId="{1B2690F7-0541-6447-8590-7BE60F306849}" dt="2023-11-29T23:30:36.901" v="4188" actId="478"/>
          <ac:spMkLst>
            <pc:docMk/>
            <pc:sldMk cId="3430870426" sldId="302"/>
            <ac:spMk id="11" creationId="{724158E5-DEAC-B3A2-0631-A77A84B201FB}"/>
          </ac:spMkLst>
        </pc:spChg>
        <pc:spChg chg="mod">
          <ac:chgData name="Praveen Namakkal Mohankumar" userId="8059d15b-4f8c-44f0-86d6-597a7b49ae19" providerId="ADAL" clId="{1B2690F7-0541-6447-8590-7BE60F306849}" dt="2023-11-30T18:27:58.269" v="9229"/>
          <ac:spMkLst>
            <pc:docMk/>
            <pc:sldMk cId="3430870426" sldId="302"/>
            <ac:spMk id="12" creationId="{D2635F77-D443-29D0-3640-E8E4E5157889}"/>
          </ac:spMkLst>
        </pc:spChg>
        <pc:spChg chg="mod">
          <ac:chgData name="Praveen Namakkal Mohankumar" userId="8059d15b-4f8c-44f0-86d6-597a7b49ae19" providerId="ADAL" clId="{1B2690F7-0541-6447-8590-7BE60F306849}" dt="2023-11-30T18:27:58.269" v="9229"/>
          <ac:spMkLst>
            <pc:docMk/>
            <pc:sldMk cId="3430870426" sldId="302"/>
            <ac:spMk id="18" creationId="{FBD28F21-7D52-0202-1ACC-04BBD6AB17BC}"/>
          </ac:spMkLst>
        </pc:spChg>
        <pc:spChg chg="mod">
          <ac:chgData name="Praveen Namakkal Mohankumar" userId="8059d15b-4f8c-44f0-86d6-597a7b49ae19" providerId="ADAL" clId="{1B2690F7-0541-6447-8590-7BE60F306849}" dt="2023-11-30T18:27:58.269" v="9229"/>
          <ac:spMkLst>
            <pc:docMk/>
            <pc:sldMk cId="3430870426" sldId="302"/>
            <ac:spMk id="21" creationId="{5A54A96E-6AB6-6572-EA09-310AC4B96371}"/>
          </ac:spMkLst>
        </pc:spChg>
        <pc:spChg chg="mod">
          <ac:chgData name="Praveen Namakkal Mohankumar" userId="8059d15b-4f8c-44f0-86d6-597a7b49ae19" providerId="ADAL" clId="{1B2690F7-0541-6447-8590-7BE60F306849}" dt="2023-11-30T18:27:58.269" v="9229"/>
          <ac:spMkLst>
            <pc:docMk/>
            <pc:sldMk cId="3430870426" sldId="302"/>
            <ac:spMk id="23" creationId="{0864B086-A69A-5FAD-1976-F3BB600F971A}"/>
          </ac:spMkLst>
        </pc:spChg>
        <pc:spChg chg="add mod">
          <ac:chgData name="Praveen Namakkal Mohankumar" userId="8059d15b-4f8c-44f0-86d6-597a7b49ae19" providerId="ADAL" clId="{1B2690F7-0541-6447-8590-7BE60F306849}" dt="2023-11-30T19:29:53.589" v="9700" actId="20577"/>
          <ac:spMkLst>
            <pc:docMk/>
            <pc:sldMk cId="3430870426" sldId="302"/>
            <ac:spMk id="25" creationId="{DD652735-13C1-AB98-4696-6212E80165DC}"/>
          </ac:spMkLst>
        </pc:spChg>
        <pc:spChg chg="add mod">
          <ac:chgData name="Praveen Namakkal Mohankumar" userId="8059d15b-4f8c-44f0-86d6-597a7b49ae19" providerId="ADAL" clId="{1B2690F7-0541-6447-8590-7BE60F306849}" dt="2023-11-30T19:05:56.193" v="9686" actId="313"/>
          <ac:spMkLst>
            <pc:docMk/>
            <pc:sldMk cId="3430870426" sldId="302"/>
            <ac:spMk id="26" creationId="{8A10DA92-4000-E677-4B7B-656336DA6FB7}"/>
          </ac:spMkLst>
        </pc:spChg>
        <pc:grpChg chg="add mod">
          <ac:chgData name="Praveen Namakkal Mohankumar" userId="8059d15b-4f8c-44f0-86d6-597a7b49ae19" providerId="ADAL" clId="{1B2690F7-0541-6447-8590-7BE60F306849}" dt="2023-11-30T18:59:44.343" v="9662" actId="164"/>
          <ac:grpSpMkLst>
            <pc:docMk/>
            <pc:sldMk cId="3430870426" sldId="302"/>
            <ac:grpSpMk id="3" creationId="{D4BEB5F8-EBCB-86C7-752C-D418FDE8EE77}"/>
          </ac:grpSpMkLst>
        </pc:grpChg>
        <pc:grpChg chg="add mod">
          <ac:chgData name="Praveen Namakkal Mohankumar" userId="8059d15b-4f8c-44f0-86d6-597a7b49ae19" providerId="ADAL" clId="{1B2690F7-0541-6447-8590-7BE60F306849}" dt="2023-11-30T18:59:48.923" v="9663" actId="164"/>
          <ac:grpSpMkLst>
            <pc:docMk/>
            <pc:sldMk cId="3430870426" sldId="302"/>
            <ac:grpSpMk id="4" creationId="{807761F0-F68D-3268-D9EE-117F776BA74D}"/>
          </ac:grpSpMkLst>
        </pc:grpChg>
        <pc:grpChg chg="add mod">
          <ac:chgData name="Praveen Namakkal Mohankumar" userId="8059d15b-4f8c-44f0-86d6-597a7b49ae19" providerId="ADAL" clId="{1B2690F7-0541-6447-8590-7BE60F306849}" dt="2023-11-30T18:59:44.343" v="9662" actId="164"/>
          <ac:grpSpMkLst>
            <pc:docMk/>
            <pc:sldMk cId="3430870426" sldId="302"/>
            <ac:grpSpMk id="11" creationId="{7AFA8DFE-EC9A-BA50-3AF2-6A448B72A716}"/>
          </ac:grpSpMkLst>
        </pc:grpChg>
        <pc:grpChg chg="mod">
          <ac:chgData name="Praveen Namakkal Mohankumar" userId="8059d15b-4f8c-44f0-86d6-597a7b49ae19" providerId="ADAL" clId="{1B2690F7-0541-6447-8590-7BE60F306849}" dt="2023-11-30T18:27:58.269" v="9229"/>
          <ac:grpSpMkLst>
            <pc:docMk/>
            <pc:sldMk cId="3430870426" sldId="302"/>
            <ac:grpSpMk id="13" creationId="{C17BB90A-10A4-A6D2-5C85-F45F2CB79A9C}"/>
          </ac:grpSpMkLst>
        </pc:grpChg>
        <pc:grpChg chg="add mod">
          <ac:chgData name="Praveen Namakkal Mohankumar" userId="8059d15b-4f8c-44f0-86d6-597a7b49ae19" providerId="ADAL" clId="{1B2690F7-0541-6447-8590-7BE60F306849}" dt="2023-11-30T18:59:48.923" v="9663" actId="164"/>
          <ac:grpSpMkLst>
            <pc:docMk/>
            <pc:sldMk cId="3430870426" sldId="302"/>
            <ac:grpSpMk id="20" creationId="{60E837EA-24AD-722A-2F48-DFAA92931E93}"/>
          </ac:grpSpMkLst>
        </pc:grpChg>
        <pc:grpChg chg="mod">
          <ac:chgData name="Praveen Namakkal Mohankumar" userId="8059d15b-4f8c-44f0-86d6-597a7b49ae19" providerId="ADAL" clId="{1B2690F7-0541-6447-8590-7BE60F306849}" dt="2023-11-30T18:27:58.269" v="9229"/>
          <ac:grpSpMkLst>
            <pc:docMk/>
            <pc:sldMk cId="3430870426" sldId="302"/>
            <ac:grpSpMk id="22" creationId="{E3B027CB-CADF-7CFE-11E6-218096EB7D35}"/>
          </ac:grpSpMkLst>
        </pc:grpChg>
        <pc:graphicFrameChg chg="add del mod modGraphic">
          <ac:chgData name="Praveen Namakkal Mohankumar" userId="8059d15b-4f8c-44f0-86d6-597a7b49ae19" providerId="ADAL" clId="{1B2690F7-0541-6447-8590-7BE60F306849}" dt="2023-11-30T00:11:50.053" v="5340" actId="478"/>
          <ac:graphicFrameMkLst>
            <pc:docMk/>
            <pc:sldMk cId="3430870426" sldId="302"/>
            <ac:graphicFrameMk id="3" creationId="{60EE8786-7677-E93D-7B55-D2BFE46A3BBB}"/>
          </ac:graphicFrameMkLst>
        </pc:graphicFrameChg>
        <pc:graphicFrameChg chg="add del mod modGraphic">
          <ac:chgData name="Praveen Namakkal Mohankumar" userId="8059d15b-4f8c-44f0-86d6-597a7b49ae19" providerId="ADAL" clId="{1B2690F7-0541-6447-8590-7BE60F306849}" dt="2023-11-30T18:27:57.989" v="9228" actId="478"/>
          <ac:graphicFrameMkLst>
            <pc:docMk/>
            <pc:sldMk cId="3430870426" sldId="302"/>
            <ac:graphicFrameMk id="3" creationId="{FD8CE32B-B935-DF8A-E4E9-578649F7BAB4}"/>
          </ac:graphicFrameMkLst>
        </pc:graphicFrameChg>
        <pc:graphicFrameChg chg="add del mod modGraphic">
          <ac:chgData name="Praveen Namakkal Mohankumar" userId="8059d15b-4f8c-44f0-86d6-597a7b49ae19" providerId="ADAL" clId="{1B2690F7-0541-6447-8590-7BE60F306849}" dt="2023-11-30T18:27:57.989" v="9228" actId="478"/>
          <ac:graphicFrameMkLst>
            <pc:docMk/>
            <pc:sldMk cId="3430870426" sldId="302"/>
            <ac:graphicFrameMk id="4" creationId="{00000000-0000-0000-0000-000000000000}"/>
          </ac:graphicFrameMkLst>
        </pc:graphicFrameChg>
        <pc:graphicFrameChg chg="add del mod">
          <ac:chgData name="Praveen Namakkal Mohankumar" userId="8059d15b-4f8c-44f0-86d6-597a7b49ae19" providerId="ADAL" clId="{1B2690F7-0541-6447-8590-7BE60F306849}" dt="2023-11-30T18:25:16.444" v="9167" actId="478"/>
          <ac:graphicFrameMkLst>
            <pc:docMk/>
            <pc:sldMk cId="3430870426" sldId="302"/>
            <ac:graphicFrameMk id="7" creationId="{EAD233EA-9963-E30D-C9EB-94535B22E949}"/>
          </ac:graphicFrameMkLst>
        </pc:graphicFrameChg>
        <pc:graphicFrameChg chg="add del mod">
          <ac:chgData name="Praveen Namakkal Mohankumar" userId="8059d15b-4f8c-44f0-86d6-597a7b49ae19" providerId="ADAL" clId="{1B2690F7-0541-6447-8590-7BE60F306849}" dt="2023-11-30T18:25:16.444" v="9167" actId="478"/>
          <ac:graphicFrameMkLst>
            <pc:docMk/>
            <pc:sldMk cId="3430870426" sldId="302"/>
            <ac:graphicFrameMk id="8" creationId="{5D4A2CDB-0E95-CDC7-C9FF-3A541C9EF5CB}"/>
          </ac:graphicFrameMkLst>
        </pc:graphicFrameChg>
        <pc:graphicFrameChg chg="del">
          <ac:chgData name="Praveen Namakkal Mohankumar" userId="8059d15b-4f8c-44f0-86d6-597a7b49ae19" providerId="ADAL" clId="{1B2690F7-0541-6447-8590-7BE60F306849}" dt="2023-11-29T23:30:36.901" v="4188" actId="478"/>
          <ac:graphicFrameMkLst>
            <pc:docMk/>
            <pc:sldMk cId="3430870426" sldId="302"/>
            <ac:graphicFrameMk id="8" creationId="{CE6EDF9B-7E19-63CB-1F82-8B8BDACA1AA9}"/>
          </ac:graphicFrameMkLst>
        </pc:graphicFrameChg>
        <pc:graphicFrameChg chg="add del mod">
          <ac:chgData name="Praveen Namakkal Mohankumar" userId="8059d15b-4f8c-44f0-86d6-597a7b49ae19" providerId="ADAL" clId="{1B2690F7-0541-6447-8590-7BE60F306849}" dt="2023-11-30T18:25:52.484" v="9198" actId="478"/>
          <ac:graphicFrameMkLst>
            <pc:docMk/>
            <pc:sldMk cId="3430870426" sldId="302"/>
            <ac:graphicFrameMk id="9" creationId="{7BD8522B-0816-901E-3A7D-FEDBFF4685C2}"/>
          </ac:graphicFrameMkLst>
        </pc:graphicFrameChg>
        <pc:graphicFrameChg chg="add del mod">
          <ac:chgData name="Praveen Namakkal Mohankumar" userId="8059d15b-4f8c-44f0-86d6-597a7b49ae19" providerId="ADAL" clId="{1B2690F7-0541-6447-8590-7BE60F306849}" dt="2023-11-30T18:28:28.862" v="9260" actId="478"/>
          <ac:graphicFrameMkLst>
            <pc:docMk/>
            <pc:sldMk cId="3430870426" sldId="302"/>
            <ac:graphicFrameMk id="10" creationId="{7105BE8B-4BE0-A068-2244-5AD741ADC5C2}"/>
          </ac:graphicFrameMkLst>
        </pc:graphicFrameChg>
        <pc:graphicFrameChg chg="del">
          <ac:chgData name="Praveen Namakkal Mohankumar" userId="8059d15b-4f8c-44f0-86d6-597a7b49ae19" providerId="ADAL" clId="{1B2690F7-0541-6447-8590-7BE60F306849}" dt="2023-11-29T23:30:36.901" v="4188" actId="478"/>
          <ac:graphicFrameMkLst>
            <pc:docMk/>
            <pc:sldMk cId="3430870426" sldId="302"/>
            <ac:graphicFrameMk id="10" creationId="{BD7A86C1-74C2-AD22-310F-15C5C3C52748}"/>
          </ac:graphicFrameMkLst>
        </pc:graphicFrameChg>
        <pc:graphicFrameChg chg="add del mod modGraphic">
          <ac:chgData name="Praveen Namakkal Mohankumar" userId="8059d15b-4f8c-44f0-86d6-597a7b49ae19" providerId="ADAL" clId="{1B2690F7-0541-6447-8590-7BE60F306849}" dt="2023-11-30T00:11:50.053" v="5340" actId="478"/>
          <ac:graphicFrameMkLst>
            <pc:docMk/>
            <pc:sldMk cId="3430870426" sldId="302"/>
            <ac:graphicFrameMk id="12" creationId="{7BEB5B23-4A8E-01C4-61C7-F168F81B4520}"/>
          </ac:graphicFrameMkLst>
        </pc:graphicFrameChg>
        <pc:graphicFrameChg chg="add mod">
          <ac:chgData name="Praveen Namakkal Mohankumar" userId="8059d15b-4f8c-44f0-86d6-597a7b49ae19" providerId="ADAL" clId="{1B2690F7-0541-6447-8590-7BE60F306849}" dt="2023-11-30T00:12:19.640" v="5400"/>
          <ac:graphicFrameMkLst>
            <pc:docMk/>
            <pc:sldMk cId="3430870426" sldId="302"/>
            <ac:graphicFrameMk id="13" creationId="{995889A4-2333-451F-A3E2-C56EF1EFC219}"/>
          </ac:graphicFrameMkLst>
        </pc:graphicFrameChg>
        <pc:graphicFrameChg chg="add del mod">
          <ac:chgData name="Praveen Namakkal Mohankumar" userId="8059d15b-4f8c-44f0-86d6-597a7b49ae19" providerId="ADAL" clId="{1B2690F7-0541-6447-8590-7BE60F306849}" dt="2023-11-30T18:19:49.772" v="9095" actId="478"/>
          <ac:graphicFrameMkLst>
            <pc:docMk/>
            <pc:sldMk cId="3430870426" sldId="302"/>
            <ac:graphicFrameMk id="14" creationId="{C2FF43BF-2E78-042B-BA27-46B59E560AA2}"/>
          </ac:graphicFrameMkLst>
        </pc:graphicFrameChg>
        <pc:graphicFrameChg chg="add del mod">
          <ac:chgData name="Praveen Namakkal Mohankumar" userId="8059d15b-4f8c-44f0-86d6-597a7b49ae19" providerId="ADAL" clId="{1B2690F7-0541-6447-8590-7BE60F306849}" dt="2023-11-30T18:19:49.772" v="9095" actId="478"/>
          <ac:graphicFrameMkLst>
            <pc:docMk/>
            <pc:sldMk cId="3430870426" sldId="302"/>
            <ac:graphicFrameMk id="16" creationId="{A3D2849F-57FD-0614-FB80-9F5F57CD7463}"/>
          </ac:graphicFrameMkLst>
        </pc:graphicFrameChg>
        <pc:graphicFrameChg chg="add del mod">
          <ac:chgData name="Praveen Namakkal Mohankumar" userId="8059d15b-4f8c-44f0-86d6-597a7b49ae19" providerId="ADAL" clId="{1B2690F7-0541-6447-8590-7BE60F306849}" dt="2023-11-30T18:19:49.772" v="9095" actId="478"/>
          <ac:graphicFrameMkLst>
            <pc:docMk/>
            <pc:sldMk cId="3430870426" sldId="302"/>
            <ac:graphicFrameMk id="17" creationId="{581B5881-470D-3118-0586-FBEC7A25679F}"/>
          </ac:graphicFrameMkLst>
        </pc:graphicFrameChg>
        <pc:cxnChg chg="mod">
          <ac:chgData name="Praveen Namakkal Mohankumar" userId="8059d15b-4f8c-44f0-86d6-597a7b49ae19" providerId="ADAL" clId="{1B2690F7-0541-6447-8590-7BE60F306849}" dt="2023-11-30T18:28:21.779" v="9258" actId="208"/>
          <ac:cxnSpMkLst>
            <pc:docMk/>
            <pc:sldMk cId="3430870426" sldId="302"/>
            <ac:cxnSpMk id="19" creationId="{D9966DA2-3D92-E4FA-18B4-CFD132AEC258}"/>
          </ac:cxnSpMkLst>
        </pc:cxnChg>
        <pc:cxnChg chg="mod">
          <ac:chgData name="Praveen Namakkal Mohankumar" userId="8059d15b-4f8c-44f0-86d6-597a7b49ae19" providerId="ADAL" clId="{1B2690F7-0541-6447-8590-7BE60F306849}" dt="2023-11-30T18:28:25.447" v="9259" actId="208"/>
          <ac:cxnSpMkLst>
            <pc:docMk/>
            <pc:sldMk cId="3430870426" sldId="302"/>
            <ac:cxnSpMk id="24" creationId="{5AD61E82-A287-017D-D12A-D3FE6294ABD3}"/>
          </ac:cxnSpMkLst>
        </pc:cxnChg>
      </pc:sldChg>
      <pc:sldChg chg="addSp delSp modSp add mod modAnim">
        <pc:chgData name="Praveen Namakkal Mohankumar" userId="8059d15b-4f8c-44f0-86d6-597a7b49ae19" providerId="ADAL" clId="{1B2690F7-0541-6447-8590-7BE60F306849}" dt="2023-11-30T18:36:43.020" v="9316"/>
        <pc:sldMkLst>
          <pc:docMk/>
          <pc:sldMk cId="1356947849" sldId="303"/>
        </pc:sldMkLst>
        <pc:spChg chg="del">
          <ac:chgData name="Praveen Namakkal Mohankumar" userId="8059d15b-4f8c-44f0-86d6-597a7b49ae19" providerId="ADAL" clId="{1B2690F7-0541-6447-8590-7BE60F306849}" dt="2023-11-30T00:17:42.146" v="5515" actId="478"/>
          <ac:spMkLst>
            <pc:docMk/>
            <pc:sldMk cId="1356947849" sldId="303"/>
            <ac:spMk id="3" creationId="{00000000-0000-0000-0000-000000000000}"/>
          </ac:spMkLst>
        </pc:spChg>
        <pc:spChg chg="add mod">
          <ac:chgData name="Praveen Namakkal Mohankumar" userId="8059d15b-4f8c-44f0-86d6-597a7b49ae19" providerId="ADAL" clId="{1B2690F7-0541-6447-8590-7BE60F306849}" dt="2023-11-30T17:46:57.538" v="8512" actId="115"/>
          <ac:spMkLst>
            <pc:docMk/>
            <pc:sldMk cId="1356947849" sldId="303"/>
            <ac:spMk id="3" creationId="{3497357C-679D-A68B-B581-60C3AF0F3B30}"/>
          </ac:spMkLst>
        </pc:spChg>
        <pc:spChg chg="mod">
          <ac:chgData name="Praveen Namakkal Mohankumar" userId="8059d15b-4f8c-44f0-86d6-597a7b49ae19" providerId="ADAL" clId="{1B2690F7-0541-6447-8590-7BE60F306849}" dt="2023-11-30T17:46:59.656" v="8513" actId="1036"/>
          <ac:spMkLst>
            <pc:docMk/>
            <pc:sldMk cId="1356947849" sldId="303"/>
            <ac:spMk id="4" creationId="{2123AE4C-ACD7-D1C6-24A0-FECD3EDC1809}"/>
          </ac:spMkLst>
        </pc:spChg>
        <pc:spChg chg="add del">
          <ac:chgData name="Praveen Namakkal Mohankumar" userId="8059d15b-4f8c-44f0-86d6-597a7b49ae19" providerId="ADAL" clId="{1B2690F7-0541-6447-8590-7BE60F306849}" dt="2023-11-30T17:09:22.591" v="7339" actId="478"/>
          <ac:spMkLst>
            <pc:docMk/>
            <pc:sldMk cId="1356947849" sldId="303"/>
            <ac:spMk id="5" creationId="{A18AC797-7FCB-7F6D-34E4-70B43DEC31FC}"/>
          </ac:spMkLst>
        </pc:spChg>
        <pc:spChg chg="add mod">
          <ac:chgData name="Praveen Namakkal Mohankumar" userId="8059d15b-4f8c-44f0-86d6-597a7b49ae19" providerId="ADAL" clId="{1B2690F7-0541-6447-8590-7BE60F306849}" dt="2023-11-30T17:11:50.863" v="7658" actId="1036"/>
          <ac:spMkLst>
            <pc:docMk/>
            <pc:sldMk cId="1356947849" sldId="303"/>
            <ac:spMk id="6" creationId="{35FDD31E-C898-1AA8-7356-71DE69FC1DB6}"/>
          </ac:spMkLst>
        </pc:spChg>
        <pc:spChg chg="add del mod">
          <ac:chgData name="Praveen Namakkal Mohankumar" userId="8059d15b-4f8c-44f0-86d6-597a7b49ae19" providerId="ADAL" clId="{1B2690F7-0541-6447-8590-7BE60F306849}" dt="2023-11-30T17:11:42.197" v="7639" actId="478"/>
          <ac:spMkLst>
            <pc:docMk/>
            <pc:sldMk cId="1356947849" sldId="303"/>
            <ac:spMk id="8" creationId="{DBFD1371-09D0-1F87-B193-A7358B45964D}"/>
          </ac:spMkLst>
        </pc:spChg>
        <pc:spChg chg="add mod">
          <ac:chgData name="Praveen Namakkal Mohankumar" userId="8059d15b-4f8c-44f0-86d6-597a7b49ae19" providerId="ADAL" clId="{1B2690F7-0541-6447-8590-7BE60F306849}" dt="2023-11-30T17:12:04.853" v="7683" actId="1038"/>
          <ac:spMkLst>
            <pc:docMk/>
            <pc:sldMk cId="1356947849" sldId="303"/>
            <ac:spMk id="9" creationId="{2B80C1CF-D600-35A5-9C63-58121FA61FF2}"/>
          </ac:spMkLst>
        </pc:spChg>
        <pc:spChg chg="mod">
          <ac:chgData name="Praveen Namakkal Mohankumar" userId="8059d15b-4f8c-44f0-86d6-597a7b49ae19" providerId="ADAL" clId="{1B2690F7-0541-6447-8590-7BE60F306849}" dt="2023-11-30T16:44:22.190" v="6787" actId="207"/>
          <ac:spMkLst>
            <pc:docMk/>
            <pc:sldMk cId="1356947849" sldId="303"/>
            <ac:spMk id="11" creationId="{00000000-0000-0000-0000-000000000000}"/>
          </ac:spMkLst>
        </pc:spChg>
        <pc:picChg chg="mod">
          <ac:chgData name="Praveen Namakkal Mohankumar" userId="8059d15b-4f8c-44f0-86d6-597a7b49ae19" providerId="ADAL" clId="{1B2690F7-0541-6447-8590-7BE60F306849}" dt="2023-11-30T17:11:50.863" v="7658" actId="1036"/>
          <ac:picMkLst>
            <pc:docMk/>
            <pc:sldMk cId="1356947849" sldId="303"/>
            <ac:picMk id="7" creationId="{8D1E7F11-085F-3B07-033F-07E708699F92}"/>
          </ac:picMkLst>
        </pc:picChg>
      </pc:sldChg>
      <pc:sldChg chg="addSp delSp modSp add del mod setBg">
        <pc:chgData name="Praveen Namakkal Mohankumar" userId="8059d15b-4f8c-44f0-86d6-597a7b49ae19" providerId="ADAL" clId="{1B2690F7-0541-6447-8590-7BE60F306849}" dt="2023-11-30T00:03:24.512" v="4798"/>
        <pc:sldMkLst>
          <pc:docMk/>
          <pc:sldMk cId="1443353706" sldId="303"/>
        </pc:sldMkLst>
        <pc:spChg chg="mod">
          <ac:chgData name="Praveen Namakkal Mohankumar" userId="8059d15b-4f8c-44f0-86d6-597a7b49ae19" providerId="ADAL" clId="{1B2690F7-0541-6447-8590-7BE60F306849}" dt="2023-11-30T00:03:19.673" v="4795" actId="1076"/>
          <ac:spMkLst>
            <pc:docMk/>
            <pc:sldMk cId="1443353706" sldId="303"/>
            <ac:spMk id="2" creationId="{00000000-0000-0000-0000-000000000000}"/>
          </ac:spMkLst>
        </pc:spChg>
        <pc:spChg chg="add del mod">
          <ac:chgData name="Praveen Namakkal Mohankumar" userId="8059d15b-4f8c-44f0-86d6-597a7b49ae19" providerId="ADAL" clId="{1B2690F7-0541-6447-8590-7BE60F306849}" dt="2023-11-30T00:03:23.436" v="4797" actId="767"/>
          <ac:spMkLst>
            <pc:docMk/>
            <pc:sldMk cId="1443353706" sldId="303"/>
            <ac:spMk id="8" creationId="{7463E183-E516-8007-60AD-641DCE3C0BC7}"/>
          </ac:spMkLst>
        </pc:spChg>
      </pc:sldChg>
      <pc:sldChg chg="addSp delSp modSp add mod modAnim">
        <pc:chgData name="Praveen Namakkal Mohankumar" userId="8059d15b-4f8c-44f0-86d6-597a7b49ae19" providerId="ADAL" clId="{1B2690F7-0541-6447-8590-7BE60F306849}" dt="2023-11-30T18:36:28.440" v="9312"/>
        <pc:sldMkLst>
          <pc:docMk/>
          <pc:sldMk cId="2694797463" sldId="304"/>
        </pc:sldMkLst>
        <pc:spChg chg="del">
          <ac:chgData name="Praveen Namakkal Mohankumar" userId="8059d15b-4f8c-44f0-86d6-597a7b49ae19" providerId="ADAL" clId="{1B2690F7-0541-6447-8590-7BE60F306849}" dt="2023-11-30T00:17:38.760" v="5512" actId="478"/>
          <ac:spMkLst>
            <pc:docMk/>
            <pc:sldMk cId="2694797463" sldId="304"/>
            <ac:spMk id="3" creationId="{00000000-0000-0000-0000-000000000000}"/>
          </ac:spMkLst>
        </pc:spChg>
        <pc:spChg chg="add mod">
          <ac:chgData name="Praveen Namakkal Mohankumar" userId="8059d15b-4f8c-44f0-86d6-597a7b49ae19" providerId="ADAL" clId="{1B2690F7-0541-6447-8590-7BE60F306849}" dt="2023-11-30T18:00:10.430" v="8642" actId="1036"/>
          <ac:spMkLst>
            <pc:docMk/>
            <pc:sldMk cId="2694797463" sldId="304"/>
            <ac:spMk id="3" creationId="{56CB1905-9FFA-BBF1-5083-60EE9D5CF3D1}"/>
          </ac:spMkLst>
        </pc:spChg>
        <pc:spChg chg="add del">
          <ac:chgData name="Praveen Namakkal Mohankumar" userId="8059d15b-4f8c-44f0-86d6-597a7b49ae19" providerId="ADAL" clId="{1B2690F7-0541-6447-8590-7BE60F306849}" dt="2023-11-30T00:17:33.109" v="5510" actId="478"/>
          <ac:spMkLst>
            <pc:docMk/>
            <pc:sldMk cId="2694797463" sldId="304"/>
            <ac:spMk id="4" creationId="{2123AE4C-ACD7-D1C6-24A0-FECD3EDC1809}"/>
          </ac:spMkLst>
        </pc:spChg>
        <pc:spChg chg="add del mod">
          <ac:chgData name="Praveen Namakkal Mohankumar" userId="8059d15b-4f8c-44f0-86d6-597a7b49ae19" providerId="ADAL" clId="{1B2690F7-0541-6447-8590-7BE60F306849}" dt="2023-11-30T00:17:40.038" v="5514"/>
          <ac:spMkLst>
            <pc:docMk/>
            <pc:sldMk cId="2694797463" sldId="304"/>
            <ac:spMk id="5" creationId="{38110592-20AF-E51C-6F72-63CF7893B995}"/>
          </ac:spMkLst>
        </pc:spChg>
        <pc:spChg chg="add mod">
          <ac:chgData name="Praveen Namakkal Mohankumar" userId="8059d15b-4f8c-44f0-86d6-597a7b49ae19" providerId="ADAL" clId="{1B2690F7-0541-6447-8590-7BE60F306849}" dt="2023-11-30T17:17:53.799" v="7805" actId="1037"/>
          <ac:spMkLst>
            <pc:docMk/>
            <pc:sldMk cId="2694797463" sldId="304"/>
            <ac:spMk id="6" creationId="{F5F1100E-BD47-8221-8DC9-2767AFC30D65}"/>
          </ac:spMkLst>
        </pc:spChg>
        <pc:spChg chg="add del mod">
          <ac:chgData name="Praveen Namakkal Mohankumar" userId="8059d15b-4f8c-44f0-86d6-597a7b49ae19" providerId="ADAL" clId="{1B2690F7-0541-6447-8590-7BE60F306849}" dt="2023-11-30T17:11:58.663" v="7668"/>
          <ac:spMkLst>
            <pc:docMk/>
            <pc:sldMk cId="2694797463" sldId="304"/>
            <ac:spMk id="7" creationId="{13788731-CD44-911E-0288-3D6F140D8E62}"/>
          </ac:spMkLst>
        </pc:spChg>
        <pc:spChg chg="add del">
          <ac:chgData name="Praveen Namakkal Mohankumar" userId="8059d15b-4f8c-44f0-86d6-597a7b49ae19" providerId="ADAL" clId="{1B2690F7-0541-6447-8590-7BE60F306849}" dt="2023-11-30T17:23:38.511" v="8003" actId="478"/>
          <ac:spMkLst>
            <pc:docMk/>
            <pc:sldMk cId="2694797463" sldId="304"/>
            <ac:spMk id="8" creationId="{A16AABBE-6627-0773-E947-CDA3A69C4B81}"/>
          </ac:spMkLst>
        </pc:spChg>
        <pc:spChg chg="mod">
          <ac:chgData name="Praveen Namakkal Mohankumar" userId="8059d15b-4f8c-44f0-86d6-597a7b49ae19" providerId="ADAL" clId="{1B2690F7-0541-6447-8590-7BE60F306849}" dt="2023-11-30T16:42:43.077" v="6719" actId="207"/>
          <ac:spMkLst>
            <pc:docMk/>
            <pc:sldMk cId="2694797463" sldId="304"/>
            <ac:spMk id="11" creationId="{00000000-0000-0000-0000-000000000000}"/>
          </ac:spMkLst>
        </pc:spChg>
      </pc:sldChg>
      <pc:sldChg chg="addSp delSp modSp add mod ord modAnim">
        <pc:chgData name="Praveen Namakkal Mohankumar" userId="8059d15b-4f8c-44f0-86d6-597a7b49ae19" providerId="ADAL" clId="{1B2690F7-0541-6447-8590-7BE60F306849}" dt="2023-11-30T18:55:56.551" v="9654"/>
        <pc:sldMkLst>
          <pc:docMk/>
          <pc:sldMk cId="386676154" sldId="305"/>
        </pc:sldMkLst>
        <pc:spChg chg="mod">
          <ac:chgData name="Praveen Namakkal Mohankumar" userId="8059d15b-4f8c-44f0-86d6-597a7b49ae19" providerId="ADAL" clId="{1B2690F7-0541-6447-8590-7BE60F306849}" dt="2023-11-30T00:29:32.580" v="5724" actId="14100"/>
          <ac:spMkLst>
            <pc:docMk/>
            <pc:sldMk cId="386676154" sldId="305"/>
            <ac:spMk id="4" creationId="{2123AE4C-ACD7-D1C6-24A0-FECD3EDC1809}"/>
          </ac:spMkLst>
        </pc:spChg>
        <pc:spChg chg="add del mod">
          <ac:chgData name="Praveen Namakkal Mohankumar" userId="8059d15b-4f8c-44f0-86d6-597a7b49ae19" providerId="ADAL" clId="{1B2690F7-0541-6447-8590-7BE60F306849}" dt="2023-11-30T00:26:20.539" v="5658"/>
          <ac:spMkLst>
            <pc:docMk/>
            <pc:sldMk cId="386676154" sldId="305"/>
            <ac:spMk id="5" creationId="{FEFF2A63-0E23-37CB-8164-32752B4A6CB1}"/>
          </ac:spMkLst>
        </pc:spChg>
        <pc:spChg chg="add mod">
          <ac:chgData name="Praveen Namakkal Mohankumar" userId="8059d15b-4f8c-44f0-86d6-597a7b49ae19" providerId="ADAL" clId="{1B2690F7-0541-6447-8590-7BE60F306849}" dt="2023-11-30T00:28:40.692" v="5715" actId="12788"/>
          <ac:spMkLst>
            <pc:docMk/>
            <pc:sldMk cId="386676154" sldId="305"/>
            <ac:spMk id="7" creationId="{81076770-9E82-F143-138D-6AFD15FB1CFA}"/>
          </ac:spMkLst>
        </pc:spChg>
        <pc:spChg chg="add mod">
          <ac:chgData name="Praveen Namakkal Mohankumar" userId="8059d15b-4f8c-44f0-86d6-597a7b49ae19" providerId="ADAL" clId="{1B2690F7-0541-6447-8590-7BE60F306849}" dt="2023-11-30T17:48:15.003" v="8524" actId="1035"/>
          <ac:spMkLst>
            <pc:docMk/>
            <pc:sldMk cId="386676154" sldId="305"/>
            <ac:spMk id="8" creationId="{CB173C2A-9A4D-2156-F8CA-7D750CD89594}"/>
          </ac:spMkLst>
        </pc:spChg>
        <pc:spChg chg="mod">
          <ac:chgData name="Praveen Namakkal Mohankumar" userId="8059d15b-4f8c-44f0-86d6-597a7b49ae19" providerId="ADAL" clId="{1B2690F7-0541-6447-8590-7BE60F306849}" dt="2023-11-30T17:55:27.871" v="8566"/>
          <ac:spMkLst>
            <pc:docMk/>
            <pc:sldMk cId="386676154" sldId="305"/>
            <ac:spMk id="10" creationId="{FE4DE5D4-7CAA-FDDD-B7E1-81686C8B28C1}"/>
          </ac:spMkLst>
        </pc:spChg>
        <pc:spChg chg="del mod">
          <ac:chgData name="Praveen Namakkal Mohankumar" userId="8059d15b-4f8c-44f0-86d6-597a7b49ae19" providerId="ADAL" clId="{1B2690F7-0541-6447-8590-7BE60F306849}" dt="2023-11-30T17:31:23.183" v="8167" actId="478"/>
          <ac:spMkLst>
            <pc:docMk/>
            <pc:sldMk cId="386676154" sldId="305"/>
            <ac:spMk id="11" creationId="{00000000-0000-0000-0000-000000000000}"/>
          </ac:spMkLst>
        </pc:spChg>
        <pc:spChg chg="del mod">
          <ac:chgData name="Praveen Namakkal Mohankumar" userId="8059d15b-4f8c-44f0-86d6-597a7b49ae19" providerId="ADAL" clId="{1B2690F7-0541-6447-8590-7BE60F306849}" dt="2023-11-30T00:29:08.285" v="5719" actId="478"/>
          <ac:spMkLst>
            <pc:docMk/>
            <pc:sldMk cId="386676154" sldId="305"/>
            <ac:spMk id="14" creationId="{14593D73-63A6-F87C-6B5E-A641E8570DEC}"/>
          </ac:spMkLst>
        </pc:spChg>
        <pc:spChg chg="add del">
          <ac:chgData name="Praveen Namakkal Mohankumar" userId="8059d15b-4f8c-44f0-86d6-597a7b49ae19" providerId="ADAL" clId="{1B2690F7-0541-6447-8590-7BE60F306849}" dt="2023-11-30T17:31:15.760" v="8164" actId="22"/>
          <ac:spMkLst>
            <pc:docMk/>
            <pc:sldMk cId="386676154" sldId="305"/>
            <ac:spMk id="18" creationId="{0F7CA4EA-F4D2-C39E-133A-0039FF1FAED8}"/>
          </ac:spMkLst>
        </pc:spChg>
        <pc:spChg chg="add mod">
          <ac:chgData name="Praveen Namakkal Mohankumar" userId="8059d15b-4f8c-44f0-86d6-597a7b49ae19" providerId="ADAL" clId="{1B2690F7-0541-6447-8590-7BE60F306849}" dt="2023-11-30T18:44:54.984" v="9451" actId="207"/>
          <ac:spMkLst>
            <pc:docMk/>
            <pc:sldMk cId="386676154" sldId="305"/>
            <ac:spMk id="19" creationId="{39D25F66-4E77-F327-4E80-3821C8CB0138}"/>
          </ac:spMkLst>
        </pc:spChg>
        <pc:graphicFrameChg chg="mod modGraphic">
          <ac:chgData name="Praveen Namakkal Mohankumar" userId="8059d15b-4f8c-44f0-86d6-597a7b49ae19" providerId="ADAL" clId="{1B2690F7-0541-6447-8590-7BE60F306849}" dt="2023-11-30T18:43:24.566" v="9412" actId="2711"/>
          <ac:graphicFrameMkLst>
            <pc:docMk/>
            <pc:sldMk cId="386676154" sldId="305"/>
            <ac:graphicFrameMk id="13" creationId="{A81430EE-B806-79A7-9B9E-8603A15D8563}"/>
          </ac:graphicFrameMkLst>
        </pc:graphicFrameChg>
        <pc:picChg chg="mod">
          <ac:chgData name="Praveen Namakkal Mohankumar" userId="8059d15b-4f8c-44f0-86d6-597a7b49ae19" providerId="ADAL" clId="{1B2690F7-0541-6447-8590-7BE60F306849}" dt="2023-11-30T17:00:20.508" v="7139" actId="14100"/>
          <ac:picMkLst>
            <pc:docMk/>
            <pc:sldMk cId="386676154" sldId="305"/>
            <ac:picMk id="3" creationId="{22795831-4141-E9AF-D226-0323955A12DE}"/>
          </ac:picMkLst>
        </pc:picChg>
        <pc:picChg chg="mod">
          <ac:chgData name="Praveen Namakkal Mohankumar" userId="8059d15b-4f8c-44f0-86d6-597a7b49ae19" providerId="ADAL" clId="{1B2690F7-0541-6447-8590-7BE60F306849}" dt="2023-11-30T17:48:15.003" v="8524" actId="1035"/>
          <ac:picMkLst>
            <pc:docMk/>
            <pc:sldMk cId="386676154" sldId="305"/>
            <ac:picMk id="9" creationId="{27A1C028-3974-1491-D0C9-FACA6A71EEB9}"/>
          </ac:picMkLst>
        </pc:picChg>
        <pc:cxnChg chg="add del mod">
          <ac:chgData name="Praveen Namakkal Mohankumar" userId="8059d15b-4f8c-44f0-86d6-597a7b49ae19" providerId="ADAL" clId="{1B2690F7-0541-6447-8590-7BE60F306849}" dt="2023-11-30T00:26:20.539" v="5658"/>
          <ac:cxnSpMkLst>
            <pc:docMk/>
            <pc:sldMk cId="386676154" sldId="305"/>
            <ac:cxnSpMk id="3" creationId="{EDAFF7AB-D520-45BA-8FB7-206F0F70AD0F}"/>
          </ac:cxnSpMkLst>
        </pc:cxnChg>
        <pc:cxnChg chg="add mod">
          <ac:chgData name="Praveen Namakkal Mohankumar" userId="8059d15b-4f8c-44f0-86d6-597a7b49ae19" providerId="ADAL" clId="{1B2690F7-0541-6447-8590-7BE60F306849}" dt="2023-11-30T00:28:40.692" v="5715" actId="12788"/>
          <ac:cxnSpMkLst>
            <pc:docMk/>
            <pc:sldMk cId="386676154" sldId="305"/>
            <ac:cxnSpMk id="6" creationId="{B1A16CAC-F06A-9855-D24F-5AC7BE6AE6C5}"/>
          </ac:cxnSpMkLst>
        </pc:cxnChg>
        <pc:cxnChg chg="del mod">
          <ac:chgData name="Praveen Namakkal Mohankumar" userId="8059d15b-4f8c-44f0-86d6-597a7b49ae19" providerId="ADAL" clId="{1B2690F7-0541-6447-8590-7BE60F306849}" dt="2023-11-30T00:27:53.476" v="5703" actId="478"/>
          <ac:cxnSpMkLst>
            <pc:docMk/>
            <pc:sldMk cId="386676154" sldId="305"/>
            <ac:cxnSpMk id="10" creationId="{5AE983CB-93BB-7B3C-2CB1-B74E479AA71C}"/>
          </ac:cxnSpMkLst>
        </pc:cxnChg>
      </pc:sldChg>
      <pc:sldChg chg="addSp delSp modSp add mod modAnim">
        <pc:chgData name="Praveen Namakkal Mohankumar" userId="8059d15b-4f8c-44f0-86d6-597a7b49ae19" providerId="ADAL" clId="{1B2690F7-0541-6447-8590-7BE60F306849}" dt="2023-11-30T18:44:18.307" v="9415" actId="207"/>
        <pc:sldMkLst>
          <pc:docMk/>
          <pc:sldMk cId="4251097534" sldId="306"/>
        </pc:sldMkLst>
        <pc:spChg chg="add mod">
          <ac:chgData name="Praveen Namakkal Mohankumar" userId="8059d15b-4f8c-44f0-86d6-597a7b49ae19" providerId="ADAL" clId="{1B2690F7-0541-6447-8590-7BE60F306849}" dt="2023-11-30T18:13:20.661" v="9001" actId="20577"/>
          <ac:spMkLst>
            <pc:docMk/>
            <pc:sldMk cId="4251097534" sldId="306"/>
            <ac:spMk id="3" creationId="{3EA17F4D-809C-FB5D-2B77-5F5FF08FA7F0}"/>
          </ac:spMkLst>
        </pc:spChg>
        <pc:spChg chg="mod">
          <ac:chgData name="Praveen Namakkal Mohankumar" userId="8059d15b-4f8c-44f0-86d6-597a7b49ae19" providerId="ADAL" clId="{1B2690F7-0541-6447-8590-7BE60F306849}" dt="2023-11-30T18:12:56.283" v="8992"/>
          <ac:spMkLst>
            <pc:docMk/>
            <pc:sldMk cId="4251097534" sldId="306"/>
            <ac:spMk id="4" creationId="{2123AE4C-ACD7-D1C6-24A0-FECD3EDC1809}"/>
          </ac:spMkLst>
        </pc:spChg>
        <pc:spChg chg="mod">
          <ac:chgData name="Praveen Namakkal Mohankumar" userId="8059d15b-4f8c-44f0-86d6-597a7b49ae19" providerId="ADAL" clId="{1B2690F7-0541-6447-8590-7BE60F306849}" dt="2023-11-30T18:11:56.348" v="8988"/>
          <ac:spMkLst>
            <pc:docMk/>
            <pc:sldMk cId="4251097534" sldId="306"/>
            <ac:spMk id="8" creationId="{52A2EDD5-7B21-556D-5034-7F5BF6D3BC5E}"/>
          </ac:spMkLst>
        </pc:spChg>
        <pc:spChg chg="mod">
          <ac:chgData name="Praveen Namakkal Mohankumar" userId="8059d15b-4f8c-44f0-86d6-597a7b49ae19" providerId="ADAL" clId="{1B2690F7-0541-6447-8590-7BE60F306849}" dt="2023-11-30T18:12:44.672" v="8991"/>
          <ac:spMkLst>
            <pc:docMk/>
            <pc:sldMk cId="4251097534" sldId="306"/>
            <ac:spMk id="10" creationId="{6CC2924B-E2CA-A378-0754-2CD8E60516E2}"/>
          </ac:spMkLst>
        </pc:spChg>
        <pc:spChg chg="del mod">
          <ac:chgData name="Praveen Namakkal Mohankumar" userId="8059d15b-4f8c-44f0-86d6-597a7b49ae19" providerId="ADAL" clId="{1B2690F7-0541-6447-8590-7BE60F306849}" dt="2023-11-30T17:30:58.726" v="8156" actId="478"/>
          <ac:spMkLst>
            <pc:docMk/>
            <pc:sldMk cId="4251097534" sldId="306"/>
            <ac:spMk id="11" creationId="{00000000-0000-0000-0000-000000000000}"/>
          </ac:spMkLst>
        </pc:spChg>
        <pc:spChg chg="mod">
          <ac:chgData name="Praveen Namakkal Mohankumar" userId="8059d15b-4f8c-44f0-86d6-597a7b49ae19" providerId="ADAL" clId="{1B2690F7-0541-6447-8590-7BE60F306849}" dt="2023-11-30T18:12:39.982" v="8990"/>
          <ac:spMkLst>
            <pc:docMk/>
            <pc:sldMk cId="4251097534" sldId="306"/>
            <ac:spMk id="13" creationId="{BC1A6593-90DF-F53A-F28B-841B847E3979}"/>
          </ac:spMkLst>
        </pc:spChg>
        <pc:spChg chg="add mod">
          <ac:chgData name="Praveen Namakkal Mohankumar" userId="8059d15b-4f8c-44f0-86d6-597a7b49ae19" providerId="ADAL" clId="{1B2690F7-0541-6447-8590-7BE60F306849}" dt="2023-11-30T18:44:18.307" v="9415" actId="207"/>
          <ac:spMkLst>
            <pc:docMk/>
            <pc:sldMk cId="4251097534" sldId="306"/>
            <ac:spMk id="17" creationId="{57768AC3-242A-8929-7CC3-D9904B7C9206}"/>
          </ac:spMkLst>
        </pc:spChg>
        <pc:picChg chg="del">
          <ac:chgData name="Praveen Namakkal Mohankumar" userId="8059d15b-4f8c-44f0-86d6-597a7b49ae19" providerId="ADAL" clId="{1B2690F7-0541-6447-8590-7BE60F306849}" dt="2023-11-30T17:28:57.610" v="8140" actId="478"/>
          <ac:picMkLst>
            <pc:docMk/>
            <pc:sldMk cId="4251097534" sldId="306"/>
            <ac:picMk id="3" creationId="{FD0FCC6E-0999-1939-F521-F64FFBCA96DF}"/>
          </ac:picMkLst>
        </pc:picChg>
        <pc:picChg chg="add mod">
          <ac:chgData name="Praveen Namakkal Mohankumar" userId="8059d15b-4f8c-44f0-86d6-597a7b49ae19" providerId="ADAL" clId="{1B2690F7-0541-6447-8590-7BE60F306849}" dt="2023-11-30T17:29:18.102" v="8151" actId="1038"/>
          <ac:picMkLst>
            <pc:docMk/>
            <pc:sldMk cId="4251097534" sldId="306"/>
            <ac:picMk id="16" creationId="{26D9DE6C-DB9F-C7BF-D3D6-09DD79562A63}"/>
          </ac:picMkLst>
        </pc:picChg>
        <pc:cxnChg chg="mod">
          <ac:chgData name="Praveen Namakkal Mohankumar" userId="8059d15b-4f8c-44f0-86d6-597a7b49ae19" providerId="ADAL" clId="{1B2690F7-0541-6447-8590-7BE60F306849}" dt="2023-11-30T18:37:08.106" v="9325" actId="1037"/>
          <ac:cxnSpMkLst>
            <pc:docMk/>
            <pc:sldMk cId="4251097534" sldId="306"/>
            <ac:cxnSpMk id="5" creationId="{3FC4C4C9-94C4-1662-1597-EE10C1895E5A}"/>
          </ac:cxnSpMkLst>
        </pc:cxnChg>
        <pc:cxnChg chg="mod">
          <ac:chgData name="Praveen Namakkal Mohankumar" userId="8059d15b-4f8c-44f0-86d6-597a7b49ae19" providerId="ADAL" clId="{1B2690F7-0541-6447-8590-7BE60F306849}" dt="2023-11-30T17:27:32.276" v="8109" actId="1582"/>
          <ac:cxnSpMkLst>
            <pc:docMk/>
            <pc:sldMk cId="4251097534" sldId="306"/>
            <ac:cxnSpMk id="9" creationId="{559507D9-601F-69BB-5DC2-11102189C8CF}"/>
          </ac:cxnSpMkLst>
        </pc:cxnChg>
        <pc:cxnChg chg="mod">
          <ac:chgData name="Praveen Namakkal Mohankumar" userId="8059d15b-4f8c-44f0-86d6-597a7b49ae19" providerId="ADAL" clId="{1B2690F7-0541-6447-8590-7BE60F306849}" dt="2023-11-30T17:27:37.690" v="8110" actId="1582"/>
          <ac:cxnSpMkLst>
            <pc:docMk/>
            <pc:sldMk cId="4251097534" sldId="306"/>
            <ac:cxnSpMk id="14" creationId="{FBF9DE90-374C-AA4E-2552-E79992F8D636}"/>
          </ac:cxnSpMkLst>
        </pc:cxnChg>
      </pc:sldChg>
      <pc:sldChg chg="delSp modSp add mod modAnim">
        <pc:chgData name="Praveen Namakkal Mohankumar" userId="8059d15b-4f8c-44f0-86d6-597a7b49ae19" providerId="ADAL" clId="{1B2690F7-0541-6447-8590-7BE60F306849}" dt="2023-11-30T18:45:29.849" v="9464" actId="207"/>
        <pc:sldMkLst>
          <pc:docMk/>
          <pc:sldMk cId="3398965665" sldId="307"/>
        </pc:sldMkLst>
        <pc:spChg chg="del">
          <ac:chgData name="Praveen Namakkal Mohankumar" userId="8059d15b-4f8c-44f0-86d6-597a7b49ae19" providerId="ADAL" clId="{1B2690F7-0541-6447-8590-7BE60F306849}" dt="2023-11-30T00:30:29.869" v="5727" actId="478"/>
          <ac:spMkLst>
            <pc:docMk/>
            <pc:sldMk cId="3398965665" sldId="307"/>
            <ac:spMk id="7" creationId="{81076770-9E82-F143-138D-6AFD15FB1CFA}"/>
          </ac:spMkLst>
        </pc:spChg>
        <pc:spChg chg="mod">
          <ac:chgData name="Praveen Namakkal Mohankumar" userId="8059d15b-4f8c-44f0-86d6-597a7b49ae19" providerId="ADAL" clId="{1B2690F7-0541-6447-8590-7BE60F306849}" dt="2023-11-30T18:45:29.849" v="9464" actId="207"/>
          <ac:spMkLst>
            <pc:docMk/>
            <pc:sldMk cId="3398965665" sldId="307"/>
            <ac:spMk id="11" creationId="{00000000-0000-0000-0000-000000000000}"/>
          </ac:spMkLst>
        </pc:spChg>
        <pc:graphicFrameChg chg="mod modGraphic">
          <ac:chgData name="Praveen Namakkal Mohankumar" userId="8059d15b-4f8c-44f0-86d6-597a7b49ae19" providerId="ADAL" clId="{1B2690F7-0541-6447-8590-7BE60F306849}" dt="2023-11-30T18:01:29.899" v="8652"/>
          <ac:graphicFrameMkLst>
            <pc:docMk/>
            <pc:sldMk cId="3398965665" sldId="307"/>
            <ac:graphicFrameMk id="7" creationId="{F6B08F89-AA4F-1139-8E3A-AE70BC35FEC5}"/>
          </ac:graphicFrameMkLst>
        </pc:graphicFrameChg>
        <pc:cxnChg chg="del">
          <ac:chgData name="Praveen Namakkal Mohankumar" userId="8059d15b-4f8c-44f0-86d6-597a7b49ae19" providerId="ADAL" clId="{1B2690F7-0541-6447-8590-7BE60F306849}" dt="2023-11-30T00:30:29.869" v="5727" actId="478"/>
          <ac:cxnSpMkLst>
            <pc:docMk/>
            <pc:sldMk cId="3398965665" sldId="307"/>
            <ac:cxnSpMk id="6" creationId="{B1A16CAC-F06A-9855-D24F-5AC7BE6AE6C5}"/>
          </ac:cxnSpMkLst>
        </pc:cxnChg>
      </pc:sldChg>
      <pc:sldChg chg="addSp delSp modSp add mod ord modAnim">
        <pc:chgData name="Praveen Namakkal Mohankumar" userId="8059d15b-4f8c-44f0-86d6-597a7b49ae19" providerId="ADAL" clId="{1B2690F7-0541-6447-8590-7BE60F306849}" dt="2023-11-30T19:33:54.093" v="9818" actId="207"/>
        <pc:sldMkLst>
          <pc:docMk/>
          <pc:sldMk cId="2060034027" sldId="308"/>
        </pc:sldMkLst>
        <pc:spChg chg="mod">
          <ac:chgData name="Praveen Namakkal Mohankumar" userId="8059d15b-4f8c-44f0-86d6-597a7b49ae19" providerId="ADAL" clId="{1B2690F7-0541-6447-8590-7BE60F306849}" dt="2023-11-30T16:47:13.767" v="6816" actId="1076"/>
          <ac:spMkLst>
            <pc:docMk/>
            <pc:sldMk cId="2060034027" sldId="308"/>
            <ac:spMk id="4" creationId="{2123AE4C-ACD7-D1C6-24A0-FECD3EDC1809}"/>
          </ac:spMkLst>
        </pc:spChg>
        <pc:spChg chg="add del mod">
          <ac:chgData name="Praveen Namakkal Mohankumar" userId="8059d15b-4f8c-44f0-86d6-597a7b49ae19" providerId="ADAL" clId="{1B2690F7-0541-6447-8590-7BE60F306849}" dt="2023-11-30T18:53:45.592" v="9617"/>
          <ac:spMkLst>
            <pc:docMk/>
            <pc:sldMk cId="2060034027" sldId="308"/>
            <ac:spMk id="5" creationId="{1A3DCB95-6682-95B0-69AE-BD8CE6A21DA9}"/>
          </ac:spMkLst>
        </pc:spChg>
        <pc:spChg chg="add mod">
          <ac:chgData name="Praveen Namakkal Mohankumar" userId="8059d15b-4f8c-44f0-86d6-597a7b49ae19" providerId="ADAL" clId="{1B2690F7-0541-6447-8590-7BE60F306849}" dt="2023-11-30T16:47:59.722" v="6836"/>
          <ac:spMkLst>
            <pc:docMk/>
            <pc:sldMk cId="2060034027" sldId="308"/>
            <ac:spMk id="5" creationId="{5926DC02-265C-0E64-D3C8-B4FC194BF427}"/>
          </ac:spMkLst>
        </pc:spChg>
        <pc:spChg chg="mod">
          <ac:chgData name="Praveen Namakkal Mohankumar" userId="8059d15b-4f8c-44f0-86d6-597a7b49ae19" providerId="ADAL" clId="{1B2690F7-0541-6447-8590-7BE60F306849}" dt="2023-11-30T17:20:26.331" v="7931" actId="403"/>
          <ac:spMkLst>
            <pc:docMk/>
            <pc:sldMk cId="2060034027" sldId="308"/>
            <ac:spMk id="7" creationId="{81076770-9E82-F143-138D-6AFD15FB1CFA}"/>
          </ac:spMkLst>
        </pc:spChg>
        <pc:spChg chg="add del mod">
          <ac:chgData name="Praveen Namakkal Mohankumar" userId="8059d15b-4f8c-44f0-86d6-597a7b49ae19" providerId="ADAL" clId="{1B2690F7-0541-6447-8590-7BE60F306849}" dt="2023-11-30T17:20:51.588" v="7936"/>
          <ac:spMkLst>
            <pc:docMk/>
            <pc:sldMk cId="2060034027" sldId="308"/>
            <ac:spMk id="8" creationId="{6674D067-4B13-F0DC-CF4F-D22A84EEE870}"/>
          </ac:spMkLst>
        </pc:spChg>
        <pc:spChg chg="add del mod">
          <ac:chgData name="Praveen Namakkal Mohankumar" userId="8059d15b-4f8c-44f0-86d6-597a7b49ae19" providerId="ADAL" clId="{1B2690F7-0541-6447-8590-7BE60F306849}" dt="2023-11-30T17:22:06.945" v="7974" actId="478"/>
          <ac:spMkLst>
            <pc:docMk/>
            <pc:sldMk cId="2060034027" sldId="308"/>
            <ac:spMk id="9" creationId="{F65A0866-1C71-3E5A-E039-57E1AB189C0F}"/>
          </ac:spMkLst>
        </pc:spChg>
        <pc:spChg chg="mod">
          <ac:chgData name="Praveen Namakkal Mohankumar" userId="8059d15b-4f8c-44f0-86d6-597a7b49ae19" providerId="ADAL" clId="{1B2690F7-0541-6447-8590-7BE60F306849}" dt="2023-11-30T19:33:54.093" v="9818" actId="207"/>
          <ac:spMkLst>
            <pc:docMk/>
            <pc:sldMk cId="2060034027" sldId="308"/>
            <ac:spMk id="11" creationId="{00000000-0000-0000-0000-000000000000}"/>
          </ac:spMkLst>
        </pc:spChg>
        <pc:spChg chg="mod">
          <ac:chgData name="Praveen Namakkal Mohankumar" userId="8059d15b-4f8c-44f0-86d6-597a7b49ae19" providerId="ADAL" clId="{1B2690F7-0541-6447-8590-7BE60F306849}" dt="2023-11-30T19:04:31.143" v="9681" actId="20577"/>
          <ac:spMkLst>
            <pc:docMk/>
            <pc:sldMk cId="2060034027" sldId="308"/>
            <ac:spMk id="1662" creationId="{E75C1680-742E-A9F4-1B40-635BB3D68E5D}"/>
          </ac:spMkLst>
        </pc:spChg>
        <pc:graphicFrameChg chg="mod modGraphic">
          <ac:chgData name="Praveen Namakkal Mohankumar" userId="8059d15b-4f8c-44f0-86d6-597a7b49ae19" providerId="ADAL" clId="{1B2690F7-0541-6447-8590-7BE60F306849}" dt="2023-11-30T19:31:03.620" v="9703" actId="207"/>
          <ac:graphicFrameMkLst>
            <pc:docMk/>
            <pc:sldMk cId="2060034027" sldId="308"/>
            <ac:graphicFrameMk id="3" creationId="{273E0B6C-3DEC-9AA5-DA01-6CC38B55FFB8}"/>
          </ac:graphicFrameMkLst>
        </pc:graphicFrameChg>
        <pc:picChg chg="del">
          <ac:chgData name="Praveen Namakkal Mohankumar" userId="8059d15b-4f8c-44f0-86d6-597a7b49ae19" providerId="ADAL" clId="{1B2690F7-0541-6447-8590-7BE60F306849}" dt="2023-11-30T17:22:14.987" v="7976" actId="478"/>
          <ac:picMkLst>
            <pc:docMk/>
            <pc:sldMk cId="2060034027" sldId="308"/>
            <ac:picMk id="1754" creationId="{CD61F9B8-3B54-CD09-C51D-962DA61AF390}"/>
          </ac:picMkLst>
        </pc:picChg>
        <pc:picChg chg="del">
          <ac:chgData name="Praveen Namakkal Mohankumar" userId="8059d15b-4f8c-44f0-86d6-597a7b49ae19" providerId="ADAL" clId="{1B2690F7-0541-6447-8590-7BE60F306849}" dt="2023-11-30T17:22:13.496" v="7975" actId="478"/>
          <ac:picMkLst>
            <pc:docMk/>
            <pc:sldMk cId="2060034027" sldId="308"/>
            <ac:picMk id="1755" creationId="{2CC7FBA3-BB80-82F1-9C69-48A2E985068E}"/>
          </ac:picMkLst>
        </pc:picChg>
        <pc:picChg chg="del mod">
          <ac:chgData name="Praveen Namakkal Mohankumar" userId="8059d15b-4f8c-44f0-86d6-597a7b49ae19" providerId="ADAL" clId="{1B2690F7-0541-6447-8590-7BE60F306849}" dt="2023-11-30T17:20:47.882" v="7932" actId="478"/>
          <ac:picMkLst>
            <pc:docMk/>
            <pc:sldMk cId="2060034027" sldId="308"/>
            <ac:picMk id="1756" creationId="{0A39408A-E976-6BD6-F2C8-D4E0569A714B}"/>
          </ac:picMkLst>
        </pc:picChg>
        <pc:picChg chg="del mod">
          <ac:chgData name="Praveen Namakkal Mohankumar" userId="8059d15b-4f8c-44f0-86d6-597a7b49ae19" providerId="ADAL" clId="{1B2690F7-0541-6447-8590-7BE60F306849}" dt="2023-11-30T17:22:16.739" v="7977" actId="478"/>
          <ac:picMkLst>
            <pc:docMk/>
            <pc:sldMk cId="2060034027" sldId="308"/>
            <ac:picMk id="1757" creationId="{484C5B22-CA9D-A44F-7DA5-346A74756ED9}"/>
          </ac:picMkLst>
        </pc:picChg>
      </pc:sldChg>
      <pc:sldChg chg="addSp delSp modSp add del mod ord">
        <pc:chgData name="Praveen Namakkal Mohankumar" userId="8059d15b-4f8c-44f0-86d6-597a7b49ae19" providerId="ADAL" clId="{1B2690F7-0541-6447-8590-7BE60F306849}" dt="2023-11-30T17:40:39.850" v="8359" actId="2696"/>
        <pc:sldMkLst>
          <pc:docMk/>
          <pc:sldMk cId="1950407910" sldId="309"/>
        </pc:sldMkLst>
        <pc:spChg chg="del">
          <ac:chgData name="Praveen Namakkal Mohankumar" userId="8059d15b-4f8c-44f0-86d6-597a7b49ae19" providerId="ADAL" clId="{1B2690F7-0541-6447-8590-7BE60F306849}" dt="2023-11-30T00:38:02.282" v="5921" actId="478"/>
          <ac:spMkLst>
            <pc:docMk/>
            <pc:sldMk cId="1950407910" sldId="309"/>
            <ac:spMk id="2" creationId="{00000000-0000-0000-0000-000000000000}"/>
          </ac:spMkLst>
        </pc:spChg>
        <pc:spChg chg="add mod">
          <ac:chgData name="Praveen Namakkal Mohankumar" userId="8059d15b-4f8c-44f0-86d6-597a7b49ae19" providerId="ADAL" clId="{1B2690F7-0541-6447-8590-7BE60F306849}" dt="2023-11-30T01:10:00.933" v="6400" actId="14100"/>
          <ac:spMkLst>
            <pc:docMk/>
            <pc:sldMk cId="1950407910" sldId="309"/>
            <ac:spMk id="3" creationId="{C82B51BF-56B6-CEE7-82D8-75346FC5D60E}"/>
          </ac:spMkLst>
        </pc:spChg>
        <pc:spChg chg="del">
          <ac:chgData name="Praveen Namakkal Mohankumar" userId="8059d15b-4f8c-44f0-86d6-597a7b49ae19" providerId="ADAL" clId="{1B2690F7-0541-6447-8590-7BE60F306849}" dt="2023-11-30T00:37:58.720" v="5919" actId="478"/>
          <ac:spMkLst>
            <pc:docMk/>
            <pc:sldMk cId="1950407910" sldId="309"/>
            <ac:spMk id="7" creationId="{00000000-0000-0000-0000-000000000000}"/>
          </ac:spMkLst>
        </pc:spChg>
        <pc:spChg chg="mod">
          <ac:chgData name="Praveen Namakkal Mohankumar" userId="8059d15b-4f8c-44f0-86d6-597a7b49ae19" providerId="ADAL" clId="{1B2690F7-0541-6447-8590-7BE60F306849}" dt="2023-11-30T00:38:00.550" v="5920"/>
          <ac:spMkLst>
            <pc:docMk/>
            <pc:sldMk cId="1950407910" sldId="309"/>
            <ac:spMk id="11" creationId="{E1EF650F-DB23-1BFF-83AA-0D1B28BFEABF}"/>
          </ac:spMkLst>
        </pc:spChg>
        <pc:spChg chg="mod">
          <ac:chgData name="Praveen Namakkal Mohankumar" userId="8059d15b-4f8c-44f0-86d6-597a7b49ae19" providerId="ADAL" clId="{1B2690F7-0541-6447-8590-7BE60F306849}" dt="2023-11-30T01:14:16.013" v="6463" actId="20577"/>
          <ac:spMkLst>
            <pc:docMk/>
            <pc:sldMk cId="1950407910" sldId="309"/>
            <ac:spMk id="12" creationId="{CE4DFC59-C37D-910B-74AE-D98381B28154}"/>
          </ac:spMkLst>
        </pc:spChg>
        <pc:spChg chg="del">
          <ac:chgData name="Praveen Namakkal Mohankumar" userId="8059d15b-4f8c-44f0-86d6-597a7b49ae19" providerId="ADAL" clId="{1B2690F7-0541-6447-8590-7BE60F306849}" dt="2023-11-30T00:37:58.720" v="5919" actId="478"/>
          <ac:spMkLst>
            <pc:docMk/>
            <pc:sldMk cId="1950407910" sldId="309"/>
            <ac:spMk id="13" creationId="{00000000-0000-0000-0000-000000000000}"/>
          </ac:spMkLst>
        </pc:spChg>
        <pc:spChg chg="add del mod">
          <ac:chgData name="Praveen Namakkal Mohankumar" userId="8059d15b-4f8c-44f0-86d6-597a7b49ae19" providerId="ADAL" clId="{1B2690F7-0541-6447-8590-7BE60F306849}" dt="2023-11-30T01:14:16.998" v="6465" actId="478"/>
          <ac:spMkLst>
            <pc:docMk/>
            <pc:sldMk cId="1950407910" sldId="309"/>
            <ac:spMk id="21" creationId="{35A327FF-6EDC-EA4B-CB3D-BCC3BC75D278}"/>
          </ac:spMkLst>
        </pc:spChg>
        <pc:grpChg chg="del">
          <ac:chgData name="Praveen Namakkal Mohankumar" userId="8059d15b-4f8c-44f0-86d6-597a7b49ae19" providerId="ADAL" clId="{1B2690F7-0541-6447-8590-7BE60F306849}" dt="2023-11-30T00:37:58.720" v="5919" actId="478"/>
          <ac:grpSpMkLst>
            <pc:docMk/>
            <pc:sldMk cId="1950407910" sldId="309"/>
            <ac:grpSpMk id="4" creationId="{00000000-0000-0000-0000-000000000000}"/>
          </ac:grpSpMkLst>
        </pc:grpChg>
        <pc:grpChg chg="del">
          <ac:chgData name="Praveen Namakkal Mohankumar" userId="8059d15b-4f8c-44f0-86d6-597a7b49ae19" providerId="ADAL" clId="{1B2690F7-0541-6447-8590-7BE60F306849}" dt="2023-11-30T00:37:58.720" v="5919" actId="478"/>
          <ac:grpSpMkLst>
            <pc:docMk/>
            <pc:sldMk cId="1950407910" sldId="309"/>
            <ac:grpSpMk id="8" creationId="{00000000-0000-0000-0000-000000000000}"/>
          </ac:grpSpMkLst>
        </pc:grpChg>
        <pc:grpChg chg="add mod">
          <ac:chgData name="Praveen Namakkal Mohankumar" userId="8059d15b-4f8c-44f0-86d6-597a7b49ae19" providerId="ADAL" clId="{1B2690F7-0541-6447-8590-7BE60F306849}" dt="2023-11-30T01:14:15.602" v="6462" actId="1076"/>
          <ac:grpSpMkLst>
            <pc:docMk/>
            <pc:sldMk cId="1950407910" sldId="309"/>
            <ac:grpSpMk id="10" creationId="{0C3608DD-95F7-29E4-9865-D0C8A941DF58}"/>
          </ac:grpSpMkLst>
        </pc:grpChg>
        <pc:grpChg chg="del">
          <ac:chgData name="Praveen Namakkal Mohankumar" userId="8059d15b-4f8c-44f0-86d6-597a7b49ae19" providerId="ADAL" clId="{1B2690F7-0541-6447-8590-7BE60F306849}" dt="2023-11-30T00:37:58.720" v="5919" actId="478"/>
          <ac:grpSpMkLst>
            <pc:docMk/>
            <pc:sldMk cId="1950407910" sldId="309"/>
            <ac:grpSpMk id="14" creationId="{00000000-0000-0000-0000-000000000000}"/>
          </ac:grpSpMkLst>
        </pc:grpChg>
        <pc:grpChg chg="del">
          <ac:chgData name="Praveen Namakkal Mohankumar" userId="8059d15b-4f8c-44f0-86d6-597a7b49ae19" providerId="ADAL" clId="{1B2690F7-0541-6447-8590-7BE60F306849}" dt="2023-11-30T00:37:58.720" v="5919" actId="478"/>
          <ac:grpSpMkLst>
            <pc:docMk/>
            <pc:sldMk cId="1950407910" sldId="309"/>
            <ac:grpSpMk id="17" creationId="{00000000-0000-0000-0000-000000000000}"/>
          </ac:grpSpMkLst>
        </pc:grpChg>
        <pc:picChg chg="add del mod">
          <ac:chgData name="Praveen Namakkal Mohankumar" userId="8059d15b-4f8c-44f0-86d6-597a7b49ae19" providerId="ADAL" clId="{1B2690F7-0541-6447-8590-7BE60F306849}" dt="2023-11-30T01:14:17.426" v="6466"/>
          <ac:picMkLst>
            <pc:docMk/>
            <pc:sldMk cId="1950407910" sldId="309"/>
            <ac:picMk id="23" creationId="{E8E3CFEC-6323-027B-C257-46006EEB9DE5}"/>
          </ac:picMkLst>
        </pc:picChg>
        <pc:cxnChg chg="del">
          <ac:chgData name="Praveen Namakkal Mohankumar" userId="8059d15b-4f8c-44f0-86d6-597a7b49ae19" providerId="ADAL" clId="{1B2690F7-0541-6447-8590-7BE60F306849}" dt="2023-11-30T00:37:58.720" v="5919" actId="478"/>
          <ac:cxnSpMkLst>
            <pc:docMk/>
            <pc:sldMk cId="1950407910" sldId="309"/>
            <ac:cxnSpMk id="20" creationId="{F988CC8F-D824-A59D-9617-A710358C055F}"/>
          </ac:cxnSpMkLst>
        </pc:cxnChg>
      </pc:sldChg>
      <pc:sldChg chg="del">
        <pc:chgData name="Praveen Namakkal Mohankumar" userId="8059d15b-4f8c-44f0-86d6-597a7b49ae19" providerId="ADAL" clId="{1B2690F7-0541-6447-8590-7BE60F306849}" dt="2023-11-30T18:34:41.178" v="9299" actId="18676"/>
        <pc:sldMkLst>
          <pc:docMk/>
          <pc:sldMk cId="1905518296" sldId="310"/>
        </pc:sldMkLst>
      </pc:sldChg>
      <pc:sldChg chg="addSp delSp modSp add del mod ord modTransition modShow">
        <pc:chgData name="Praveen Namakkal Mohankumar" userId="8059d15b-4f8c-44f0-86d6-597a7b49ae19" providerId="ADAL" clId="{1B2690F7-0541-6447-8590-7BE60F306849}" dt="2023-11-30T01:06:00.716" v="6368" actId="20578"/>
        <pc:sldMkLst>
          <pc:docMk/>
          <pc:sldMk cId="99334129" sldId="8239"/>
        </pc:sldMkLst>
        <pc:spChg chg="mod">
          <ac:chgData name="Praveen Namakkal Mohankumar" userId="8059d15b-4f8c-44f0-86d6-597a7b49ae19" providerId="ADAL" clId="{1B2690F7-0541-6447-8590-7BE60F306849}" dt="2023-11-30T01:03:38.016" v="6211" actId="20577"/>
          <ac:spMkLst>
            <pc:docMk/>
            <pc:sldMk cId="99334129" sldId="8239"/>
            <ac:spMk id="4" creationId="{9DE4259C-9256-D54F-8BB4-504313014E9A}"/>
          </ac:spMkLst>
        </pc:spChg>
        <pc:spChg chg="mod">
          <ac:chgData name="Praveen Namakkal Mohankumar" userId="8059d15b-4f8c-44f0-86d6-597a7b49ae19" providerId="ADAL" clId="{1B2690F7-0541-6447-8590-7BE60F306849}" dt="2023-11-30T01:04:39.909" v="6248" actId="20577"/>
          <ac:spMkLst>
            <pc:docMk/>
            <pc:sldMk cId="99334129" sldId="8239"/>
            <ac:spMk id="5" creationId="{6AF39C59-DBDA-8341-81DE-AB44F60C7271}"/>
          </ac:spMkLst>
        </pc:spChg>
        <pc:spChg chg="add del mod">
          <ac:chgData name="Praveen Namakkal Mohankumar" userId="8059d15b-4f8c-44f0-86d6-597a7b49ae19" providerId="ADAL" clId="{1B2690F7-0541-6447-8590-7BE60F306849}" dt="2023-11-30T00:52:27.304" v="6115" actId="478"/>
          <ac:spMkLst>
            <pc:docMk/>
            <pc:sldMk cId="99334129" sldId="8239"/>
            <ac:spMk id="14" creationId="{6D1DF1F5-0C83-4EB1-163F-AF73E9A7ABC6}"/>
          </ac:spMkLst>
        </pc:spChg>
        <pc:spChg chg="mod">
          <ac:chgData name="Praveen Namakkal Mohankumar" userId="8059d15b-4f8c-44f0-86d6-597a7b49ae19" providerId="ADAL" clId="{1B2690F7-0541-6447-8590-7BE60F306849}" dt="2023-11-30T01:04:25.963" v="6247" actId="1036"/>
          <ac:spMkLst>
            <pc:docMk/>
            <pc:sldMk cId="99334129" sldId="8239"/>
            <ac:spMk id="17" creationId="{1290E51A-0CA0-0247-98D0-00268B75FC98}"/>
          </ac:spMkLst>
        </pc:spChg>
        <pc:spChg chg="mod">
          <ac:chgData name="Praveen Namakkal Mohankumar" userId="8059d15b-4f8c-44f0-86d6-597a7b49ae19" providerId="ADAL" clId="{1B2690F7-0541-6447-8590-7BE60F306849}" dt="2023-11-30T01:05:30.345" v="6365" actId="20577"/>
          <ac:spMkLst>
            <pc:docMk/>
            <pc:sldMk cId="99334129" sldId="8239"/>
            <ac:spMk id="33" creationId="{B1FE5DAE-7EF8-4B8B-97D0-3B5BBA5911C9}"/>
          </ac:spMkLst>
        </pc:spChg>
        <pc:grpChg chg="mod">
          <ac:chgData name="Praveen Namakkal Mohankumar" userId="8059d15b-4f8c-44f0-86d6-597a7b49ae19" providerId="ADAL" clId="{1B2690F7-0541-6447-8590-7BE60F306849}" dt="2023-11-30T01:04:25.963" v="6247" actId="1036"/>
          <ac:grpSpMkLst>
            <pc:docMk/>
            <pc:sldMk cId="99334129" sldId="8239"/>
            <ac:grpSpMk id="8" creationId="{88F659EE-59E2-A443-AE94-76EDCFBC76E2}"/>
          </ac:grpSpMkLst>
        </pc:grpChg>
        <pc:grpChg chg="mod">
          <ac:chgData name="Praveen Namakkal Mohankumar" userId="8059d15b-4f8c-44f0-86d6-597a7b49ae19" providerId="ADAL" clId="{1B2690F7-0541-6447-8590-7BE60F306849}" dt="2023-11-30T01:04:25.963" v="6247" actId="1036"/>
          <ac:grpSpMkLst>
            <pc:docMk/>
            <pc:sldMk cId="99334129" sldId="8239"/>
            <ac:grpSpMk id="9" creationId="{50B314DA-7288-1A43-89D5-55A997C40E90}"/>
          </ac:grpSpMkLst>
        </pc:grpChg>
        <pc:grpChg chg="mod">
          <ac:chgData name="Praveen Namakkal Mohankumar" userId="8059d15b-4f8c-44f0-86d6-597a7b49ae19" providerId="ADAL" clId="{1B2690F7-0541-6447-8590-7BE60F306849}" dt="2023-11-30T01:04:25.963" v="6247" actId="1036"/>
          <ac:grpSpMkLst>
            <pc:docMk/>
            <pc:sldMk cId="99334129" sldId="8239"/>
            <ac:grpSpMk id="10" creationId="{DD43A014-975B-9E40-BA49-105DE6C9D254}"/>
          </ac:grpSpMkLst>
        </pc:grpChg>
        <pc:grpChg chg="del">
          <ac:chgData name="Praveen Namakkal Mohankumar" userId="8059d15b-4f8c-44f0-86d6-597a7b49ae19" providerId="ADAL" clId="{1B2690F7-0541-6447-8590-7BE60F306849}" dt="2023-11-30T01:04:21.520" v="6232" actId="478"/>
          <ac:grpSpMkLst>
            <pc:docMk/>
            <pc:sldMk cId="99334129" sldId="8239"/>
            <ac:grpSpMk id="11" creationId="{2C7E3643-84B8-2F47-9BD3-DEC230BFA975}"/>
          </ac:grpSpMkLst>
        </pc:grpChg>
        <pc:grpChg chg="del">
          <ac:chgData name="Praveen Namakkal Mohankumar" userId="8059d15b-4f8c-44f0-86d6-597a7b49ae19" providerId="ADAL" clId="{1B2690F7-0541-6447-8590-7BE60F306849}" dt="2023-11-30T00:52:01.425" v="6112" actId="478"/>
          <ac:grpSpMkLst>
            <pc:docMk/>
            <pc:sldMk cId="99334129" sldId="8239"/>
            <ac:grpSpMk id="42" creationId="{B2D3E195-EB08-4B10-9292-3C9EAEA7E0BB}"/>
          </ac:grpSpMkLst>
        </pc:grpChg>
        <pc:picChg chg="mod">
          <ac:chgData name="Praveen Namakkal Mohankumar" userId="8059d15b-4f8c-44f0-86d6-597a7b49ae19" providerId="ADAL" clId="{1B2690F7-0541-6447-8590-7BE60F306849}" dt="2023-11-30T00:52:38.615" v="6118" actId="14100"/>
          <ac:picMkLst>
            <pc:docMk/>
            <pc:sldMk cId="99334129" sldId="8239"/>
            <ac:picMk id="12" creationId="{58D5AC03-1C03-E249-9D5B-132D52A41B53}"/>
          </ac:picMkLst>
        </pc:picChg>
      </pc:sldChg>
      <pc:sldChg chg="del">
        <pc:chgData name="Praveen Namakkal Mohankumar" userId="8059d15b-4f8c-44f0-86d6-597a7b49ae19" providerId="ADAL" clId="{1B2690F7-0541-6447-8590-7BE60F306849}" dt="2023-11-30T18:10:07.314" v="8969" actId="2696"/>
        <pc:sldMkLst>
          <pc:docMk/>
          <pc:sldMk cId="3695985553" sldId="8241"/>
        </pc:sldMkLst>
      </pc:sldChg>
      <pc:sldChg chg="modSp mod modAnim">
        <pc:chgData name="Praveen Namakkal Mohankumar" userId="8059d15b-4f8c-44f0-86d6-597a7b49ae19" providerId="ADAL" clId="{1B2690F7-0541-6447-8590-7BE60F306849}" dt="2023-11-30T19:07:06.679" v="9688" actId="1076"/>
        <pc:sldMkLst>
          <pc:docMk/>
          <pc:sldMk cId="2388021899" sldId="8242"/>
        </pc:sldMkLst>
        <pc:spChg chg="mod">
          <ac:chgData name="Praveen Namakkal Mohankumar" userId="8059d15b-4f8c-44f0-86d6-597a7b49ae19" providerId="ADAL" clId="{1B2690F7-0541-6447-8590-7BE60F306849}" dt="2023-11-30T18:47:21.624" v="9573" actId="207"/>
          <ac:spMkLst>
            <pc:docMk/>
            <pc:sldMk cId="2388021899" sldId="8242"/>
            <ac:spMk id="11" creationId="{00000000-0000-0000-0000-000000000000}"/>
          </ac:spMkLst>
        </pc:spChg>
        <pc:spChg chg="mod">
          <ac:chgData name="Praveen Namakkal Mohankumar" userId="8059d15b-4f8c-44f0-86d6-597a7b49ae19" providerId="ADAL" clId="{1B2690F7-0541-6447-8590-7BE60F306849}" dt="2023-11-30T19:07:06.679" v="9688" actId="1076"/>
          <ac:spMkLst>
            <pc:docMk/>
            <pc:sldMk cId="2388021899" sldId="8242"/>
            <ac:spMk id="12" creationId="{82C284C7-A755-0EE3-92EB-0AE408CC317C}"/>
          </ac:spMkLst>
        </pc:spChg>
        <pc:graphicFrameChg chg="mod modGraphic">
          <ac:chgData name="Praveen Namakkal Mohankumar" userId="8059d15b-4f8c-44f0-86d6-597a7b49ae19" providerId="ADAL" clId="{1B2690F7-0541-6447-8590-7BE60F306849}" dt="2023-11-30T18:43:38.742" v="9414" actId="108"/>
          <ac:graphicFrameMkLst>
            <pc:docMk/>
            <pc:sldMk cId="2388021899" sldId="8242"/>
            <ac:graphicFrameMk id="3" creationId="{2E747071-FC1F-37ED-E40C-60CD37269082}"/>
          </ac:graphicFrameMkLst>
        </pc:graphicFrameChg>
      </pc:sldChg>
      <pc:sldChg chg="addSp delSp modSp mod modAnim">
        <pc:chgData name="Praveen Namakkal Mohankumar" userId="8059d15b-4f8c-44f0-86d6-597a7b49ae19" providerId="ADAL" clId="{1B2690F7-0541-6447-8590-7BE60F306849}" dt="2023-11-30T19:05:04.497" v="9685" actId="404"/>
        <pc:sldMkLst>
          <pc:docMk/>
          <pc:sldMk cId="428292811" sldId="8243"/>
        </pc:sldMkLst>
        <pc:spChg chg="add mod">
          <ac:chgData name="Praveen Namakkal Mohankumar" userId="8059d15b-4f8c-44f0-86d6-597a7b49ae19" providerId="ADAL" clId="{1B2690F7-0541-6447-8590-7BE60F306849}" dt="2023-11-30T18:44:48.120" v="9450" actId="20577"/>
          <ac:spMkLst>
            <pc:docMk/>
            <pc:sldMk cId="428292811" sldId="8243"/>
            <ac:spMk id="5" creationId="{3DD4BE70-F499-71AB-2EBC-48EB0EEBB2D9}"/>
          </ac:spMkLst>
        </pc:spChg>
        <pc:spChg chg="del">
          <ac:chgData name="Praveen Namakkal Mohankumar" userId="8059d15b-4f8c-44f0-86d6-597a7b49ae19" providerId="ADAL" clId="{1B2690F7-0541-6447-8590-7BE60F306849}" dt="2023-11-30T18:11:10.072" v="8971" actId="478"/>
          <ac:spMkLst>
            <pc:docMk/>
            <pc:sldMk cId="428292811" sldId="8243"/>
            <ac:spMk id="7" creationId="{81076770-9E82-F143-138D-6AFD15FB1CFA}"/>
          </ac:spMkLst>
        </pc:spChg>
        <pc:spChg chg="mod">
          <ac:chgData name="Praveen Namakkal Mohankumar" userId="8059d15b-4f8c-44f0-86d6-597a7b49ae19" providerId="ADAL" clId="{1B2690F7-0541-6447-8590-7BE60F306849}" dt="2023-11-30T19:05:04.497" v="9685" actId="404"/>
          <ac:spMkLst>
            <pc:docMk/>
            <pc:sldMk cId="428292811" sldId="8243"/>
            <ac:spMk id="8" creationId="{FABC9443-3A53-A4AA-1FB0-27837A23F528}"/>
          </ac:spMkLst>
        </pc:spChg>
        <pc:spChg chg="mod">
          <ac:chgData name="Praveen Namakkal Mohankumar" userId="8059d15b-4f8c-44f0-86d6-597a7b49ae19" providerId="ADAL" clId="{1B2690F7-0541-6447-8590-7BE60F306849}" dt="2023-11-30T19:04:54.733" v="9683" actId="404"/>
          <ac:spMkLst>
            <pc:docMk/>
            <pc:sldMk cId="428292811" sldId="8243"/>
            <ac:spMk id="9" creationId="{3AF87DCD-4E70-F0EB-7FE6-156FECFAF508}"/>
          </ac:spMkLst>
        </pc:spChg>
        <pc:spChg chg="del mod">
          <ac:chgData name="Praveen Namakkal Mohankumar" userId="8059d15b-4f8c-44f0-86d6-597a7b49ae19" providerId="ADAL" clId="{1B2690F7-0541-6447-8590-7BE60F306849}" dt="2023-11-30T17:31:10.822" v="8161" actId="478"/>
          <ac:spMkLst>
            <pc:docMk/>
            <pc:sldMk cId="428292811" sldId="8243"/>
            <ac:spMk id="11" creationId="{00000000-0000-0000-0000-000000000000}"/>
          </ac:spMkLst>
        </pc:spChg>
        <pc:spChg chg="mod">
          <ac:chgData name="Praveen Namakkal Mohankumar" userId="8059d15b-4f8c-44f0-86d6-597a7b49ae19" providerId="ADAL" clId="{1B2690F7-0541-6447-8590-7BE60F306849}" dt="2023-11-30T18:11:14.947" v="8984" actId="1036"/>
          <ac:spMkLst>
            <pc:docMk/>
            <pc:sldMk cId="428292811" sldId="8243"/>
            <ac:spMk id="344" creationId="{41E8E906-127C-CF3D-6204-02A680E81919}"/>
          </ac:spMkLst>
        </pc:spChg>
        <pc:graphicFrameChg chg="mod modGraphic">
          <ac:chgData name="Praveen Namakkal Mohankumar" userId="8059d15b-4f8c-44f0-86d6-597a7b49ae19" providerId="ADAL" clId="{1B2690F7-0541-6447-8590-7BE60F306849}" dt="2023-11-30T19:03:47.755" v="9680" actId="403"/>
          <ac:graphicFrameMkLst>
            <pc:docMk/>
            <pc:sldMk cId="428292811" sldId="8243"/>
            <ac:graphicFrameMk id="3" creationId="{75FBD0C8-3A42-E014-3C08-FE5D32F2E759}"/>
          </ac:graphicFrameMkLst>
        </pc:graphicFrameChg>
        <pc:picChg chg="mod">
          <ac:chgData name="Praveen Namakkal Mohankumar" userId="8059d15b-4f8c-44f0-86d6-597a7b49ae19" providerId="ADAL" clId="{1B2690F7-0541-6447-8590-7BE60F306849}" dt="2023-11-30T18:11:14.947" v="8984" actId="1036"/>
          <ac:picMkLst>
            <pc:docMk/>
            <pc:sldMk cId="428292811" sldId="8243"/>
            <ac:picMk id="176" creationId="{F0FA398F-6387-6A1B-4D37-188D0DA90E8A}"/>
          </ac:picMkLst>
        </pc:picChg>
        <pc:picChg chg="mod">
          <ac:chgData name="Praveen Namakkal Mohankumar" userId="8059d15b-4f8c-44f0-86d6-597a7b49ae19" providerId="ADAL" clId="{1B2690F7-0541-6447-8590-7BE60F306849}" dt="2023-11-30T18:11:14.947" v="8984" actId="1036"/>
          <ac:picMkLst>
            <pc:docMk/>
            <pc:sldMk cId="428292811" sldId="8243"/>
            <ac:picMk id="372" creationId="{7CC67A5C-89B1-E475-0D42-82F486E449F2}"/>
          </ac:picMkLst>
        </pc:picChg>
        <pc:cxnChg chg="del">
          <ac:chgData name="Praveen Namakkal Mohankumar" userId="8059d15b-4f8c-44f0-86d6-597a7b49ae19" providerId="ADAL" clId="{1B2690F7-0541-6447-8590-7BE60F306849}" dt="2023-11-30T18:11:10.072" v="8971" actId="478"/>
          <ac:cxnSpMkLst>
            <pc:docMk/>
            <pc:sldMk cId="428292811" sldId="8243"/>
            <ac:cxnSpMk id="6" creationId="{B1A16CAC-F06A-9855-D24F-5AC7BE6AE6C5}"/>
          </ac:cxnSpMkLst>
        </pc:cxnChg>
      </pc:sldChg>
      <pc:sldChg chg="delSp modSp mod modAnim">
        <pc:chgData name="Praveen Namakkal Mohankumar" userId="8059d15b-4f8c-44f0-86d6-597a7b49ae19" providerId="ADAL" clId="{1B2690F7-0541-6447-8590-7BE60F306849}" dt="2023-11-30T18:56:08.646" v="9655" actId="14100"/>
        <pc:sldMkLst>
          <pc:docMk/>
          <pc:sldMk cId="2254175789" sldId="8249"/>
        </pc:sldMkLst>
        <pc:spChg chg="del">
          <ac:chgData name="Praveen Namakkal Mohankumar" userId="8059d15b-4f8c-44f0-86d6-597a7b49ae19" providerId="ADAL" clId="{1B2690F7-0541-6447-8590-7BE60F306849}" dt="2023-11-30T18:55:45.412" v="9633" actId="478"/>
          <ac:spMkLst>
            <pc:docMk/>
            <pc:sldMk cId="2254175789" sldId="8249"/>
            <ac:spMk id="7" creationId="{81076770-9E82-F143-138D-6AFD15FB1CFA}"/>
          </ac:spMkLst>
        </pc:spChg>
        <pc:spChg chg="mod">
          <ac:chgData name="Praveen Namakkal Mohankumar" userId="8059d15b-4f8c-44f0-86d6-597a7b49ae19" providerId="ADAL" clId="{1B2690F7-0541-6447-8590-7BE60F306849}" dt="2023-11-30T18:45:04.758" v="9452" actId="207"/>
          <ac:spMkLst>
            <pc:docMk/>
            <pc:sldMk cId="2254175789" sldId="8249"/>
            <ac:spMk id="11" creationId="{00000000-0000-0000-0000-000000000000}"/>
          </ac:spMkLst>
        </pc:spChg>
        <pc:graphicFrameChg chg="mod">
          <ac:chgData name="Praveen Namakkal Mohankumar" userId="8059d15b-4f8c-44f0-86d6-597a7b49ae19" providerId="ADAL" clId="{1B2690F7-0541-6447-8590-7BE60F306849}" dt="2023-11-30T18:55:51.398" v="9653" actId="1036"/>
          <ac:graphicFrameMkLst>
            <pc:docMk/>
            <pc:sldMk cId="2254175789" sldId="8249"/>
            <ac:graphicFrameMk id="10" creationId="{E390D790-5912-5570-D87B-9F2F7A079B86}"/>
          </ac:graphicFrameMkLst>
        </pc:graphicFrameChg>
        <pc:picChg chg="mod">
          <ac:chgData name="Praveen Namakkal Mohankumar" userId="8059d15b-4f8c-44f0-86d6-597a7b49ae19" providerId="ADAL" clId="{1B2690F7-0541-6447-8590-7BE60F306849}" dt="2023-11-30T18:55:51.398" v="9653" actId="1036"/>
          <ac:picMkLst>
            <pc:docMk/>
            <pc:sldMk cId="2254175789" sldId="8249"/>
            <ac:picMk id="5" creationId="{3B3434B4-D349-696E-F173-E8505A10CBA2}"/>
          </ac:picMkLst>
        </pc:picChg>
        <pc:picChg chg="mod">
          <ac:chgData name="Praveen Namakkal Mohankumar" userId="8059d15b-4f8c-44f0-86d6-597a7b49ae19" providerId="ADAL" clId="{1B2690F7-0541-6447-8590-7BE60F306849}" dt="2023-11-30T18:56:08.646" v="9655" actId="14100"/>
          <ac:picMkLst>
            <pc:docMk/>
            <pc:sldMk cId="2254175789" sldId="8249"/>
            <ac:picMk id="8" creationId="{09FAD4E3-E558-4EE2-AD15-2A764C531DAB}"/>
          </ac:picMkLst>
        </pc:picChg>
        <pc:cxnChg chg="del">
          <ac:chgData name="Praveen Namakkal Mohankumar" userId="8059d15b-4f8c-44f0-86d6-597a7b49ae19" providerId="ADAL" clId="{1B2690F7-0541-6447-8590-7BE60F306849}" dt="2023-11-30T18:55:45.412" v="9633" actId="478"/>
          <ac:cxnSpMkLst>
            <pc:docMk/>
            <pc:sldMk cId="2254175789" sldId="8249"/>
            <ac:cxnSpMk id="6" creationId="{B1A16CAC-F06A-9855-D24F-5AC7BE6AE6C5}"/>
          </ac:cxnSpMkLst>
        </pc:cxnChg>
      </pc:sldChg>
      <pc:sldChg chg="addSp delSp modSp mod modAnim">
        <pc:chgData name="Praveen Namakkal Mohankumar" userId="8059d15b-4f8c-44f0-86d6-597a7b49ae19" providerId="ADAL" clId="{1B2690F7-0541-6447-8590-7BE60F306849}" dt="2023-11-30T18:36:48.931" v="9317"/>
        <pc:sldMkLst>
          <pc:docMk/>
          <pc:sldMk cId="2873543458" sldId="8250"/>
        </pc:sldMkLst>
        <pc:spChg chg="add del mod">
          <ac:chgData name="Praveen Namakkal Mohankumar" userId="8059d15b-4f8c-44f0-86d6-597a7b49ae19" providerId="ADAL" clId="{1B2690F7-0541-6447-8590-7BE60F306849}" dt="2023-11-30T17:24:01.028" v="8028"/>
          <ac:spMkLst>
            <pc:docMk/>
            <pc:sldMk cId="2873543458" sldId="8250"/>
            <ac:spMk id="3" creationId="{42568B35-A8BA-09AA-F189-98E9EA302180}"/>
          </ac:spMkLst>
        </pc:spChg>
        <pc:spChg chg="add mod">
          <ac:chgData name="Praveen Namakkal Mohankumar" userId="8059d15b-4f8c-44f0-86d6-597a7b49ae19" providerId="ADAL" clId="{1B2690F7-0541-6447-8590-7BE60F306849}" dt="2023-11-30T18:05:18.016" v="8693" actId="1037"/>
          <ac:spMkLst>
            <pc:docMk/>
            <pc:sldMk cId="2873543458" sldId="8250"/>
            <ac:spMk id="3" creationId="{BB0640D8-C545-3AA7-2A5D-A546A9E6FA99}"/>
          </ac:spMkLst>
        </pc:spChg>
        <pc:spChg chg="add del mod">
          <ac:chgData name="Praveen Namakkal Mohankumar" userId="8059d15b-4f8c-44f0-86d6-597a7b49ae19" providerId="ADAL" clId="{1B2690F7-0541-6447-8590-7BE60F306849}" dt="2023-11-30T17:24:01.028" v="8028"/>
          <ac:spMkLst>
            <pc:docMk/>
            <pc:sldMk cId="2873543458" sldId="8250"/>
            <ac:spMk id="6" creationId="{F3F34445-B2F8-9750-5811-1A77EFBD1572}"/>
          </ac:spMkLst>
        </pc:spChg>
        <pc:spChg chg="add mod">
          <ac:chgData name="Praveen Namakkal Mohankumar" userId="8059d15b-4f8c-44f0-86d6-597a7b49ae19" providerId="ADAL" clId="{1B2690F7-0541-6447-8590-7BE60F306849}" dt="2023-11-30T17:46:49.780" v="8510" actId="1036"/>
          <ac:spMkLst>
            <pc:docMk/>
            <pc:sldMk cId="2873543458" sldId="8250"/>
            <ac:spMk id="7" creationId="{3E0B5DFE-51FB-D58D-3BD4-77910CE5916E}"/>
          </ac:spMkLst>
        </pc:spChg>
        <pc:spChg chg="mod">
          <ac:chgData name="Praveen Namakkal Mohankumar" userId="8059d15b-4f8c-44f0-86d6-597a7b49ae19" providerId="ADAL" clId="{1B2690F7-0541-6447-8590-7BE60F306849}" dt="2023-11-30T17:46:54.181" v="8511" actId="115"/>
          <ac:spMkLst>
            <pc:docMk/>
            <pc:sldMk cId="2873543458" sldId="8250"/>
            <ac:spMk id="8" creationId="{287913CD-9AAB-3956-CADA-8BFDAF3C28F6}"/>
          </ac:spMkLst>
        </pc:spChg>
        <pc:spChg chg="mod">
          <ac:chgData name="Praveen Namakkal Mohankumar" userId="8059d15b-4f8c-44f0-86d6-597a7b49ae19" providerId="ADAL" clId="{1B2690F7-0541-6447-8590-7BE60F306849}" dt="2023-11-30T17:00:04.467" v="7135" actId="207"/>
          <ac:spMkLst>
            <pc:docMk/>
            <pc:sldMk cId="2873543458" sldId="8250"/>
            <ac:spMk id="11" creationId="{00000000-0000-0000-0000-000000000000}"/>
          </ac:spMkLst>
        </pc:spChg>
        <pc:spChg chg="mod">
          <ac:chgData name="Praveen Namakkal Mohankumar" userId="8059d15b-4f8c-44f0-86d6-597a7b49ae19" providerId="ADAL" clId="{1B2690F7-0541-6447-8590-7BE60F306849}" dt="2023-11-30T17:46:49.780" v="8510" actId="1036"/>
          <ac:spMkLst>
            <pc:docMk/>
            <pc:sldMk cId="2873543458" sldId="8250"/>
            <ac:spMk id="14" creationId="{14593D73-63A6-F87C-6B5E-A641E8570DEC}"/>
          </ac:spMkLst>
        </pc:spChg>
        <pc:picChg chg="mod">
          <ac:chgData name="Praveen Namakkal Mohankumar" userId="8059d15b-4f8c-44f0-86d6-597a7b49ae19" providerId="ADAL" clId="{1B2690F7-0541-6447-8590-7BE60F306849}" dt="2023-11-30T17:46:49.780" v="8510" actId="1036"/>
          <ac:picMkLst>
            <pc:docMk/>
            <pc:sldMk cId="2873543458" sldId="8250"/>
            <ac:picMk id="5" creationId="{D3964B8A-C5DA-F223-4C54-DD8C21ECB9A7}"/>
          </ac:picMkLst>
        </pc:picChg>
      </pc:sldChg>
      <pc:sldChg chg="add del setBg">
        <pc:chgData name="Praveen Namakkal Mohankumar" userId="8059d15b-4f8c-44f0-86d6-597a7b49ae19" providerId="ADAL" clId="{1B2690F7-0541-6447-8590-7BE60F306849}" dt="2023-11-30T17:36:07.160" v="8224"/>
        <pc:sldMkLst>
          <pc:docMk/>
          <pc:sldMk cId="1737553326" sldId="8255"/>
        </pc:sldMkLst>
      </pc:sldChg>
      <pc:sldChg chg="add del">
        <pc:chgData name="Praveen Namakkal Mohankumar" userId="8059d15b-4f8c-44f0-86d6-597a7b49ae19" providerId="ADAL" clId="{1B2690F7-0541-6447-8590-7BE60F306849}" dt="2023-11-27T18:24:54.569" v="532" actId="2696"/>
        <pc:sldMkLst>
          <pc:docMk/>
          <pc:sldMk cId="1835080550" sldId="2145707280"/>
        </pc:sldMkLst>
      </pc:sldChg>
      <pc:sldMasterChg chg="del delSldLayout">
        <pc:chgData name="Praveen Namakkal Mohankumar" userId="8059d15b-4f8c-44f0-86d6-597a7b49ae19" providerId="ADAL" clId="{1B2690F7-0541-6447-8590-7BE60F306849}" dt="2023-11-30T18:34:41.178" v="9299" actId="18676"/>
        <pc:sldMasterMkLst>
          <pc:docMk/>
          <pc:sldMasterMk cId="2407034873" sldId="2147483648"/>
        </pc:sldMasterMkLst>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2924900496" sldId="2147483649"/>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3937284918" sldId="2147483650"/>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3970270449" sldId="2147483651"/>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2782414591" sldId="2147483652"/>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3436518518" sldId="2147483653"/>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2355056857" sldId="2147483654"/>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1164346499" sldId="2147483655"/>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1703896434" sldId="2147483656"/>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3807433344" sldId="2147483657"/>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1658961143" sldId="2147483658"/>
          </pc:sldLayoutMkLst>
        </pc:sldLayoutChg>
        <pc:sldLayoutChg chg="del">
          <pc:chgData name="Praveen Namakkal Mohankumar" userId="8059d15b-4f8c-44f0-86d6-597a7b49ae19" providerId="ADAL" clId="{1B2690F7-0541-6447-8590-7BE60F306849}" dt="2023-11-30T18:34:41.178" v="9299" actId="18676"/>
          <pc:sldLayoutMkLst>
            <pc:docMk/>
            <pc:sldMasterMk cId="2407034873" sldId="2147483648"/>
            <pc:sldLayoutMk cId="3116640005" sldId="2147483659"/>
          </pc:sldLayoutMkLst>
        </pc:sldLayoutChg>
      </pc:sldMasterChg>
      <pc:sldMasterChg chg="delSldLayout">
        <pc:chgData name="Praveen Namakkal Mohankumar" userId="8059d15b-4f8c-44f0-86d6-597a7b49ae19" providerId="ADAL" clId="{1B2690F7-0541-6447-8590-7BE60F306849}" dt="2023-11-27T18:24:54.570" v="533" actId="2696"/>
        <pc:sldMasterMkLst>
          <pc:docMk/>
          <pc:sldMasterMk cId="495597569" sldId="2147483660"/>
        </pc:sldMasterMkLst>
        <pc:sldLayoutChg chg="del">
          <pc:chgData name="Praveen Namakkal Mohankumar" userId="8059d15b-4f8c-44f0-86d6-597a7b49ae19" providerId="ADAL" clId="{1B2690F7-0541-6447-8590-7BE60F306849}" dt="2023-11-27T18:24:54.570" v="533" actId="2696"/>
          <pc:sldLayoutMkLst>
            <pc:docMk/>
            <pc:sldMasterMk cId="495597569" sldId="2147483660"/>
            <pc:sldLayoutMk cId="2242232424" sldId="2147483672"/>
          </pc:sldLayoutMkLst>
        </pc:sldLayoutChg>
      </pc:sldMasterChg>
      <pc:sldMasterChg chg="new del mod addSldLayout delSldLayout">
        <pc:chgData name="Praveen Namakkal Mohankumar" userId="8059d15b-4f8c-44f0-86d6-597a7b49ae19" providerId="ADAL" clId="{1B2690F7-0541-6447-8590-7BE60F306849}" dt="2023-11-27T17:49:19.796" v="25" actId="2696"/>
        <pc:sldMasterMkLst>
          <pc:docMk/>
          <pc:sldMasterMk cId="1344039918" sldId="2147483660"/>
        </pc:sldMasterMkLst>
        <pc:sldLayoutChg chg="new del replId">
          <pc:chgData name="Praveen Namakkal Mohankumar" userId="8059d15b-4f8c-44f0-86d6-597a7b49ae19" providerId="ADAL" clId="{1B2690F7-0541-6447-8590-7BE60F306849}" dt="2023-11-27T17:49:19.791" v="14" actId="2696"/>
          <pc:sldLayoutMkLst>
            <pc:docMk/>
            <pc:sldMasterMk cId="1344039918" sldId="2147483660"/>
            <pc:sldLayoutMk cId="2112326320" sldId="2147483661"/>
          </pc:sldLayoutMkLst>
        </pc:sldLayoutChg>
        <pc:sldLayoutChg chg="new del replId">
          <pc:chgData name="Praveen Namakkal Mohankumar" userId="8059d15b-4f8c-44f0-86d6-597a7b49ae19" providerId="ADAL" clId="{1B2690F7-0541-6447-8590-7BE60F306849}" dt="2023-11-27T17:49:19.792" v="15" actId="2696"/>
          <pc:sldLayoutMkLst>
            <pc:docMk/>
            <pc:sldMasterMk cId="1344039918" sldId="2147483660"/>
            <pc:sldLayoutMk cId="2676895119" sldId="2147483662"/>
          </pc:sldLayoutMkLst>
        </pc:sldLayoutChg>
        <pc:sldLayoutChg chg="new del replId">
          <pc:chgData name="Praveen Namakkal Mohankumar" userId="8059d15b-4f8c-44f0-86d6-597a7b49ae19" providerId="ADAL" clId="{1B2690F7-0541-6447-8590-7BE60F306849}" dt="2023-11-27T17:49:19.792" v="16" actId="2696"/>
          <pc:sldLayoutMkLst>
            <pc:docMk/>
            <pc:sldMasterMk cId="1344039918" sldId="2147483660"/>
            <pc:sldLayoutMk cId="4113818769" sldId="2147483663"/>
          </pc:sldLayoutMkLst>
        </pc:sldLayoutChg>
        <pc:sldLayoutChg chg="new del replId">
          <pc:chgData name="Praveen Namakkal Mohankumar" userId="8059d15b-4f8c-44f0-86d6-597a7b49ae19" providerId="ADAL" clId="{1B2690F7-0541-6447-8590-7BE60F306849}" dt="2023-11-27T17:49:19.793" v="17" actId="2696"/>
          <pc:sldLayoutMkLst>
            <pc:docMk/>
            <pc:sldMasterMk cId="1344039918" sldId="2147483660"/>
            <pc:sldLayoutMk cId="3337106994" sldId="2147483664"/>
          </pc:sldLayoutMkLst>
        </pc:sldLayoutChg>
        <pc:sldLayoutChg chg="new del replId">
          <pc:chgData name="Praveen Namakkal Mohankumar" userId="8059d15b-4f8c-44f0-86d6-597a7b49ae19" providerId="ADAL" clId="{1B2690F7-0541-6447-8590-7BE60F306849}" dt="2023-11-27T17:49:19.793" v="18" actId="2696"/>
          <pc:sldLayoutMkLst>
            <pc:docMk/>
            <pc:sldMasterMk cId="1344039918" sldId="2147483660"/>
            <pc:sldLayoutMk cId="3387416310" sldId="2147483665"/>
          </pc:sldLayoutMkLst>
        </pc:sldLayoutChg>
        <pc:sldLayoutChg chg="new del replId">
          <pc:chgData name="Praveen Namakkal Mohankumar" userId="8059d15b-4f8c-44f0-86d6-597a7b49ae19" providerId="ADAL" clId="{1B2690F7-0541-6447-8590-7BE60F306849}" dt="2023-11-27T17:49:19.794" v="19" actId="2696"/>
          <pc:sldLayoutMkLst>
            <pc:docMk/>
            <pc:sldMasterMk cId="1344039918" sldId="2147483660"/>
            <pc:sldLayoutMk cId="236286048" sldId="2147483666"/>
          </pc:sldLayoutMkLst>
        </pc:sldLayoutChg>
        <pc:sldLayoutChg chg="new del replId">
          <pc:chgData name="Praveen Namakkal Mohankumar" userId="8059d15b-4f8c-44f0-86d6-597a7b49ae19" providerId="ADAL" clId="{1B2690F7-0541-6447-8590-7BE60F306849}" dt="2023-11-27T17:49:19.794" v="20" actId="2696"/>
          <pc:sldLayoutMkLst>
            <pc:docMk/>
            <pc:sldMasterMk cId="1344039918" sldId="2147483660"/>
            <pc:sldLayoutMk cId="1143525205" sldId="2147483667"/>
          </pc:sldLayoutMkLst>
        </pc:sldLayoutChg>
        <pc:sldLayoutChg chg="new del replId">
          <pc:chgData name="Praveen Namakkal Mohankumar" userId="8059d15b-4f8c-44f0-86d6-597a7b49ae19" providerId="ADAL" clId="{1B2690F7-0541-6447-8590-7BE60F306849}" dt="2023-11-27T17:49:19.794" v="21" actId="2696"/>
          <pc:sldLayoutMkLst>
            <pc:docMk/>
            <pc:sldMasterMk cId="1344039918" sldId="2147483660"/>
            <pc:sldLayoutMk cId="1359667538" sldId="2147483668"/>
          </pc:sldLayoutMkLst>
        </pc:sldLayoutChg>
        <pc:sldLayoutChg chg="new del replId">
          <pc:chgData name="Praveen Namakkal Mohankumar" userId="8059d15b-4f8c-44f0-86d6-597a7b49ae19" providerId="ADAL" clId="{1B2690F7-0541-6447-8590-7BE60F306849}" dt="2023-11-27T17:49:19.795" v="22" actId="2696"/>
          <pc:sldLayoutMkLst>
            <pc:docMk/>
            <pc:sldMasterMk cId="1344039918" sldId="2147483660"/>
            <pc:sldLayoutMk cId="3744175682" sldId="2147483669"/>
          </pc:sldLayoutMkLst>
        </pc:sldLayoutChg>
        <pc:sldLayoutChg chg="new del replId">
          <pc:chgData name="Praveen Namakkal Mohankumar" userId="8059d15b-4f8c-44f0-86d6-597a7b49ae19" providerId="ADAL" clId="{1B2690F7-0541-6447-8590-7BE60F306849}" dt="2023-11-27T17:49:19.795" v="23" actId="2696"/>
          <pc:sldLayoutMkLst>
            <pc:docMk/>
            <pc:sldMasterMk cId="1344039918" sldId="2147483660"/>
            <pc:sldLayoutMk cId="4085025863" sldId="2147483670"/>
          </pc:sldLayoutMkLst>
        </pc:sldLayoutChg>
        <pc:sldLayoutChg chg="new del replId">
          <pc:chgData name="Praveen Namakkal Mohankumar" userId="8059d15b-4f8c-44f0-86d6-597a7b49ae19" providerId="ADAL" clId="{1B2690F7-0541-6447-8590-7BE60F306849}" dt="2023-11-27T17:49:19.795" v="24" actId="2696"/>
          <pc:sldLayoutMkLst>
            <pc:docMk/>
            <pc:sldMasterMk cId="1344039918" sldId="2147483660"/>
            <pc:sldLayoutMk cId="1752798276" sldId="2147483671"/>
          </pc:sldLayoutMkLst>
        </pc:sldLayoutChg>
      </pc:sldMasterChg>
    </pc:docChg>
  </pc:docChgLst>
  <pc:docChgLst>
    <pc:chgData name="Yiwen Song" userId="S::ysong64@uchicago.edu::facb385f-c87f-4c4b-9d46-8fc59bab364f" providerId="AD" clId="Web-{4FAD0220-8FE1-4F6C-ACCA-8748E3AF6931}"/>
    <pc:docChg chg="modSld">
      <pc:chgData name="Yiwen Song" userId="S::ysong64@uchicago.edu::facb385f-c87f-4c4b-9d46-8fc59bab364f" providerId="AD" clId="Web-{4FAD0220-8FE1-4F6C-ACCA-8748E3AF6931}" dt="2023-11-30T18:09:29.238" v="31"/>
      <pc:docMkLst>
        <pc:docMk/>
      </pc:docMkLst>
      <pc:sldChg chg="modSp modNotes">
        <pc:chgData name="Yiwen Song" userId="S::ysong64@uchicago.edu::facb385f-c87f-4c4b-9d46-8fc59bab364f" providerId="AD" clId="Web-{4FAD0220-8FE1-4F6C-ACCA-8748E3AF6931}" dt="2023-11-30T18:09:29.238" v="31"/>
        <pc:sldMkLst>
          <pc:docMk/>
          <pc:sldMk cId="3398965665" sldId="307"/>
        </pc:sldMkLst>
        <pc:spChg chg="mod">
          <ac:chgData name="Yiwen Song" userId="S::ysong64@uchicago.edu::facb385f-c87f-4c4b-9d46-8fc59bab364f" providerId="AD" clId="Web-{4FAD0220-8FE1-4F6C-ACCA-8748E3AF6931}" dt="2023-11-30T18:08:48.831" v="26" actId="20577"/>
          <ac:spMkLst>
            <pc:docMk/>
            <pc:sldMk cId="3398965665" sldId="307"/>
            <ac:spMk id="11" creationId="{00000000-0000-0000-0000-000000000000}"/>
          </ac:spMkLst>
        </pc:spChg>
      </pc:sldChg>
      <pc:sldChg chg="modSp modNotes">
        <pc:chgData name="Yiwen Song" userId="S::ysong64@uchicago.edu::facb385f-c87f-4c4b-9d46-8fc59bab364f" providerId="AD" clId="Web-{4FAD0220-8FE1-4F6C-ACCA-8748E3AF6931}" dt="2023-11-30T17:33:43.243" v="19"/>
        <pc:sldMkLst>
          <pc:docMk/>
          <pc:sldMk cId="2388021899" sldId="8242"/>
        </pc:sldMkLst>
        <pc:spChg chg="mod">
          <ac:chgData name="Yiwen Song" userId="S::ysong64@uchicago.edu::facb385f-c87f-4c4b-9d46-8fc59bab364f" providerId="AD" clId="Web-{4FAD0220-8FE1-4F6C-ACCA-8748E3AF6931}" dt="2023-11-30T17:21:17.446" v="5" actId="20577"/>
          <ac:spMkLst>
            <pc:docMk/>
            <pc:sldMk cId="2388021899" sldId="8242"/>
            <ac:spMk id="11" creationId="{00000000-0000-0000-0000-000000000000}"/>
          </ac:spMkLst>
        </pc:spChg>
      </pc:sldChg>
    </pc:docChg>
  </pc:docChgLst>
  <pc:docChgLst>
    <pc:chgData name="Mitali Dighe" userId="S::mitalivipin@uchicago.edu::5978b2ad-29e2-46cf-8341-ed492c89b1f1" providerId="AD" clId="Web-{227E7805-C011-4B84-BF03-38D7284C4FA9}"/>
    <pc:docChg chg="addSld modSld modSection">
      <pc:chgData name="Mitali Dighe" userId="S::mitalivipin@uchicago.edu::5978b2ad-29e2-46cf-8341-ed492c89b1f1" providerId="AD" clId="Web-{227E7805-C011-4B84-BF03-38D7284C4FA9}" dt="2023-11-30T02:17:56.290" v="69" actId="1076"/>
      <pc:docMkLst>
        <pc:docMk/>
      </pc:docMkLst>
      <pc:sldChg chg="addSp delSp modSp">
        <pc:chgData name="Mitali Dighe" userId="S::mitalivipin@uchicago.edu::5978b2ad-29e2-46cf-8341-ed492c89b1f1" providerId="AD" clId="Web-{227E7805-C011-4B84-BF03-38D7284C4FA9}" dt="2023-11-30T02:17:56.290" v="69" actId="1076"/>
        <pc:sldMkLst>
          <pc:docMk/>
          <pc:sldMk cId="3850915052" sldId="262"/>
        </pc:sldMkLst>
        <pc:spChg chg="add mod">
          <ac:chgData name="Mitali Dighe" userId="S::mitalivipin@uchicago.edu::5978b2ad-29e2-46cf-8341-ed492c89b1f1" providerId="AD" clId="Web-{227E7805-C011-4B84-BF03-38D7284C4FA9}" dt="2023-11-30T02:07:03.365" v="65" actId="14100"/>
          <ac:spMkLst>
            <pc:docMk/>
            <pc:sldMk cId="3850915052" sldId="262"/>
            <ac:spMk id="6" creationId="{C806C1DE-F08A-1E10-2624-412ADEC6E522}"/>
          </ac:spMkLst>
        </pc:spChg>
        <pc:picChg chg="add del mod">
          <ac:chgData name="Mitali Dighe" userId="S::mitalivipin@uchicago.edu::5978b2ad-29e2-46cf-8341-ed492c89b1f1" providerId="AD" clId="Web-{227E7805-C011-4B84-BF03-38D7284C4FA9}" dt="2023-11-30T02:05:39.987" v="5"/>
          <ac:picMkLst>
            <pc:docMk/>
            <pc:sldMk cId="3850915052" sldId="262"/>
            <ac:picMk id="2" creationId="{13AB64B5-A002-432D-5745-1B4DBABB65F1}"/>
          </ac:picMkLst>
        </pc:picChg>
        <pc:picChg chg="add del mod">
          <ac:chgData name="Mitali Dighe" userId="S::mitalivipin@uchicago.edu::5978b2ad-29e2-46cf-8341-ed492c89b1f1" providerId="AD" clId="Web-{227E7805-C011-4B84-BF03-38D7284C4FA9}" dt="2023-11-30T02:05:50.769" v="7"/>
          <ac:picMkLst>
            <pc:docMk/>
            <pc:sldMk cId="3850915052" sldId="262"/>
            <ac:picMk id="3" creationId="{2F35352B-E0BA-E90E-176C-750BD9202090}"/>
          </ac:picMkLst>
        </pc:picChg>
        <pc:picChg chg="add mod">
          <ac:chgData name="Mitali Dighe" userId="S::mitalivipin@uchicago.edu::5978b2ad-29e2-46cf-8341-ed492c89b1f1" providerId="AD" clId="Web-{227E7805-C011-4B84-BF03-38D7284C4FA9}" dt="2023-11-30T02:17:56.290" v="69" actId="1076"/>
          <ac:picMkLst>
            <pc:docMk/>
            <pc:sldMk cId="3850915052" sldId="262"/>
            <ac:picMk id="4" creationId="{33E19896-E74E-AF8D-F121-114D5A610076}"/>
          </ac:picMkLst>
        </pc:picChg>
      </pc:sldChg>
      <pc:sldChg chg="new">
        <pc:chgData name="Mitali Dighe" userId="S::mitalivipin@uchicago.edu::5978b2ad-29e2-46cf-8341-ed492c89b1f1" providerId="AD" clId="Web-{227E7805-C011-4B84-BF03-38D7284C4FA9}" dt="2023-11-30T02:07:06.537" v="66"/>
        <pc:sldMkLst>
          <pc:docMk/>
          <pc:sldMk cId="3206449724" sldId="8240"/>
        </pc:sldMkLst>
      </pc:sldChg>
    </pc:docChg>
  </pc:docChgLst>
  <pc:docChgLst>
    <pc:chgData name="Yangze Lian" userId="S::yangzel@uchicago.edu::91b49c91-5eac-486b-b38a-bfcd165457bc" providerId="AD" clId="Web-{5A3C62E1-456E-4202-8C28-A167FF96DEB0}"/>
    <pc:docChg chg="addSld modSld modSection">
      <pc:chgData name="Yangze Lian" userId="S::yangzel@uchicago.edu::91b49c91-5eac-486b-b38a-bfcd165457bc" providerId="AD" clId="Web-{5A3C62E1-456E-4202-8C28-A167FF96DEB0}" dt="2023-11-30T00:51:38.215" v="92" actId="20577"/>
      <pc:docMkLst>
        <pc:docMk/>
      </pc:docMkLst>
      <pc:sldChg chg="new">
        <pc:chgData name="Yangze Lian" userId="S::yangzel@uchicago.edu::91b49c91-5eac-486b-b38a-bfcd165457bc" providerId="AD" clId="Web-{5A3C62E1-456E-4202-8C28-A167FF96DEB0}" dt="2023-11-30T00:48:39.099" v="0"/>
        <pc:sldMkLst>
          <pc:docMk/>
          <pc:sldMk cId="1905518296" sldId="303"/>
        </pc:sldMkLst>
      </pc:sldChg>
      <pc:sldChg chg="modSp">
        <pc:chgData name="Yangze Lian" userId="S::yangzel@uchicago.edu::91b49c91-5eac-486b-b38a-bfcd165457bc" providerId="AD" clId="Web-{5A3C62E1-456E-4202-8C28-A167FF96DEB0}" dt="2023-11-30T00:51:38.215" v="92" actId="20577"/>
        <pc:sldMkLst>
          <pc:docMk/>
          <pc:sldMk cId="1905518296" sldId="310"/>
        </pc:sldMkLst>
        <pc:spChg chg="mod">
          <ac:chgData name="Yangze Lian" userId="S::yangzel@uchicago.edu::91b49c91-5eac-486b-b38a-bfcd165457bc" providerId="AD" clId="Web-{5A3C62E1-456E-4202-8C28-A167FF96DEB0}" dt="2023-11-30T00:51:38.215" v="92" actId="20577"/>
          <ac:spMkLst>
            <pc:docMk/>
            <pc:sldMk cId="1905518296" sldId="310"/>
            <ac:spMk id="2" creationId="{558DCF64-2673-D279-428F-776F9E32FCE2}"/>
          </ac:spMkLst>
        </pc:spChg>
        <pc:spChg chg="mod">
          <ac:chgData name="Yangze Lian" userId="S::yangzel@uchicago.edu::91b49c91-5eac-486b-b38a-bfcd165457bc" providerId="AD" clId="Web-{5A3C62E1-456E-4202-8C28-A167FF96DEB0}" dt="2023-11-30T00:51:16.151" v="31" actId="20577"/>
          <ac:spMkLst>
            <pc:docMk/>
            <pc:sldMk cId="1905518296" sldId="310"/>
            <ac:spMk id="3" creationId="{2D731AC2-76B6-FF09-99AA-5A01C5873578}"/>
          </ac:spMkLst>
        </pc:spChg>
      </pc:sldChg>
    </pc:docChg>
  </pc:docChgLst>
  <pc:docChgLst>
    <pc:chgData name="Mitali Dighe" userId="S::mitalivipin@uchicago.edu::5978b2ad-29e2-46cf-8341-ed492c89b1f1" providerId="AD" clId="Web-{96CE2BE6-E5A1-422F-96C7-4E22FD3D97D5}"/>
    <pc:docChg chg="addSld delSld modSld modSection">
      <pc:chgData name="Mitali Dighe" userId="S::mitalivipin@uchicago.edu::5978b2ad-29e2-46cf-8341-ed492c89b1f1" providerId="AD" clId="Web-{96CE2BE6-E5A1-422F-96C7-4E22FD3D97D5}" dt="2023-11-29T18:28:37.526" v="245" actId="20577"/>
      <pc:docMkLst>
        <pc:docMk/>
      </pc:docMkLst>
      <pc:sldChg chg="addSp delSp modSp">
        <pc:chgData name="Mitali Dighe" userId="S::mitalivipin@uchicago.edu::5978b2ad-29e2-46cf-8341-ed492c89b1f1" providerId="AD" clId="Web-{96CE2BE6-E5A1-422F-96C7-4E22FD3D97D5}" dt="2023-11-29T18:26:45.679" v="232" actId="20577"/>
        <pc:sldMkLst>
          <pc:docMk/>
          <pc:sldMk cId="2580514005" sldId="256"/>
        </pc:sldMkLst>
        <pc:spChg chg="add del">
          <ac:chgData name="Mitali Dighe" userId="S::mitalivipin@uchicago.edu::5978b2ad-29e2-46cf-8341-ed492c89b1f1" providerId="AD" clId="Web-{96CE2BE6-E5A1-422F-96C7-4E22FD3D97D5}" dt="2023-11-29T18:16:48.877" v="1"/>
          <ac:spMkLst>
            <pc:docMk/>
            <pc:sldMk cId="2580514005" sldId="256"/>
            <ac:spMk id="2" creationId="{5E9D3383-5210-30F6-4E6E-0E48802D3257}"/>
          </ac:spMkLst>
        </pc:spChg>
        <pc:spChg chg="add del">
          <ac:chgData name="Mitali Dighe" userId="S::mitalivipin@uchicago.edu::5978b2ad-29e2-46cf-8341-ed492c89b1f1" providerId="AD" clId="Web-{96CE2BE6-E5A1-422F-96C7-4E22FD3D97D5}" dt="2023-11-29T18:16:49.471" v="3"/>
          <ac:spMkLst>
            <pc:docMk/>
            <pc:sldMk cId="2580514005" sldId="256"/>
            <ac:spMk id="3" creationId="{9DA6D5F5-1DB1-0C41-1571-CF9C98AB7915}"/>
          </ac:spMkLst>
        </pc:spChg>
        <pc:spChg chg="add mod">
          <ac:chgData name="Mitali Dighe" userId="S::mitalivipin@uchicago.edu::5978b2ad-29e2-46cf-8341-ed492c89b1f1" providerId="AD" clId="Web-{96CE2BE6-E5A1-422F-96C7-4E22FD3D97D5}" dt="2023-11-29T18:26:37.835" v="230" actId="20577"/>
          <ac:spMkLst>
            <pc:docMk/>
            <pc:sldMk cId="2580514005" sldId="256"/>
            <ac:spMk id="4" creationId="{807A181F-63EA-D84D-456A-95FF32B9A305}"/>
          </ac:spMkLst>
        </pc:spChg>
        <pc:spChg chg="add mod">
          <ac:chgData name="Mitali Dighe" userId="S::mitalivipin@uchicago.edu::5978b2ad-29e2-46cf-8341-ed492c89b1f1" providerId="AD" clId="Web-{96CE2BE6-E5A1-422F-96C7-4E22FD3D97D5}" dt="2023-11-29T18:26:45.679" v="232" actId="20577"/>
          <ac:spMkLst>
            <pc:docMk/>
            <pc:sldMk cId="2580514005" sldId="256"/>
            <ac:spMk id="5" creationId="{B257B858-5355-3CCF-4BE7-551F91BD1550}"/>
          </ac:spMkLst>
        </pc:spChg>
      </pc:sldChg>
      <pc:sldChg chg="modSp">
        <pc:chgData name="Mitali Dighe" userId="S::mitalivipin@uchicago.edu::5978b2ad-29e2-46cf-8341-ed492c89b1f1" providerId="AD" clId="Web-{96CE2BE6-E5A1-422F-96C7-4E22FD3D97D5}" dt="2023-11-29T18:22:12.685" v="158" actId="1076"/>
        <pc:sldMkLst>
          <pc:docMk/>
          <pc:sldMk cId="0" sldId="267"/>
        </pc:sldMkLst>
        <pc:spChg chg="mod">
          <ac:chgData name="Mitali Dighe" userId="S::mitalivipin@uchicago.edu::5978b2ad-29e2-46cf-8341-ed492c89b1f1" providerId="AD" clId="Web-{96CE2BE6-E5A1-422F-96C7-4E22FD3D97D5}" dt="2023-11-29T18:22:12.685" v="158" actId="1076"/>
          <ac:spMkLst>
            <pc:docMk/>
            <pc:sldMk cId="0" sldId="267"/>
            <ac:spMk id="34" creationId="{8E05AFE6-848B-7BA2-24C1-6A0584C80B37}"/>
          </ac:spMkLst>
        </pc:spChg>
      </pc:sldChg>
      <pc:sldChg chg="addSp delSp modSp">
        <pc:chgData name="Mitali Dighe" userId="S::mitalivipin@uchicago.edu::5978b2ad-29e2-46cf-8341-ed492c89b1f1" providerId="AD" clId="Web-{96CE2BE6-E5A1-422F-96C7-4E22FD3D97D5}" dt="2023-11-29T18:28:37.526" v="245" actId="20577"/>
        <pc:sldMkLst>
          <pc:docMk/>
          <pc:sldMk cId="0" sldId="283"/>
        </pc:sldMkLst>
        <pc:spChg chg="mod">
          <ac:chgData name="Mitali Dighe" userId="S::mitalivipin@uchicago.edu::5978b2ad-29e2-46cf-8341-ed492c89b1f1" providerId="AD" clId="Web-{96CE2BE6-E5A1-422F-96C7-4E22FD3D97D5}" dt="2023-11-29T18:28:37.526" v="245" actId="20577"/>
          <ac:spMkLst>
            <pc:docMk/>
            <pc:sldMk cId="0" sldId="283"/>
            <ac:spMk id="11" creationId="{00000000-0000-0000-0000-000000000000}"/>
          </ac:spMkLst>
        </pc:spChg>
        <pc:picChg chg="add del mod">
          <ac:chgData name="Mitali Dighe" userId="S::mitalivipin@uchicago.edu::5978b2ad-29e2-46cf-8341-ed492c89b1f1" providerId="AD" clId="Web-{96CE2BE6-E5A1-422F-96C7-4E22FD3D97D5}" dt="2023-11-29T18:23:50.110" v="198"/>
          <ac:picMkLst>
            <pc:docMk/>
            <pc:sldMk cId="0" sldId="283"/>
            <ac:picMk id="9" creationId="{29142CE8-6B60-2104-DEF8-FB7D824D5D0F}"/>
          </ac:picMkLst>
        </pc:picChg>
      </pc:sldChg>
      <pc:sldChg chg="new del">
        <pc:chgData name="Mitali Dighe" userId="S::mitalivipin@uchicago.edu::5978b2ad-29e2-46cf-8341-ed492c89b1f1" providerId="AD" clId="Web-{96CE2BE6-E5A1-422F-96C7-4E22FD3D97D5}" dt="2023-11-29T18:28:29.963" v="234"/>
        <pc:sldMkLst>
          <pc:docMk/>
          <pc:sldMk cId="1039127658" sldId="301"/>
        </pc:sldMkLst>
      </pc:sldChg>
    </pc:docChg>
  </pc:docChgLst>
  <pc:docChgLst>
    <pc:chgData name="Mitali Dighe" userId="S::mitalivipin@uchicago.edu::5978b2ad-29e2-46cf-8341-ed492c89b1f1" providerId="AD" clId="Web-{FC0C36E3-84A4-457D-9AA1-14515A98836C}"/>
    <pc:docChg chg="addSld">
      <pc:chgData name="Mitali Dighe" userId="S::mitalivipin@uchicago.edu::5978b2ad-29e2-46cf-8341-ed492c89b1f1" providerId="AD" clId="Web-{FC0C36E3-84A4-457D-9AA1-14515A98836C}" dt="2023-11-22T04:22:17.245" v="0"/>
      <pc:docMkLst>
        <pc:docMk/>
      </pc:docMkLst>
      <pc:sldChg chg="new">
        <pc:chgData name="Mitali Dighe" userId="S::mitalivipin@uchicago.edu::5978b2ad-29e2-46cf-8341-ed492c89b1f1" providerId="AD" clId="Web-{FC0C36E3-84A4-457D-9AA1-14515A98836C}" dt="2023-11-22T04:22:17.245" v="0"/>
        <pc:sldMkLst>
          <pc:docMk/>
          <pc:sldMk cId="182129795" sldId="257"/>
        </pc:sldMkLst>
      </pc:sldChg>
    </pc:docChg>
  </pc:docChgLst>
  <pc:docChgLst>
    <pc:chgData name="ab2669@cornell.edu" userId="S::urn:spo:guest#ab2669@cornell.edu::" providerId="AD" clId="Web-{B69AB98E-A15B-6225-BCCC-3AA7A45D2997}"/>
    <pc:docChg chg="modSld">
      <pc:chgData name="ab2669@cornell.edu" userId="S::urn:spo:guest#ab2669@cornell.edu::" providerId="AD" clId="Web-{B69AB98E-A15B-6225-BCCC-3AA7A45D2997}" dt="2024-04-29T20:06:41.274" v="2" actId="1076"/>
      <pc:docMkLst>
        <pc:docMk/>
      </pc:docMkLst>
      <pc:sldChg chg="modSp">
        <pc:chgData name="ab2669@cornell.edu" userId="S::urn:spo:guest#ab2669@cornell.edu::" providerId="AD" clId="Web-{B69AB98E-A15B-6225-BCCC-3AA7A45D2997}" dt="2024-04-29T20:06:41.274" v="2" actId="1076"/>
        <pc:sldMkLst>
          <pc:docMk/>
          <pc:sldMk cId="356610440" sldId="8257"/>
        </pc:sldMkLst>
        <pc:spChg chg="mod">
          <ac:chgData name="ab2669@cornell.edu" userId="S::urn:spo:guest#ab2669@cornell.edu::" providerId="AD" clId="Web-{B69AB98E-A15B-6225-BCCC-3AA7A45D2997}" dt="2024-04-29T20:06:41.274" v="2" actId="1076"/>
          <ac:spMkLst>
            <pc:docMk/>
            <pc:sldMk cId="356610440" sldId="8257"/>
            <ac:spMk id="11" creationId="{00000000-0000-0000-0000-000000000000}"/>
          </ac:spMkLst>
        </pc:spChg>
        <pc:spChg chg="mod">
          <ac:chgData name="ab2669@cornell.edu" userId="S::urn:spo:guest#ab2669@cornell.edu::" providerId="AD" clId="Web-{B69AB98E-A15B-6225-BCCC-3AA7A45D2997}" dt="2024-04-29T20:06:41.071" v="1" actId="1076"/>
          <ac:spMkLst>
            <pc:docMk/>
            <pc:sldMk cId="356610440" sldId="8257"/>
            <ac:spMk id="31" creationId="{9DCA157B-B02A-3669-04D8-2F6E3C18BA88}"/>
          </ac:spMkLst>
        </pc:spChg>
      </pc:sldChg>
    </pc:docChg>
  </pc:docChgLst>
  <pc:docChgLst>
    <pc:chgData name="Mitali Dighe" userId="S::mitalivipin@uchicago.edu::5978b2ad-29e2-46cf-8341-ed492c89b1f1" providerId="AD" clId="Web-{524098DA-DFAA-46F5-AE4D-7512AAA97F7B}"/>
    <pc:docChg chg="addSld modSld">
      <pc:chgData name="Mitali Dighe" userId="S::mitalivipin@uchicago.edu::5978b2ad-29e2-46cf-8341-ed492c89b1f1" providerId="AD" clId="Web-{524098DA-DFAA-46F5-AE4D-7512AAA97F7B}" dt="2023-11-26T02:09:29.779" v="3"/>
      <pc:docMkLst>
        <pc:docMk/>
      </pc:docMkLst>
      <pc:sldChg chg="delSp modSp new">
        <pc:chgData name="Mitali Dighe" userId="S::mitalivipin@uchicago.edu::5978b2ad-29e2-46cf-8341-ed492c89b1f1" providerId="AD" clId="Web-{524098DA-DFAA-46F5-AE4D-7512AAA97F7B}" dt="2023-11-26T02:09:29.779" v="3"/>
        <pc:sldMkLst>
          <pc:docMk/>
          <pc:sldMk cId="3850915052" sldId="262"/>
        </pc:sldMkLst>
        <pc:spChg chg="del">
          <ac:chgData name="Mitali Dighe" userId="S::mitalivipin@uchicago.edu::5978b2ad-29e2-46cf-8341-ed492c89b1f1" providerId="AD" clId="Web-{524098DA-DFAA-46F5-AE4D-7512AAA97F7B}" dt="2023-11-26T02:09:29.779" v="3"/>
          <ac:spMkLst>
            <pc:docMk/>
            <pc:sldMk cId="3850915052" sldId="262"/>
            <ac:spMk id="2" creationId="{51D4AD5B-37A0-26BA-A995-364380CBDDD0}"/>
          </ac:spMkLst>
        </pc:spChg>
        <pc:spChg chg="del mod">
          <ac:chgData name="Mitali Dighe" userId="S::mitalivipin@uchicago.edu::5978b2ad-29e2-46cf-8341-ed492c89b1f1" providerId="AD" clId="Web-{524098DA-DFAA-46F5-AE4D-7512AAA97F7B}" dt="2023-11-26T02:09:28.075" v="2"/>
          <ac:spMkLst>
            <pc:docMk/>
            <pc:sldMk cId="3850915052" sldId="262"/>
            <ac:spMk id="3" creationId="{AC4CF263-23B2-3B9B-24A4-920983DE9440}"/>
          </ac:spMkLst>
        </pc:spChg>
      </pc:sldChg>
    </pc:docChg>
  </pc:docChgLst>
  <pc:docChgLst>
    <pc:chgData name="Praveen Namakkal Mohankumar" userId="8059d15b-4f8c-44f0-86d6-597a7b49ae19" providerId="ADAL" clId="{4145B09C-FFFF-6C46-85BA-522EBB5F5558}"/>
    <pc:docChg chg="undo redo custSel addSld delSld modSld sldOrd addSection delSection modSection">
      <pc:chgData name="Praveen Namakkal Mohankumar" userId="8059d15b-4f8c-44f0-86d6-597a7b49ae19" providerId="ADAL" clId="{4145B09C-FFFF-6C46-85BA-522EBB5F5558}" dt="2024-04-29T20:45:55.695" v="12007" actId="1037"/>
      <pc:docMkLst>
        <pc:docMk/>
      </pc:docMkLst>
      <pc:sldChg chg="addSp delSp modSp mod modAnim">
        <pc:chgData name="Praveen Namakkal Mohankumar" userId="8059d15b-4f8c-44f0-86d6-597a7b49ae19" providerId="ADAL" clId="{4145B09C-FFFF-6C46-85BA-522EBB5F5558}" dt="2024-04-29T20:04:35.903" v="11291" actId="1076"/>
        <pc:sldMkLst>
          <pc:docMk/>
          <pc:sldMk cId="0" sldId="264"/>
        </pc:sldMkLst>
        <pc:spChg chg="mod">
          <ac:chgData name="Praveen Namakkal Mohankumar" userId="8059d15b-4f8c-44f0-86d6-597a7b49ae19" providerId="ADAL" clId="{4145B09C-FFFF-6C46-85BA-522EBB5F5558}" dt="2024-04-29T20:04:35.903" v="11291" actId="1076"/>
          <ac:spMkLst>
            <pc:docMk/>
            <pc:sldMk cId="0" sldId="264"/>
            <ac:spMk id="12" creationId="{21B95F2D-D7B9-C6A3-41ED-05C134A7442E}"/>
          </ac:spMkLst>
        </pc:spChg>
        <pc:spChg chg="mod">
          <ac:chgData name="Praveen Namakkal Mohankumar" userId="8059d15b-4f8c-44f0-86d6-597a7b49ae19" providerId="ADAL" clId="{4145B09C-FFFF-6C46-85BA-522EBB5F5558}" dt="2024-04-28T03:47:04.761" v="128" actId="1037"/>
          <ac:spMkLst>
            <pc:docMk/>
            <pc:sldMk cId="0" sldId="264"/>
            <ac:spMk id="13" creationId="{00000000-0000-0000-0000-000000000000}"/>
          </ac:spMkLst>
        </pc:spChg>
        <pc:spChg chg="del">
          <ac:chgData name="Praveen Namakkal Mohankumar" userId="8059d15b-4f8c-44f0-86d6-597a7b49ae19" providerId="ADAL" clId="{4145B09C-FFFF-6C46-85BA-522EBB5F5558}" dt="2024-04-28T03:42:17.616" v="55" actId="478"/>
          <ac:spMkLst>
            <pc:docMk/>
            <pc:sldMk cId="0" sldId="264"/>
            <ac:spMk id="15" creationId="{00000000-0000-0000-0000-000000000000}"/>
          </ac:spMkLst>
        </pc:spChg>
        <pc:spChg chg="del">
          <ac:chgData name="Praveen Namakkal Mohankumar" userId="8059d15b-4f8c-44f0-86d6-597a7b49ae19" providerId="ADAL" clId="{4145B09C-FFFF-6C46-85BA-522EBB5F5558}" dt="2024-04-28T03:42:17.616" v="55" actId="478"/>
          <ac:spMkLst>
            <pc:docMk/>
            <pc:sldMk cId="0" sldId="264"/>
            <ac:spMk id="16" creationId="{00000000-0000-0000-0000-000000000000}"/>
          </ac:spMkLst>
        </pc:spChg>
        <pc:spChg chg="mod">
          <ac:chgData name="Praveen Namakkal Mohankumar" userId="8059d15b-4f8c-44f0-86d6-597a7b49ae19" providerId="ADAL" clId="{4145B09C-FFFF-6C46-85BA-522EBB5F5558}" dt="2024-04-28T03:42:13.398" v="54" actId="20577"/>
          <ac:spMkLst>
            <pc:docMk/>
            <pc:sldMk cId="0" sldId="264"/>
            <ac:spMk id="20" creationId="{639C986B-213F-D308-7B58-424CC532166D}"/>
          </ac:spMkLst>
        </pc:spChg>
        <pc:grpChg chg="mod">
          <ac:chgData name="Praveen Namakkal Mohankumar" userId="8059d15b-4f8c-44f0-86d6-597a7b49ae19" providerId="ADAL" clId="{4145B09C-FFFF-6C46-85BA-522EBB5F5558}" dt="2024-04-29T20:04:30.780" v="11290" actId="1036"/>
          <ac:grpSpMkLst>
            <pc:docMk/>
            <pc:sldMk cId="0" sldId="264"/>
            <ac:grpSpMk id="4" creationId="{1F71CC01-13FC-3097-F70C-42A7DB8B4B77}"/>
          </ac:grpSpMkLst>
        </pc:grpChg>
        <pc:picChg chg="add mod">
          <ac:chgData name="Praveen Namakkal Mohankumar" userId="8059d15b-4f8c-44f0-86d6-597a7b49ae19" providerId="ADAL" clId="{4145B09C-FFFF-6C46-85BA-522EBB5F5558}" dt="2024-04-28T03:44:11.083" v="62" actId="1076"/>
          <ac:picMkLst>
            <pc:docMk/>
            <pc:sldMk cId="0" sldId="264"/>
            <ac:picMk id="1026" creationId="{33C41196-BF67-05AE-2EC1-050731544B0F}"/>
          </ac:picMkLst>
        </pc:picChg>
      </pc:sldChg>
      <pc:sldChg chg="addSp delSp modSp add del mod modAnim">
        <pc:chgData name="Praveen Namakkal Mohankumar" userId="8059d15b-4f8c-44f0-86d6-597a7b49ae19" providerId="ADAL" clId="{4145B09C-FFFF-6C46-85BA-522EBB5F5558}" dt="2024-04-29T20:40:25.735" v="11753" actId="20577"/>
        <pc:sldMkLst>
          <pc:docMk/>
          <pc:sldMk cId="0" sldId="265"/>
        </pc:sldMkLst>
        <pc:spChg chg="mod">
          <ac:chgData name="Praveen Namakkal Mohankumar" userId="8059d15b-4f8c-44f0-86d6-597a7b49ae19" providerId="ADAL" clId="{4145B09C-FFFF-6C46-85BA-522EBB5F5558}" dt="2024-04-28T04:26:01.054" v="1103" actId="1037"/>
          <ac:spMkLst>
            <pc:docMk/>
            <pc:sldMk cId="0" sldId="265"/>
            <ac:spMk id="2" creationId="{00000000-0000-0000-0000-000000000000}"/>
          </ac:spMkLst>
        </pc:spChg>
        <pc:spChg chg="mod">
          <ac:chgData name="Praveen Namakkal Mohankumar" userId="8059d15b-4f8c-44f0-86d6-597a7b49ae19" providerId="ADAL" clId="{4145B09C-FFFF-6C46-85BA-522EBB5F5558}" dt="2024-04-28T03:53:02.021" v="219" actId="20577"/>
          <ac:spMkLst>
            <pc:docMk/>
            <pc:sldMk cId="0" sldId="265"/>
            <ac:spMk id="12" creationId="{00000000-0000-0000-0000-000000000000}"/>
          </ac:spMkLst>
        </pc:spChg>
        <pc:spChg chg="del">
          <ac:chgData name="Praveen Namakkal Mohankumar" userId="8059d15b-4f8c-44f0-86d6-597a7b49ae19" providerId="ADAL" clId="{4145B09C-FFFF-6C46-85BA-522EBB5F5558}" dt="2024-04-28T03:45:05.146" v="76" actId="478"/>
          <ac:spMkLst>
            <pc:docMk/>
            <pc:sldMk cId="0" sldId="265"/>
            <ac:spMk id="13" creationId="{6028CD59-7074-7671-FD27-017B354561A7}"/>
          </ac:spMkLst>
        </pc:spChg>
        <pc:graphicFrameChg chg="mod modGraphic">
          <ac:chgData name="Praveen Namakkal Mohankumar" userId="8059d15b-4f8c-44f0-86d6-597a7b49ae19" providerId="ADAL" clId="{4145B09C-FFFF-6C46-85BA-522EBB5F5558}" dt="2024-04-29T20:40:25.735" v="11753" actId="20577"/>
          <ac:graphicFrameMkLst>
            <pc:docMk/>
            <pc:sldMk cId="0" sldId="265"/>
            <ac:graphicFrameMk id="10" creationId="{00000000-0000-0000-0000-000000000000}"/>
          </ac:graphicFrameMkLst>
        </pc:graphicFrameChg>
        <pc:picChg chg="add mod">
          <ac:chgData name="Praveen Namakkal Mohankumar" userId="8059d15b-4f8c-44f0-86d6-597a7b49ae19" providerId="ADAL" clId="{4145B09C-FFFF-6C46-85BA-522EBB5F5558}" dt="2024-04-28T03:45:02.855" v="75"/>
          <ac:picMkLst>
            <pc:docMk/>
            <pc:sldMk cId="0" sldId="265"/>
            <ac:picMk id="3" creationId="{97B3288C-918B-8453-8290-BFC46F7E32C2}"/>
          </ac:picMkLst>
        </pc:picChg>
        <pc:picChg chg="add mod">
          <ac:chgData name="Praveen Namakkal Mohankumar" userId="8059d15b-4f8c-44f0-86d6-597a7b49ae19" providerId="ADAL" clId="{4145B09C-FFFF-6C46-85BA-522EBB5F5558}" dt="2024-04-28T04:32:24.156" v="1222" actId="1076"/>
          <ac:picMkLst>
            <pc:docMk/>
            <pc:sldMk cId="0" sldId="265"/>
            <ac:picMk id="4" creationId="{C9BF3AB7-2627-0E56-29DB-FD01B5B29CA9}"/>
          </ac:picMkLst>
        </pc:picChg>
      </pc:sldChg>
      <pc:sldChg chg="addSp delSp modSp add del mod ord">
        <pc:chgData name="Praveen Namakkal Mohankumar" userId="8059d15b-4f8c-44f0-86d6-597a7b49ae19" providerId="ADAL" clId="{4145B09C-FFFF-6C46-85BA-522EBB5F5558}" dt="2024-04-28T04:26:30.151" v="1104" actId="2696"/>
        <pc:sldMkLst>
          <pc:docMk/>
          <pc:sldMk cId="0" sldId="267"/>
        </pc:sldMkLst>
        <pc:spChg chg="del mod">
          <ac:chgData name="Praveen Namakkal Mohankumar" userId="8059d15b-4f8c-44f0-86d6-597a7b49ae19" providerId="ADAL" clId="{4145B09C-FFFF-6C46-85BA-522EBB5F5558}" dt="2024-04-28T03:51:19.883" v="200" actId="478"/>
          <ac:spMkLst>
            <pc:docMk/>
            <pc:sldMk cId="0" sldId="267"/>
            <ac:spMk id="12" creationId="{70096B01-C328-E494-D76F-5B6BAE77ADE1}"/>
          </ac:spMkLst>
        </pc:spChg>
        <pc:picChg chg="add mod">
          <ac:chgData name="Praveen Namakkal Mohankumar" userId="8059d15b-4f8c-44f0-86d6-597a7b49ae19" providerId="ADAL" clId="{4145B09C-FFFF-6C46-85BA-522EBB5F5558}" dt="2024-04-28T03:51:20.139" v="201"/>
          <ac:picMkLst>
            <pc:docMk/>
            <pc:sldMk cId="0" sldId="267"/>
            <ac:picMk id="6" creationId="{87CC79AE-8249-7C74-8D24-413060977246}"/>
          </ac:picMkLst>
        </pc:picChg>
      </pc:sldChg>
      <pc:sldChg chg="addSp delSp modSp mod ord delAnim modAnim">
        <pc:chgData name="Praveen Namakkal Mohankumar" userId="8059d15b-4f8c-44f0-86d6-597a7b49ae19" providerId="ADAL" clId="{4145B09C-FFFF-6C46-85BA-522EBB5F5558}" dt="2024-04-29T20:28:10.643" v="11715" actId="478"/>
        <pc:sldMkLst>
          <pc:docMk/>
          <pc:sldMk cId="0" sldId="271"/>
        </pc:sldMkLst>
        <pc:spChg chg="mod">
          <ac:chgData name="Praveen Namakkal Mohankumar" userId="8059d15b-4f8c-44f0-86d6-597a7b49ae19" providerId="ADAL" clId="{4145B09C-FFFF-6C46-85BA-522EBB5F5558}" dt="2024-04-28T05:03:19.390" v="1832" actId="2711"/>
          <ac:spMkLst>
            <pc:docMk/>
            <pc:sldMk cId="0" sldId="271"/>
            <ac:spMk id="2" creationId="{00000000-0000-0000-0000-000000000000}"/>
          </ac:spMkLst>
        </pc:spChg>
        <pc:spChg chg="del">
          <ac:chgData name="Praveen Namakkal Mohankumar" userId="8059d15b-4f8c-44f0-86d6-597a7b49ae19" providerId="ADAL" clId="{4145B09C-FFFF-6C46-85BA-522EBB5F5558}" dt="2024-04-28T03:44:57.989" v="74" actId="478"/>
          <ac:spMkLst>
            <pc:docMk/>
            <pc:sldMk cId="0" sldId="271"/>
            <ac:spMk id="6" creationId="{DAC19DBB-EB2D-2570-817B-65D71A9DC523}"/>
          </ac:spMkLst>
        </pc:spChg>
        <pc:spChg chg="add del mod">
          <ac:chgData name="Praveen Namakkal Mohankumar" userId="8059d15b-4f8c-44f0-86d6-597a7b49ae19" providerId="ADAL" clId="{4145B09C-FFFF-6C46-85BA-522EBB5F5558}" dt="2024-04-28T04:13:00.289" v="571" actId="478"/>
          <ac:spMkLst>
            <pc:docMk/>
            <pc:sldMk cId="0" sldId="271"/>
            <ac:spMk id="10" creationId="{105A6A9C-1AC0-7D66-DF12-9D5C0C39F8B9}"/>
          </ac:spMkLst>
        </pc:spChg>
        <pc:spChg chg="add mod">
          <ac:chgData name="Praveen Namakkal Mohankumar" userId="8059d15b-4f8c-44f0-86d6-597a7b49ae19" providerId="ADAL" clId="{4145B09C-FFFF-6C46-85BA-522EBB5F5558}" dt="2024-04-28T05:03:19.390" v="1832" actId="2711"/>
          <ac:spMkLst>
            <pc:docMk/>
            <pc:sldMk cId="0" sldId="271"/>
            <ac:spMk id="11" creationId="{CF456CEB-DAC6-5658-04CC-563E3EC6FE77}"/>
          </ac:spMkLst>
        </pc:spChg>
        <pc:spChg chg="mod">
          <ac:chgData name="Praveen Namakkal Mohankumar" userId="8059d15b-4f8c-44f0-86d6-597a7b49ae19" providerId="ADAL" clId="{4145B09C-FFFF-6C46-85BA-522EBB5F5558}" dt="2024-04-28T04:00:45.646" v="328"/>
          <ac:spMkLst>
            <pc:docMk/>
            <pc:sldMk cId="0" sldId="271"/>
            <ac:spMk id="17" creationId="{0AF53F9D-D615-6C7F-8480-6DE7C6EB740E}"/>
          </ac:spMkLst>
        </pc:spChg>
        <pc:spChg chg="mod">
          <ac:chgData name="Praveen Namakkal Mohankumar" userId="8059d15b-4f8c-44f0-86d6-597a7b49ae19" providerId="ADAL" clId="{4145B09C-FFFF-6C46-85BA-522EBB5F5558}" dt="2024-04-28T04:00:45.646" v="328"/>
          <ac:spMkLst>
            <pc:docMk/>
            <pc:sldMk cId="0" sldId="271"/>
            <ac:spMk id="18" creationId="{485D4BC4-8AB9-D9AD-9769-1E0D307FE09E}"/>
          </ac:spMkLst>
        </pc:spChg>
        <pc:spChg chg="mod">
          <ac:chgData name="Praveen Namakkal Mohankumar" userId="8059d15b-4f8c-44f0-86d6-597a7b49ae19" providerId="ADAL" clId="{4145B09C-FFFF-6C46-85BA-522EBB5F5558}" dt="2024-04-28T05:03:19.390" v="1832" actId="2711"/>
          <ac:spMkLst>
            <pc:docMk/>
            <pc:sldMk cId="0" sldId="271"/>
            <ac:spMk id="19" creationId="{00000000-0000-0000-0000-000000000000}"/>
          </ac:spMkLst>
        </pc:spChg>
        <pc:spChg chg="add mod">
          <ac:chgData name="Praveen Namakkal Mohankumar" userId="8059d15b-4f8c-44f0-86d6-597a7b49ae19" providerId="ADAL" clId="{4145B09C-FFFF-6C46-85BA-522EBB5F5558}" dt="2024-04-28T05:03:19.390" v="1832" actId="2711"/>
          <ac:spMkLst>
            <pc:docMk/>
            <pc:sldMk cId="0" sldId="271"/>
            <ac:spMk id="20" creationId="{1BB90FF9-EE1C-50DF-9047-B0BBC462048C}"/>
          </ac:spMkLst>
        </pc:spChg>
        <pc:spChg chg="del mod">
          <ac:chgData name="Praveen Namakkal Mohankumar" userId="8059d15b-4f8c-44f0-86d6-597a7b49ae19" providerId="ADAL" clId="{4145B09C-FFFF-6C46-85BA-522EBB5F5558}" dt="2024-04-28T04:13:33.373" v="583" actId="478"/>
          <ac:spMkLst>
            <pc:docMk/>
            <pc:sldMk cId="0" sldId="271"/>
            <ac:spMk id="23" creationId="{266B4DC0-83B4-F7B2-B1C2-7B6AAF7347BD}"/>
          </ac:spMkLst>
        </pc:spChg>
        <pc:spChg chg="del">
          <ac:chgData name="Praveen Namakkal Mohankumar" userId="8059d15b-4f8c-44f0-86d6-597a7b49ae19" providerId="ADAL" clId="{4145B09C-FFFF-6C46-85BA-522EBB5F5558}" dt="2024-04-28T03:44:56.535" v="73" actId="478"/>
          <ac:spMkLst>
            <pc:docMk/>
            <pc:sldMk cId="0" sldId="271"/>
            <ac:spMk id="24" creationId="{00000000-0000-0000-0000-000000000000}"/>
          </ac:spMkLst>
        </pc:spChg>
        <pc:spChg chg="del mod">
          <ac:chgData name="Praveen Namakkal Mohankumar" userId="8059d15b-4f8c-44f0-86d6-597a7b49ae19" providerId="ADAL" clId="{4145B09C-FFFF-6C46-85BA-522EBB5F5558}" dt="2024-04-28T04:13:13.736" v="577" actId="478"/>
          <ac:spMkLst>
            <pc:docMk/>
            <pc:sldMk cId="0" sldId="271"/>
            <ac:spMk id="34" creationId="{99E7E4EB-81A0-B55C-86DA-ABB7BE7743F8}"/>
          </ac:spMkLst>
        </pc:spChg>
        <pc:spChg chg="del mod">
          <ac:chgData name="Praveen Namakkal Mohankumar" userId="8059d15b-4f8c-44f0-86d6-597a7b49ae19" providerId="ADAL" clId="{4145B09C-FFFF-6C46-85BA-522EBB5F5558}" dt="2024-04-28T04:13:13.736" v="577" actId="478"/>
          <ac:spMkLst>
            <pc:docMk/>
            <pc:sldMk cId="0" sldId="271"/>
            <ac:spMk id="35" creationId="{B7A0764C-9B1F-04D3-774E-02C5B12F01C0}"/>
          </ac:spMkLst>
        </pc:spChg>
        <pc:spChg chg="del mod">
          <ac:chgData name="Praveen Namakkal Mohankumar" userId="8059d15b-4f8c-44f0-86d6-597a7b49ae19" providerId="ADAL" clId="{4145B09C-FFFF-6C46-85BA-522EBB5F5558}" dt="2024-04-28T04:13:11.822" v="576" actId="478"/>
          <ac:spMkLst>
            <pc:docMk/>
            <pc:sldMk cId="0" sldId="271"/>
            <ac:spMk id="36" creationId="{2E235893-6A35-6657-F8D5-44FE016D27A3}"/>
          </ac:spMkLst>
        </pc:spChg>
        <pc:spChg chg="del mod">
          <ac:chgData name="Praveen Namakkal Mohankumar" userId="8059d15b-4f8c-44f0-86d6-597a7b49ae19" providerId="ADAL" clId="{4145B09C-FFFF-6C46-85BA-522EBB5F5558}" dt="2024-04-28T04:13:11.822" v="576" actId="478"/>
          <ac:spMkLst>
            <pc:docMk/>
            <pc:sldMk cId="0" sldId="271"/>
            <ac:spMk id="37" creationId="{447BA061-C0CA-F391-6755-CF712EB19BC7}"/>
          </ac:spMkLst>
        </pc:spChg>
        <pc:spChg chg="del mod">
          <ac:chgData name="Praveen Namakkal Mohankumar" userId="8059d15b-4f8c-44f0-86d6-597a7b49ae19" providerId="ADAL" clId="{4145B09C-FFFF-6C46-85BA-522EBB5F5558}" dt="2024-04-28T04:13:09.054" v="575" actId="478"/>
          <ac:spMkLst>
            <pc:docMk/>
            <pc:sldMk cId="0" sldId="271"/>
            <ac:spMk id="38" creationId="{F308B12B-62F3-3AD7-86BB-7E619EB52F7F}"/>
          </ac:spMkLst>
        </pc:spChg>
        <pc:spChg chg="del mod">
          <ac:chgData name="Praveen Namakkal Mohankumar" userId="8059d15b-4f8c-44f0-86d6-597a7b49ae19" providerId="ADAL" clId="{4145B09C-FFFF-6C46-85BA-522EBB5F5558}" dt="2024-04-28T04:13:09.054" v="575" actId="478"/>
          <ac:spMkLst>
            <pc:docMk/>
            <pc:sldMk cId="0" sldId="271"/>
            <ac:spMk id="39" creationId="{3C7106C0-49EC-42CF-A27D-15A2BBC2470F}"/>
          </ac:spMkLst>
        </pc:spChg>
        <pc:spChg chg="del mod">
          <ac:chgData name="Praveen Namakkal Mohankumar" userId="8059d15b-4f8c-44f0-86d6-597a7b49ae19" providerId="ADAL" clId="{4145B09C-FFFF-6C46-85BA-522EBB5F5558}" dt="2024-04-28T04:13:06.806" v="574" actId="478"/>
          <ac:spMkLst>
            <pc:docMk/>
            <pc:sldMk cId="0" sldId="271"/>
            <ac:spMk id="40" creationId="{974448FE-D75F-2DAB-6C1C-9F723B54DFD7}"/>
          </ac:spMkLst>
        </pc:spChg>
        <pc:spChg chg="del mod">
          <ac:chgData name="Praveen Namakkal Mohankumar" userId="8059d15b-4f8c-44f0-86d6-597a7b49ae19" providerId="ADAL" clId="{4145B09C-FFFF-6C46-85BA-522EBB5F5558}" dt="2024-04-28T04:13:06.806" v="574" actId="478"/>
          <ac:spMkLst>
            <pc:docMk/>
            <pc:sldMk cId="0" sldId="271"/>
            <ac:spMk id="41" creationId="{6BC9A4BD-8D8C-E9A9-3F0F-500C2BE2A340}"/>
          </ac:spMkLst>
        </pc:spChg>
        <pc:spChg chg="del mod">
          <ac:chgData name="Praveen Namakkal Mohankumar" userId="8059d15b-4f8c-44f0-86d6-597a7b49ae19" providerId="ADAL" clId="{4145B09C-FFFF-6C46-85BA-522EBB5F5558}" dt="2024-04-28T04:13:33.373" v="583" actId="478"/>
          <ac:spMkLst>
            <pc:docMk/>
            <pc:sldMk cId="0" sldId="271"/>
            <ac:spMk id="42" creationId="{13FE59CC-AE45-D126-3CE8-F6DF1DC3F8F2}"/>
          </ac:spMkLst>
        </pc:spChg>
        <pc:spChg chg="del mod topLvl">
          <ac:chgData name="Praveen Namakkal Mohankumar" userId="8059d15b-4f8c-44f0-86d6-597a7b49ae19" providerId="ADAL" clId="{4145B09C-FFFF-6C46-85BA-522EBB5F5558}" dt="2024-04-28T04:58:30.579" v="1753" actId="478"/>
          <ac:spMkLst>
            <pc:docMk/>
            <pc:sldMk cId="0" sldId="271"/>
            <ac:spMk id="43" creationId="{56FDB58F-CDEA-2757-2581-F2CD1B958E01}"/>
          </ac:spMkLst>
        </pc:spChg>
        <pc:spChg chg="del mod">
          <ac:chgData name="Praveen Namakkal Mohankumar" userId="8059d15b-4f8c-44f0-86d6-597a7b49ae19" providerId="ADAL" clId="{4145B09C-FFFF-6C46-85BA-522EBB5F5558}" dt="2024-04-28T04:13:33.373" v="583" actId="478"/>
          <ac:spMkLst>
            <pc:docMk/>
            <pc:sldMk cId="0" sldId="271"/>
            <ac:spMk id="44" creationId="{BEEE368E-2107-D054-2284-064D13411521}"/>
          </ac:spMkLst>
        </pc:spChg>
        <pc:spChg chg="del mod">
          <ac:chgData name="Praveen Namakkal Mohankumar" userId="8059d15b-4f8c-44f0-86d6-597a7b49ae19" providerId="ADAL" clId="{4145B09C-FFFF-6C46-85BA-522EBB5F5558}" dt="2024-04-28T04:13:33.373" v="583" actId="478"/>
          <ac:spMkLst>
            <pc:docMk/>
            <pc:sldMk cId="0" sldId="271"/>
            <ac:spMk id="45" creationId="{272D1BEA-CE76-ABF9-F80B-BFDF252A9127}"/>
          </ac:spMkLst>
        </pc:spChg>
        <pc:spChg chg="add del mod topLvl">
          <ac:chgData name="Praveen Namakkal Mohankumar" userId="8059d15b-4f8c-44f0-86d6-597a7b49ae19" providerId="ADAL" clId="{4145B09C-FFFF-6C46-85BA-522EBB5F5558}" dt="2024-04-28T04:13:57.653" v="587" actId="478"/>
          <ac:spMkLst>
            <pc:docMk/>
            <pc:sldMk cId="0" sldId="271"/>
            <ac:spMk id="46" creationId="{1A15D11C-3548-C83B-3369-59FE188F8C94}"/>
          </ac:spMkLst>
        </pc:spChg>
        <pc:spChg chg="add del mod topLvl">
          <ac:chgData name="Praveen Namakkal Mohankumar" userId="8059d15b-4f8c-44f0-86d6-597a7b49ae19" providerId="ADAL" clId="{4145B09C-FFFF-6C46-85BA-522EBB5F5558}" dt="2024-04-28T04:57:06.204" v="1728" actId="478"/>
          <ac:spMkLst>
            <pc:docMk/>
            <pc:sldMk cId="0" sldId="271"/>
            <ac:spMk id="47" creationId="{9D25880E-088D-CFE9-6D7C-BC35E86A2865}"/>
          </ac:spMkLst>
        </pc:spChg>
        <pc:spChg chg="del">
          <ac:chgData name="Praveen Namakkal Mohankumar" userId="8059d15b-4f8c-44f0-86d6-597a7b49ae19" providerId="ADAL" clId="{4145B09C-FFFF-6C46-85BA-522EBB5F5558}" dt="2024-04-28T03:44:56.535" v="73" actId="478"/>
          <ac:spMkLst>
            <pc:docMk/>
            <pc:sldMk cId="0" sldId="271"/>
            <ac:spMk id="51" creationId="{7E86E69F-2D64-F5C4-DB85-6309C8BA13AB}"/>
          </ac:spMkLst>
        </pc:spChg>
        <pc:spChg chg="add mod">
          <ac:chgData name="Praveen Namakkal Mohankumar" userId="8059d15b-4f8c-44f0-86d6-597a7b49ae19" providerId="ADAL" clId="{4145B09C-FFFF-6C46-85BA-522EBB5F5558}" dt="2024-04-29T20:28:04.946" v="11713" actId="166"/>
          <ac:spMkLst>
            <pc:docMk/>
            <pc:sldMk cId="0" sldId="271"/>
            <ac:spMk id="52" creationId="{292A73A2-492F-2F39-8E8F-85F0A760B2FB}"/>
          </ac:spMkLst>
        </pc:spChg>
        <pc:spChg chg="add mod">
          <ac:chgData name="Praveen Namakkal Mohankumar" userId="8059d15b-4f8c-44f0-86d6-597a7b49ae19" providerId="ADAL" clId="{4145B09C-FFFF-6C46-85BA-522EBB5F5558}" dt="2024-04-29T20:28:04.946" v="11713" actId="166"/>
          <ac:spMkLst>
            <pc:docMk/>
            <pc:sldMk cId="0" sldId="271"/>
            <ac:spMk id="56" creationId="{8C4DF0FC-6C43-D443-01CA-D22AE27579B4}"/>
          </ac:spMkLst>
        </pc:spChg>
        <pc:spChg chg="del">
          <ac:chgData name="Praveen Namakkal Mohankumar" userId="8059d15b-4f8c-44f0-86d6-597a7b49ae19" providerId="ADAL" clId="{4145B09C-FFFF-6C46-85BA-522EBB5F5558}" dt="2024-04-28T03:44:56.535" v="73" actId="478"/>
          <ac:spMkLst>
            <pc:docMk/>
            <pc:sldMk cId="0" sldId="271"/>
            <ac:spMk id="58" creationId="{3B08ADD2-1A0D-3FB7-6048-4AF2F8E4B1CC}"/>
          </ac:spMkLst>
        </pc:spChg>
        <pc:spChg chg="add del mod">
          <ac:chgData name="Praveen Namakkal Mohankumar" userId="8059d15b-4f8c-44f0-86d6-597a7b49ae19" providerId="ADAL" clId="{4145B09C-FFFF-6C46-85BA-522EBB5F5558}" dt="2024-04-29T06:02:00.098" v="7899" actId="478"/>
          <ac:spMkLst>
            <pc:docMk/>
            <pc:sldMk cId="0" sldId="271"/>
            <ac:spMk id="59" creationId="{EEC3E661-295C-4A5F-6D70-2C4118A6D350}"/>
          </ac:spMkLst>
        </pc:spChg>
        <pc:spChg chg="add mod">
          <ac:chgData name="Praveen Namakkal Mohankumar" userId="8059d15b-4f8c-44f0-86d6-597a7b49ae19" providerId="ADAL" clId="{4145B09C-FFFF-6C46-85BA-522EBB5F5558}" dt="2024-04-29T20:28:04.946" v="11713" actId="166"/>
          <ac:spMkLst>
            <pc:docMk/>
            <pc:sldMk cId="0" sldId="271"/>
            <ac:spMk id="63" creationId="{7338F09C-FEB0-4A7B-9610-2FDCA223AA31}"/>
          </ac:spMkLst>
        </pc:spChg>
        <pc:spChg chg="del">
          <ac:chgData name="Praveen Namakkal Mohankumar" userId="8059d15b-4f8c-44f0-86d6-597a7b49ae19" providerId="ADAL" clId="{4145B09C-FFFF-6C46-85BA-522EBB5F5558}" dt="2024-04-28T03:44:56.535" v="73" actId="478"/>
          <ac:spMkLst>
            <pc:docMk/>
            <pc:sldMk cId="0" sldId="271"/>
            <ac:spMk id="65" creationId="{1149F806-A2A2-FBB1-BD35-479AEB9597FB}"/>
          </ac:spMkLst>
        </pc:spChg>
        <pc:spChg chg="del">
          <ac:chgData name="Praveen Namakkal Mohankumar" userId="8059d15b-4f8c-44f0-86d6-597a7b49ae19" providerId="ADAL" clId="{4145B09C-FFFF-6C46-85BA-522EBB5F5558}" dt="2024-04-28T03:44:56.535" v="73" actId="478"/>
          <ac:spMkLst>
            <pc:docMk/>
            <pc:sldMk cId="0" sldId="271"/>
            <ac:spMk id="72" creationId="{C8938EB5-A059-C2D3-A6B3-F40D06A0DB46}"/>
          </ac:spMkLst>
        </pc:spChg>
        <pc:spChg chg="add mod">
          <ac:chgData name="Praveen Namakkal Mohankumar" userId="8059d15b-4f8c-44f0-86d6-597a7b49ae19" providerId="ADAL" clId="{4145B09C-FFFF-6C46-85BA-522EBB5F5558}" dt="2024-04-29T20:28:04.946" v="11713" actId="166"/>
          <ac:spMkLst>
            <pc:docMk/>
            <pc:sldMk cId="0" sldId="271"/>
            <ac:spMk id="73" creationId="{22B608DB-AC13-5508-6950-924CAC0562F8}"/>
          </ac:spMkLst>
        </pc:spChg>
        <pc:spChg chg="add del mod">
          <ac:chgData name="Praveen Namakkal Mohankumar" userId="8059d15b-4f8c-44f0-86d6-597a7b49ae19" providerId="ADAL" clId="{4145B09C-FFFF-6C46-85BA-522EBB5F5558}" dt="2024-04-29T20:28:10.643" v="11715" actId="478"/>
          <ac:spMkLst>
            <pc:docMk/>
            <pc:sldMk cId="0" sldId="271"/>
            <ac:spMk id="77" creationId="{06051334-F162-7388-4BCD-283F0C3406F2}"/>
          </ac:spMkLst>
        </pc:spChg>
        <pc:spChg chg="del">
          <ac:chgData name="Praveen Namakkal Mohankumar" userId="8059d15b-4f8c-44f0-86d6-597a7b49ae19" providerId="ADAL" clId="{4145B09C-FFFF-6C46-85BA-522EBB5F5558}" dt="2024-04-28T03:44:56.535" v="73" actId="478"/>
          <ac:spMkLst>
            <pc:docMk/>
            <pc:sldMk cId="0" sldId="271"/>
            <ac:spMk id="79" creationId="{E1316E89-74CD-09C7-9306-D0CFFC2BBF39}"/>
          </ac:spMkLst>
        </pc:spChg>
        <pc:grpChg chg="del">
          <ac:chgData name="Praveen Namakkal Mohankumar" userId="8059d15b-4f8c-44f0-86d6-597a7b49ae19" providerId="ADAL" clId="{4145B09C-FFFF-6C46-85BA-522EBB5F5558}" dt="2024-04-28T03:49:01.016" v="162" actId="478"/>
          <ac:grpSpMkLst>
            <pc:docMk/>
            <pc:sldMk cId="0" sldId="271"/>
            <ac:grpSpMk id="15" creationId="{386288FB-5354-F1C2-AF6B-CE189282AEF0}"/>
          </ac:grpSpMkLst>
        </pc:grpChg>
        <pc:grpChg chg="add mod">
          <ac:chgData name="Praveen Namakkal Mohankumar" userId="8059d15b-4f8c-44f0-86d6-597a7b49ae19" providerId="ADAL" clId="{4145B09C-FFFF-6C46-85BA-522EBB5F5558}" dt="2024-04-28T04:00:45.646" v="328"/>
          <ac:grpSpMkLst>
            <pc:docMk/>
            <pc:sldMk cId="0" sldId="271"/>
            <ac:grpSpMk id="16" creationId="{A332751A-538F-A435-90D6-8A8403B5324C}"/>
          </ac:grpSpMkLst>
        </pc:grpChg>
        <pc:grpChg chg="add del mod">
          <ac:chgData name="Praveen Namakkal Mohankumar" userId="8059d15b-4f8c-44f0-86d6-597a7b49ae19" providerId="ADAL" clId="{4145B09C-FFFF-6C46-85BA-522EBB5F5558}" dt="2024-04-28T04:13:51.480" v="584" actId="165"/>
          <ac:grpSpMkLst>
            <pc:docMk/>
            <pc:sldMk cId="0" sldId="271"/>
            <ac:grpSpMk id="21" creationId="{9B49785C-BB73-337A-9316-4AA33E40FD6C}"/>
          </ac:grpSpMkLst>
        </pc:grpChg>
        <pc:grpChg chg="del mod">
          <ac:chgData name="Praveen Namakkal Mohankumar" userId="8059d15b-4f8c-44f0-86d6-597a7b49ae19" providerId="ADAL" clId="{4145B09C-FFFF-6C46-85BA-522EBB5F5558}" dt="2024-04-28T04:13:33.373" v="583" actId="478"/>
          <ac:grpSpMkLst>
            <pc:docMk/>
            <pc:sldMk cId="0" sldId="271"/>
            <ac:grpSpMk id="22" creationId="{AC836FA2-952A-5B57-9F2E-14412CAAC81F}"/>
          </ac:grpSpMkLst>
        </pc:grpChg>
        <pc:grpChg chg="del mod">
          <ac:chgData name="Praveen Namakkal Mohankumar" userId="8059d15b-4f8c-44f0-86d6-597a7b49ae19" providerId="ADAL" clId="{4145B09C-FFFF-6C46-85BA-522EBB5F5558}" dt="2024-04-28T04:13:33.373" v="583" actId="478"/>
          <ac:grpSpMkLst>
            <pc:docMk/>
            <pc:sldMk cId="0" sldId="271"/>
            <ac:grpSpMk id="25" creationId="{A138673A-26C4-3F43-4ACC-A450F3B29309}"/>
          </ac:grpSpMkLst>
        </pc:grpChg>
        <pc:grpChg chg="add del mod topLvl">
          <ac:chgData name="Praveen Namakkal Mohankumar" userId="8059d15b-4f8c-44f0-86d6-597a7b49ae19" providerId="ADAL" clId="{4145B09C-FFFF-6C46-85BA-522EBB5F5558}" dt="2024-04-28T04:13:57.653" v="587" actId="478"/>
          <ac:grpSpMkLst>
            <pc:docMk/>
            <pc:sldMk cId="0" sldId="271"/>
            <ac:grpSpMk id="26" creationId="{7E06130C-2AB6-E46F-7458-3656475B4105}"/>
          </ac:grpSpMkLst>
        </pc:grpChg>
        <pc:grpChg chg="del mod">
          <ac:chgData name="Praveen Namakkal Mohankumar" userId="8059d15b-4f8c-44f0-86d6-597a7b49ae19" providerId="ADAL" clId="{4145B09C-FFFF-6C46-85BA-522EBB5F5558}" dt="2024-04-28T04:13:06.806" v="574" actId="478"/>
          <ac:grpSpMkLst>
            <pc:docMk/>
            <pc:sldMk cId="0" sldId="271"/>
            <ac:grpSpMk id="27" creationId="{D69A2BF6-DB85-4A77-66B1-9110D25AD3FA}"/>
          </ac:grpSpMkLst>
        </pc:grpChg>
        <pc:grpChg chg="del mod">
          <ac:chgData name="Praveen Namakkal Mohankumar" userId="8059d15b-4f8c-44f0-86d6-597a7b49ae19" providerId="ADAL" clId="{4145B09C-FFFF-6C46-85BA-522EBB5F5558}" dt="2024-04-28T04:13:09.054" v="575" actId="478"/>
          <ac:grpSpMkLst>
            <pc:docMk/>
            <pc:sldMk cId="0" sldId="271"/>
            <ac:grpSpMk id="28" creationId="{ADD9E3AE-D13F-0990-76AC-78FC24BF1E29}"/>
          </ac:grpSpMkLst>
        </pc:grpChg>
        <pc:grpChg chg="mod">
          <ac:chgData name="Praveen Namakkal Mohankumar" userId="8059d15b-4f8c-44f0-86d6-597a7b49ae19" providerId="ADAL" clId="{4145B09C-FFFF-6C46-85BA-522EBB5F5558}" dt="2024-04-28T05:03:19.390" v="1832" actId="2711"/>
          <ac:grpSpMkLst>
            <pc:docMk/>
            <pc:sldMk cId="0" sldId="271"/>
            <ac:grpSpMk id="29" creationId="{00000000-0000-0000-0000-000000000000}"/>
          </ac:grpSpMkLst>
        </pc:grpChg>
        <pc:grpChg chg="del mod">
          <ac:chgData name="Praveen Namakkal Mohankumar" userId="8059d15b-4f8c-44f0-86d6-597a7b49ae19" providerId="ADAL" clId="{4145B09C-FFFF-6C46-85BA-522EBB5F5558}" dt="2024-04-28T04:13:11.822" v="576" actId="478"/>
          <ac:grpSpMkLst>
            <pc:docMk/>
            <pc:sldMk cId="0" sldId="271"/>
            <ac:grpSpMk id="31" creationId="{CC318A56-50DA-8E6C-A956-DE04A9B05D6A}"/>
          </ac:grpSpMkLst>
        </pc:grpChg>
        <pc:grpChg chg="del mod">
          <ac:chgData name="Praveen Namakkal Mohankumar" userId="8059d15b-4f8c-44f0-86d6-597a7b49ae19" providerId="ADAL" clId="{4145B09C-FFFF-6C46-85BA-522EBB5F5558}" dt="2024-04-28T04:13:13.736" v="577" actId="478"/>
          <ac:grpSpMkLst>
            <pc:docMk/>
            <pc:sldMk cId="0" sldId="271"/>
            <ac:grpSpMk id="32" creationId="{02841587-4AB3-8286-26CB-55E0FCCC2BCD}"/>
          </ac:grpSpMkLst>
        </pc:grpChg>
        <pc:grpChg chg="del">
          <ac:chgData name="Praveen Namakkal Mohankumar" userId="8059d15b-4f8c-44f0-86d6-597a7b49ae19" providerId="ADAL" clId="{4145B09C-FFFF-6C46-85BA-522EBB5F5558}" dt="2024-04-28T03:44:56.535" v="73" actId="478"/>
          <ac:grpSpMkLst>
            <pc:docMk/>
            <pc:sldMk cId="0" sldId="271"/>
            <ac:grpSpMk id="66" creationId="{AB43A0A3-31DB-15C2-2071-B592DA80FBE3}"/>
          </ac:grpSpMkLst>
        </pc:grpChg>
        <pc:picChg chg="del">
          <ac:chgData name="Praveen Namakkal Mohankumar" userId="8059d15b-4f8c-44f0-86d6-597a7b49ae19" providerId="ADAL" clId="{4145B09C-FFFF-6C46-85BA-522EBB5F5558}" dt="2024-04-28T03:44:56.535" v="73" actId="478"/>
          <ac:picMkLst>
            <pc:docMk/>
            <pc:sldMk cId="0" sldId="271"/>
            <ac:picMk id="7" creationId="{00C8EF55-010E-34D5-4533-13B8ADAF8B5B}"/>
          </ac:picMkLst>
        </pc:picChg>
        <pc:picChg chg="add mod">
          <ac:chgData name="Praveen Namakkal Mohankumar" userId="8059d15b-4f8c-44f0-86d6-597a7b49ae19" providerId="ADAL" clId="{4145B09C-FFFF-6C46-85BA-522EBB5F5558}" dt="2024-04-28T05:03:19.390" v="1832" actId="2711"/>
          <ac:picMkLst>
            <pc:docMk/>
            <pc:sldMk cId="0" sldId="271"/>
            <ac:picMk id="8" creationId="{C8BB8A2E-063C-7E05-EE9B-75CC8FA17052}"/>
          </ac:picMkLst>
        </pc:picChg>
        <pc:picChg chg="del">
          <ac:chgData name="Praveen Namakkal Mohankumar" userId="8059d15b-4f8c-44f0-86d6-597a7b49ae19" providerId="ADAL" clId="{4145B09C-FFFF-6C46-85BA-522EBB5F5558}" dt="2024-04-28T03:44:56.535" v="73" actId="478"/>
          <ac:picMkLst>
            <pc:docMk/>
            <pc:sldMk cId="0" sldId="271"/>
            <ac:picMk id="9" creationId="{396F6BB8-5B26-DAE1-F293-0E1BE146B5AA}"/>
          </ac:picMkLst>
        </pc:picChg>
        <pc:picChg chg="del">
          <ac:chgData name="Praveen Namakkal Mohankumar" userId="8059d15b-4f8c-44f0-86d6-597a7b49ae19" providerId="ADAL" clId="{4145B09C-FFFF-6C46-85BA-522EBB5F5558}" dt="2024-04-28T03:44:56.535" v="73" actId="478"/>
          <ac:picMkLst>
            <pc:docMk/>
            <pc:sldMk cId="0" sldId="271"/>
            <ac:picMk id="12" creationId="{07DD59A0-21AF-43D8-D052-F6517842804B}"/>
          </ac:picMkLst>
        </pc:picChg>
        <pc:picChg chg="del">
          <ac:chgData name="Praveen Namakkal Mohankumar" userId="8059d15b-4f8c-44f0-86d6-597a7b49ae19" providerId="ADAL" clId="{4145B09C-FFFF-6C46-85BA-522EBB5F5558}" dt="2024-04-28T03:44:56.535" v="73" actId="478"/>
          <ac:picMkLst>
            <pc:docMk/>
            <pc:sldMk cId="0" sldId="271"/>
            <ac:picMk id="33" creationId="{EC982FB3-69A1-29B1-AB98-ED79647EB764}"/>
          </ac:picMkLst>
        </pc:picChg>
        <pc:picChg chg="add mod">
          <ac:chgData name="Praveen Namakkal Mohankumar" userId="8059d15b-4f8c-44f0-86d6-597a7b49ae19" providerId="ADAL" clId="{4145B09C-FFFF-6C46-85BA-522EBB5F5558}" dt="2024-04-29T20:16:42.731" v="11643" actId="1036"/>
          <ac:picMkLst>
            <pc:docMk/>
            <pc:sldMk cId="0" sldId="271"/>
            <ac:picMk id="74" creationId="{B8108E69-50BB-531C-045F-F02A57E0C938}"/>
          </ac:picMkLst>
        </pc:picChg>
        <pc:picChg chg="del">
          <ac:chgData name="Praveen Namakkal Mohankumar" userId="8059d15b-4f8c-44f0-86d6-597a7b49ae19" providerId="ADAL" clId="{4145B09C-FFFF-6C46-85BA-522EBB5F5558}" dt="2024-04-28T03:44:56.535" v="73" actId="478"/>
          <ac:picMkLst>
            <pc:docMk/>
            <pc:sldMk cId="0" sldId="271"/>
            <ac:picMk id="85" creationId="{C525429E-AA4F-ED5C-5B2E-DED4AF3ACA83}"/>
          </ac:picMkLst>
        </pc:picChg>
        <pc:picChg chg="del">
          <ac:chgData name="Praveen Namakkal Mohankumar" userId="8059d15b-4f8c-44f0-86d6-597a7b49ae19" providerId="ADAL" clId="{4145B09C-FFFF-6C46-85BA-522EBB5F5558}" dt="2024-04-28T03:44:56.535" v="73" actId="478"/>
          <ac:picMkLst>
            <pc:docMk/>
            <pc:sldMk cId="0" sldId="271"/>
            <ac:picMk id="1026" creationId="{0CA57268-006E-DEC7-BF16-49E95570A6DF}"/>
          </ac:picMkLst>
        </pc:picChg>
        <pc:cxnChg chg="add mod">
          <ac:chgData name="Praveen Namakkal Mohankumar" userId="8059d15b-4f8c-44f0-86d6-597a7b49ae19" providerId="ADAL" clId="{4145B09C-FFFF-6C46-85BA-522EBB5F5558}" dt="2024-04-29T20:28:04.946" v="11713" actId="166"/>
          <ac:cxnSpMkLst>
            <pc:docMk/>
            <pc:sldMk cId="0" sldId="271"/>
            <ac:cxnSpMk id="48" creationId="{3B75EC13-A56C-B295-A13E-4AC54E38E96E}"/>
          </ac:cxnSpMkLst>
        </pc:cxnChg>
        <pc:cxnChg chg="add mod">
          <ac:chgData name="Praveen Namakkal Mohankumar" userId="8059d15b-4f8c-44f0-86d6-597a7b49ae19" providerId="ADAL" clId="{4145B09C-FFFF-6C46-85BA-522EBB5F5558}" dt="2024-04-29T20:28:04.946" v="11713" actId="166"/>
          <ac:cxnSpMkLst>
            <pc:docMk/>
            <pc:sldMk cId="0" sldId="271"/>
            <ac:cxnSpMk id="53" creationId="{8C00471A-C51B-90D9-1C1A-18806432D4FC}"/>
          </ac:cxnSpMkLst>
        </pc:cxnChg>
        <pc:cxnChg chg="add del mod">
          <ac:chgData name="Praveen Namakkal Mohankumar" userId="8059d15b-4f8c-44f0-86d6-597a7b49ae19" providerId="ADAL" clId="{4145B09C-FFFF-6C46-85BA-522EBB5F5558}" dt="2024-04-29T06:02:01.405" v="7900" actId="478"/>
          <ac:cxnSpMkLst>
            <pc:docMk/>
            <pc:sldMk cId="0" sldId="271"/>
            <ac:cxnSpMk id="60" creationId="{34D0C667-F320-DAD3-1AF2-E9F0214767EB}"/>
          </ac:cxnSpMkLst>
        </pc:cxnChg>
        <pc:cxnChg chg="add mod">
          <ac:chgData name="Praveen Namakkal Mohankumar" userId="8059d15b-4f8c-44f0-86d6-597a7b49ae19" providerId="ADAL" clId="{4145B09C-FFFF-6C46-85BA-522EBB5F5558}" dt="2024-04-29T20:28:04.946" v="11713" actId="166"/>
          <ac:cxnSpMkLst>
            <pc:docMk/>
            <pc:sldMk cId="0" sldId="271"/>
            <ac:cxnSpMk id="70" creationId="{80EEAC12-2846-E37B-7AF2-6D9195DF6F10}"/>
          </ac:cxnSpMkLst>
        </pc:cxnChg>
      </pc:sldChg>
      <pc:sldChg chg="del">
        <pc:chgData name="Praveen Namakkal Mohankumar" userId="8059d15b-4f8c-44f0-86d6-597a7b49ae19" providerId="ADAL" clId="{4145B09C-FFFF-6C46-85BA-522EBB5F5558}" dt="2024-04-28T05:00:21.526" v="1807" actId="2696"/>
        <pc:sldMkLst>
          <pc:docMk/>
          <pc:sldMk cId="0" sldId="274"/>
        </pc:sldMkLst>
      </pc:sldChg>
      <pc:sldChg chg="del">
        <pc:chgData name="Praveen Namakkal Mohankumar" userId="8059d15b-4f8c-44f0-86d6-597a7b49ae19" providerId="ADAL" clId="{4145B09C-FFFF-6C46-85BA-522EBB5F5558}" dt="2024-04-28T04:27:28.998" v="1108" actId="2696"/>
        <pc:sldMkLst>
          <pc:docMk/>
          <pc:sldMk cId="0" sldId="283"/>
        </pc:sldMkLst>
      </pc:sldChg>
      <pc:sldChg chg="addSp delSp del mod">
        <pc:chgData name="Praveen Namakkal Mohankumar" userId="8059d15b-4f8c-44f0-86d6-597a7b49ae19" providerId="ADAL" clId="{4145B09C-FFFF-6C46-85BA-522EBB5F5558}" dt="2024-04-28T04:32:13.049" v="1219" actId="2696"/>
        <pc:sldMkLst>
          <pc:docMk/>
          <pc:sldMk cId="3762050424" sldId="298"/>
        </pc:sldMkLst>
        <pc:grpChg chg="add del">
          <ac:chgData name="Praveen Namakkal Mohankumar" userId="8059d15b-4f8c-44f0-86d6-597a7b49ae19" providerId="ADAL" clId="{4145B09C-FFFF-6C46-85BA-522EBB5F5558}" dt="2024-04-28T03:56:30.537" v="232" actId="478"/>
          <ac:grpSpMkLst>
            <pc:docMk/>
            <pc:sldMk cId="3762050424" sldId="298"/>
            <ac:grpSpMk id="8" creationId="{00000000-0000-0000-0000-000000000000}"/>
          </ac:grpSpMkLst>
        </pc:grpChg>
      </pc:sldChg>
      <pc:sldChg chg="del">
        <pc:chgData name="Praveen Namakkal Mohankumar" userId="8059d15b-4f8c-44f0-86d6-597a7b49ae19" providerId="ADAL" clId="{4145B09C-FFFF-6C46-85BA-522EBB5F5558}" dt="2024-04-28T22:06:03.899" v="4966" actId="2696"/>
        <pc:sldMkLst>
          <pc:docMk/>
          <pc:sldMk cId="3456797901" sldId="300"/>
        </pc:sldMkLst>
      </pc:sldChg>
      <pc:sldChg chg="addSp delSp modSp add del mod setBg modAnim">
        <pc:chgData name="Praveen Namakkal Mohankumar" userId="8059d15b-4f8c-44f0-86d6-597a7b49ae19" providerId="ADAL" clId="{4145B09C-FFFF-6C46-85BA-522EBB5F5558}" dt="2024-04-29T20:30:19.915" v="11724" actId="20577"/>
        <pc:sldMkLst>
          <pc:docMk/>
          <pc:sldMk cId="2848573356" sldId="301"/>
        </pc:sldMkLst>
        <pc:spChg chg="del">
          <ac:chgData name="Praveen Namakkal Mohankumar" userId="8059d15b-4f8c-44f0-86d6-597a7b49ae19" providerId="ADAL" clId="{4145B09C-FFFF-6C46-85BA-522EBB5F5558}" dt="2024-04-29T20:11:18.101" v="11429" actId="478"/>
          <ac:spMkLst>
            <pc:docMk/>
            <pc:sldMk cId="2848573356" sldId="301"/>
            <ac:spMk id="3" creationId="{85F67B21-16E8-BDB7-44A2-3498FECDCF5C}"/>
          </ac:spMkLst>
        </pc:spChg>
        <pc:spChg chg="mod">
          <ac:chgData name="Praveen Namakkal Mohankumar" userId="8059d15b-4f8c-44f0-86d6-597a7b49ae19" providerId="ADAL" clId="{4145B09C-FFFF-6C46-85BA-522EBB5F5558}" dt="2024-04-29T20:13:06.628" v="11532" actId="20577"/>
          <ac:spMkLst>
            <pc:docMk/>
            <pc:sldMk cId="2848573356" sldId="301"/>
            <ac:spMk id="5" creationId="{0D5C2ADA-EB8C-B17F-AD7E-184C7030FB20}"/>
          </ac:spMkLst>
        </pc:spChg>
        <pc:spChg chg="mod">
          <ac:chgData name="Praveen Namakkal Mohankumar" userId="8059d15b-4f8c-44f0-86d6-597a7b49ae19" providerId="ADAL" clId="{4145B09C-FFFF-6C46-85BA-522EBB5F5558}" dt="2024-04-29T20:13:01.386" v="11526" actId="20577"/>
          <ac:spMkLst>
            <pc:docMk/>
            <pc:sldMk cId="2848573356" sldId="301"/>
            <ac:spMk id="6" creationId="{459B663C-324B-ED95-591B-1F444F1CC84B}"/>
          </ac:spMkLst>
        </pc:spChg>
        <pc:spChg chg="mod">
          <ac:chgData name="Praveen Namakkal Mohankumar" userId="8059d15b-4f8c-44f0-86d6-597a7b49ae19" providerId="ADAL" clId="{4145B09C-FFFF-6C46-85BA-522EBB5F5558}" dt="2024-04-29T20:13:15.871" v="11572" actId="1037"/>
          <ac:spMkLst>
            <pc:docMk/>
            <pc:sldMk cId="2848573356" sldId="301"/>
            <ac:spMk id="7" creationId="{00000000-0000-0000-0000-000000000000}"/>
          </ac:spMkLst>
        </pc:spChg>
        <pc:spChg chg="mod">
          <ac:chgData name="Praveen Namakkal Mohankumar" userId="8059d15b-4f8c-44f0-86d6-597a7b49ae19" providerId="ADAL" clId="{4145B09C-FFFF-6C46-85BA-522EBB5F5558}" dt="2024-04-29T20:11:43.684" v="11461"/>
          <ac:spMkLst>
            <pc:docMk/>
            <pc:sldMk cId="2848573356" sldId="301"/>
            <ac:spMk id="9" creationId="{1AEB1375-39E2-0EDC-0B14-BA299447E266}"/>
          </ac:spMkLst>
        </pc:spChg>
        <pc:spChg chg="mod">
          <ac:chgData name="Praveen Namakkal Mohankumar" userId="8059d15b-4f8c-44f0-86d6-597a7b49ae19" providerId="ADAL" clId="{4145B09C-FFFF-6C46-85BA-522EBB5F5558}" dt="2024-04-29T20:11:49.389" v="11482" actId="20577"/>
          <ac:spMkLst>
            <pc:docMk/>
            <pc:sldMk cId="2848573356" sldId="301"/>
            <ac:spMk id="10" creationId="{69E150A5-FEC3-92CE-4650-E84EC0C3EA75}"/>
          </ac:spMkLst>
        </pc:spChg>
        <pc:spChg chg="mod">
          <ac:chgData name="Praveen Namakkal Mohankumar" userId="8059d15b-4f8c-44f0-86d6-597a7b49ae19" providerId="ADAL" clId="{4145B09C-FFFF-6C46-85BA-522EBB5F5558}" dt="2024-04-29T20:12:41.156" v="11510" actId="20577"/>
          <ac:spMkLst>
            <pc:docMk/>
            <pc:sldMk cId="2848573356" sldId="301"/>
            <ac:spMk id="12" creationId="{F3F8CF69-3748-83FD-E28D-E4387FED1C20}"/>
          </ac:spMkLst>
        </pc:spChg>
        <pc:spChg chg="mod">
          <ac:chgData name="Praveen Namakkal Mohankumar" userId="8059d15b-4f8c-44f0-86d6-597a7b49ae19" providerId="ADAL" clId="{4145B09C-FFFF-6C46-85BA-522EBB5F5558}" dt="2024-04-29T20:30:19.915" v="11724" actId="20577"/>
          <ac:spMkLst>
            <pc:docMk/>
            <pc:sldMk cId="2848573356" sldId="301"/>
            <ac:spMk id="13" creationId="{00000000-0000-0000-0000-000000000000}"/>
          </ac:spMkLst>
        </pc:spChg>
        <pc:spChg chg="mod">
          <ac:chgData name="Praveen Namakkal Mohankumar" userId="8059d15b-4f8c-44f0-86d6-597a7b49ae19" providerId="ADAL" clId="{4145B09C-FFFF-6C46-85BA-522EBB5F5558}" dt="2024-04-29T20:12:37.972" v="11508" actId="14100"/>
          <ac:spMkLst>
            <pc:docMk/>
            <pc:sldMk cId="2848573356" sldId="301"/>
            <ac:spMk id="14" creationId="{9719A25D-8F88-A440-9FD1-1734BAEC6C87}"/>
          </ac:spMkLst>
        </pc:spChg>
        <pc:grpChg chg="add mod">
          <ac:chgData name="Praveen Namakkal Mohankumar" userId="8059d15b-4f8c-44f0-86d6-597a7b49ae19" providerId="ADAL" clId="{4145B09C-FFFF-6C46-85BA-522EBB5F5558}" dt="2024-04-29T20:15:03.719" v="11599" actId="1035"/>
          <ac:grpSpMkLst>
            <pc:docMk/>
            <pc:sldMk cId="2848573356" sldId="301"/>
            <ac:grpSpMk id="4" creationId="{BB8390B1-C620-0101-135C-9DE7F3D464AA}"/>
          </ac:grpSpMkLst>
        </pc:grpChg>
        <pc:grpChg chg="add mod">
          <ac:chgData name="Praveen Namakkal Mohankumar" userId="8059d15b-4f8c-44f0-86d6-597a7b49ae19" providerId="ADAL" clId="{4145B09C-FFFF-6C46-85BA-522EBB5F5558}" dt="2024-04-29T20:13:20.220" v="11573" actId="1076"/>
          <ac:grpSpMkLst>
            <pc:docMk/>
            <pc:sldMk cId="2848573356" sldId="301"/>
            <ac:grpSpMk id="8" creationId="{5AFAF010-8590-BF52-CA6A-5A5A82891B85}"/>
          </ac:grpSpMkLst>
        </pc:grpChg>
        <pc:grpChg chg="add mod">
          <ac:chgData name="Praveen Namakkal Mohankumar" userId="8059d15b-4f8c-44f0-86d6-597a7b49ae19" providerId="ADAL" clId="{4145B09C-FFFF-6C46-85BA-522EBB5F5558}" dt="2024-04-29T20:13:24.772" v="11574" actId="1076"/>
          <ac:grpSpMkLst>
            <pc:docMk/>
            <pc:sldMk cId="2848573356" sldId="301"/>
            <ac:grpSpMk id="11" creationId="{D80EF38A-7950-4D8D-6D65-83824B374436}"/>
          </ac:grpSpMkLst>
        </pc:grpChg>
        <pc:picChg chg="add mod">
          <ac:chgData name="Praveen Namakkal Mohankumar" userId="8059d15b-4f8c-44f0-86d6-597a7b49ae19" providerId="ADAL" clId="{4145B09C-FFFF-6C46-85BA-522EBB5F5558}" dt="2024-04-29T20:11:21.801" v="11430"/>
          <ac:picMkLst>
            <pc:docMk/>
            <pc:sldMk cId="2848573356" sldId="301"/>
            <ac:picMk id="2" creationId="{4304DC36-361E-58FE-F14C-6041A7DB492A}"/>
          </ac:picMkLst>
        </pc:picChg>
        <pc:picChg chg="add del mod">
          <ac:chgData name="Praveen Namakkal Mohankumar" userId="8059d15b-4f8c-44f0-86d6-597a7b49ae19" providerId="ADAL" clId="{4145B09C-FFFF-6C46-85BA-522EBB5F5558}" dt="2024-04-29T20:14:22.226" v="11580" actId="478"/>
          <ac:picMkLst>
            <pc:docMk/>
            <pc:sldMk cId="2848573356" sldId="301"/>
            <ac:picMk id="15" creationId="{AFF27859-D795-63F4-B83B-EDA7B4C548EB}"/>
          </ac:picMkLst>
        </pc:picChg>
        <pc:picChg chg="add del mod">
          <ac:chgData name="Praveen Namakkal Mohankumar" userId="8059d15b-4f8c-44f0-86d6-597a7b49ae19" providerId="ADAL" clId="{4145B09C-FFFF-6C46-85BA-522EBB5F5558}" dt="2024-04-29T20:14:30.501" v="11583" actId="478"/>
          <ac:picMkLst>
            <pc:docMk/>
            <pc:sldMk cId="2848573356" sldId="301"/>
            <ac:picMk id="16" creationId="{2F0140DB-615B-8C07-E261-9AEC65564922}"/>
          </ac:picMkLst>
        </pc:picChg>
        <pc:picChg chg="add mod">
          <ac:chgData name="Praveen Namakkal Mohankumar" userId="8059d15b-4f8c-44f0-86d6-597a7b49ae19" providerId="ADAL" clId="{4145B09C-FFFF-6C46-85BA-522EBB5F5558}" dt="2024-04-29T20:15:03.719" v="11599" actId="1035"/>
          <ac:picMkLst>
            <pc:docMk/>
            <pc:sldMk cId="2848573356" sldId="301"/>
            <ac:picMk id="17" creationId="{BC42FAA7-41B4-2E05-0DC3-23614D367600}"/>
          </ac:picMkLst>
        </pc:picChg>
        <pc:picChg chg="add mod">
          <ac:chgData name="Praveen Namakkal Mohankumar" userId="8059d15b-4f8c-44f0-86d6-597a7b49ae19" providerId="ADAL" clId="{4145B09C-FFFF-6C46-85BA-522EBB5F5558}" dt="2024-04-29T20:14:34.637" v="11585" actId="1076"/>
          <ac:picMkLst>
            <pc:docMk/>
            <pc:sldMk cId="2848573356" sldId="301"/>
            <ac:picMk id="18" creationId="{9ED28673-0CFD-2910-FC8C-5B0F0BC3864C}"/>
          </ac:picMkLst>
        </pc:picChg>
        <pc:picChg chg="add mod">
          <ac:chgData name="Praveen Namakkal Mohankumar" userId="8059d15b-4f8c-44f0-86d6-597a7b49ae19" providerId="ADAL" clId="{4145B09C-FFFF-6C46-85BA-522EBB5F5558}" dt="2024-04-29T20:14:50.809" v="11587" actId="1076"/>
          <ac:picMkLst>
            <pc:docMk/>
            <pc:sldMk cId="2848573356" sldId="301"/>
            <ac:picMk id="19" creationId="{9A2E948A-0B6C-4342-E281-84595775D1C5}"/>
          </ac:picMkLst>
        </pc:picChg>
      </pc:sldChg>
      <pc:sldChg chg="del">
        <pc:chgData name="Praveen Namakkal Mohankumar" userId="8059d15b-4f8c-44f0-86d6-597a7b49ae19" providerId="ADAL" clId="{4145B09C-FFFF-6C46-85BA-522EBB5F5558}" dt="2024-04-28T04:27:28.867" v="1105" actId="2696"/>
        <pc:sldMkLst>
          <pc:docMk/>
          <pc:sldMk cId="3430870426" sldId="302"/>
        </pc:sldMkLst>
      </pc:sldChg>
      <pc:sldChg chg="del">
        <pc:chgData name="Praveen Namakkal Mohankumar" userId="8059d15b-4f8c-44f0-86d6-597a7b49ae19" providerId="ADAL" clId="{4145B09C-FFFF-6C46-85BA-522EBB5F5558}" dt="2024-04-28T04:27:29.032" v="1109" actId="2696"/>
        <pc:sldMkLst>
          <pc:docMk/>
          <pc:sldMk cId="1356947849" sldId="303"/>
        </pc:sldMkLst>
      </pc:sldChg>
      <pc:sldChg chg="del">
        <pc:chgData name="Praveen Namakkal Mohankumar" userId="8059d15b-4f8c-44f0-86d6-597a7b49ae19" providerId="ADAL" clId="{4145B09C-FFFF-6C46-85BA-522EBB5F5558}" dt="2024-04-28T04:27:28.960" v="1107" actId="2696"/>
        <pc:sldMkLst>
          <pc:docMk/>
          <pc:sldMk cId="2694797463" sldId="304"/>
        </pc:sldMkLst>
      </pc:sldChg>
      <pc:sldChg chg="del">
        <pc:chgData name="Praveen Namakkal Mohankumar" userId="8059d15b-4f8c-44f0-86d6-597a7b49ae19" providerId="ADAL" clId="{4145B09C-FFFF-6C46-85BA-522EBB5F5558}" dt="2024-04-28T04:27:29.245" v="1113" actId="2696"/>
        <pc:sldMkLst>
          <pc:docMk/>
          <pc:sldMk cId="386676154" sldId="305"/>
        </pc:sldMkLst>
      </pc:sldChg>
      <pc:sldChg chg="del">
        <pc:chgData name="Praveen Namakkal Mohankumar" userId="8059d15b-4f8c-44f0-86d6-597a7b49ae19" providerId="ADAL" clId="{4145B09C-FFFF-6C46-85BA-522EBB5F5558}" dt="2024-04-28T04:27:29.134" v="1111" actId="2696"/>
        <pc:sldMkLst>
          <pc:docMk/>
          <pc:sldMk cId="4251097534" sldId="306"/>
        </pc:sldMkLst>
      </pc:sldChg>
      <pc:sldChg chg="del">
        <pc:chgData name="Praveen Namakkal Mohankumar" userId="8059d15b-4f8c-44f0-86d6-597a7b49ae19" providerId="ADAL" clId="{4145B09C-FFFF-6C46-85BA-522EBB5F5558}" dt="2024-04-28T04:27:29.411" v="1115" actId="2696"/>
        <pc:sldMkLst>
          <pc:docMk/>
          <pc:sldMk cId="3398965665" sldId="307"/>
        </pc:sldMkLst>
      </pc:sldChg>
      <pc:sldChg chg="del">
        <pc:chgData name="Praveen Namakkal Mohankumar" userId="8059d15b-4f8c-44f0-86d6-597a7b49ae19" providerId="ADAL" clId="{4145B09C-FFFF-6C46-85BA-522EBB5F5558}" dt="2024-04-28T04:27:28.925" v="1106" actId="2696"/>
        <pc:sldMkLst>
          <pc:docMk/>
          <pc:sldMk cId="2060034027" sldId="308"/>
        </pc:sldMkLst>
      </pc:sldChg>
      <pc:sldChg chg="addSp delSp modSp del mod delAnim modNotesTx">
        <pc:chgData name="Praveen Namakkal Mohankumar" userId="8059d15b-4f8c-44f0-86d6-597a7b49ae19" providerId="ADAL" clId="{4145B09C-FFFF-6C46-85BA-522EBB5F5558}" dt="2024-04-28T04:54:32.754" v="1685" actId="2696"/>
        <pc:sldMkLst>
          <pc:docMk/>
          <pc:sldMk cId="2388021899" sldId="8242"/>
        </pc:sldMkLst>
        <pc:spChg chg="mod">
          <ac:chgData name="Praveen Namakkal Mohankumar" userId="8059d15b-4f8c-44f0-86d6-597a7b49ae19" providerId="ADAL" clId="{4145B09C-FFFF-6C46-85BA-522EBB5F5558}" dt="2024-04-28T04:35:51.668" v="1277" actId="1076"/>
          <ac:spMkLst>
            <pc:docMk/>
            <pc:sldMk cId="2388021899" sldId="8242"/>
            <ac:spMk id="4" creationId="{2123AE4C-ACD7-D1C6-24A0-FECD3EDC1809}"/>
          </ac:spMkLst>
        </pc:spChg>
        <pc:spChg chg="mod">
          <ac:chgData name="Praveen Namakkal Mohankumar" userId="8059d15b-4f8c-44f0-86d6-597a7b49ae19" providerId="ADAL" clId="{4145B09C-FFFF-6C46-85BA-522EBB5F5558}" dt="2024-04-28T04:35:49.318" v="1275"/>
          <ac:spMkLst>
            <pc:docMk/>
            <pc:sldMk cId="2388021899" sldId="8242"/>
            <ac:spMk id="7" creationId="{C09E3326-D876-67DD-A3D2-8C80508FB9A2}"/>
          </ac:spMkLst>
        </pc:spChg>
        <pc:spChg chg="mod">
          <ac:chgData name="Praveen Namakkal Mohankumar" userId="8059d15b-4f8c-44f0-86d6-597a7b49ae19" providerId="ADAL" clId="{4145B09C-FFFF-6C46-85BA-522EBB5F5558}" dt="2024-04-28T04:35:49.318" v="1275"/>
          <ac:spMkLst>
            <pc:docMk/>
            <pc:sldMk cId="2388021899" sldId="8242"/>
            <ac:spMk id="8" creationId="{58B2B748-F07C-74A5-F00F-74E37956306C}"/>
          </ac:spMkLst>
        </pc:spChg>
        <pc:spChg chg="mod">
          <ac:chgData name="Praveen Namakkal Mohankumar" userId="8059d15b-4f8c-44f0-86d6-597a7b49ae19" providerId="ADAL" clId="{4145B09C-FFFF-6C46-85BA-522EBB5F5558}" dt="2024-04-28T04:35:49.318" v="1275"/>
          <ac:spMkLst>
            <pc:docMk/>
            <pc:sldMk cId="2388021899" sldId="8242"/>
            <ac:spMk id="10" creationId="{C537B4BE-5AA3-C9AD-7D91-A52C5C786B27}"/>
          </ac:spMkLst>
        </pc:spChg>
        <pc:spChg chg="mod">
          <ac:chgData name="Praveen Namakkal Mohankumar" userId="8059d15b-4f8c-44f0-86d6-597a7b49ae19" providerId="ADAL" clId="{4145B09C-FFFF-6C46-85BA-522EBB5F5558}" dt="2024-04-28T04:36:06.404" v="1286" actId="20577"/>
          <ac:spMkLst>
            <pc:docMk/>
            <pc:sldMk cId="2388021899" sldId="8242"/>
            <ac:spMk id="11" creationId="{00000000-0000-0000-0000-000000000000}"/>
          </ac:spMkLst>
        </pc:spChg>
        <pc:spChg chg="del">
          <ac:chgData name="Praveen Namakkal Mohankumar" userId="8059d15b-4f8c-44f0-86d6-597a7b49ae19" providerId="ADAL" clId="{4145B09C-FFFF-6C46-85BA-522EBB5F5558}" dt="2024-04-28T04:32:29.492" v="1223" actId="478"/>
          <ac:spMkLst>
            <pc:docMk/>
            <pc:sldMk cId="2388021899" sldId="8242"/>
            <ac:spMk id="12" creationId="{82C284C7-A755-0EE3-92EB-0AE408CC317C}"/>
          </ac:spMkLst>
        </pc:spChg>
        <pc:spChg chg="mod">
          <ac:chgData name="Praveen Namakkal Mohankumar" userId="8059d15b-4f8c-44f0-86d6-597a7b49ae19" providerId="ADAL" clId="{4145B09C-FFFF-6C46-85BA-522EBB5F5558}" dt="2024-04-28T04:35:49.318" v="1275"/>
          <ac:spMkLst>
            <pc:docMk/>
            <pc:sldMk cId="2388021899" sldId="8242"/>
            <ac:spMk id="13" creationId="{2749E87E-1FC6-3178-38BD-30E721022F20}"/>
          </ac:spMkLst>
        </pc:spChg>
        <pc:spChg chg="mod">
          <ac:chgData name="Praveen Namakkal Mohankumar" userId="8059d15b-4f8c-44f0-86d6-597a7b49ae19" providerId="ADAL" clId="{4145B09C-FFFF-6C46-85BA-522EBB5F5558}" dt="2024-04-28T04:35:49.318" v="1275"/>
          <ac:spMkLst>
            <pc:docMk/>
            <pc:sldMk cId="2388021899" sldId="8242"/>
            <ac:spMk id="15" creationId="{D3223FD3-64BE-CE38-1B77-31AB378482FC}"/>
          </ac:spMkLst>
        </pc:spChg>
        <pc:spChg chg="mod">
          <ac:chgData name="Praveen Namakkal Mohankumar" userId="8059d15b-4f8c-44f0-86d6-597a7b49ae19" providerId="ADAL" clId="{4145B09C-FFFF-6C46-85BA-522EBB5F5558}" dt="2024-04-28T04:35:49.318" v="1275"/>
          <ac:spMkLst>
            <pc:docMk/>
            <pc:sldMk cId="2388021899" sldId="8242"/>
            <ac:spMk id="16" creationId="{F149707A-09B3-D900-8B1D-72289F621B84}"/>
          </ac:spMkLst>
        </pc:spChg>
        <pc:spChg chg="mod">
          <ac:chgData name="Praveen Namakkal Mohankumar" userId="8059d15b-4f8c-44f0-86d6-597a7b49ae19" providerId="ADAL" clId="{4145B09C-FFFF-6C46-85BA-522EBB5F5558}" dt="2024-04-28T04:35:49.318" v="1275"/>
          <ac:spMkLst>
            <pc:docMk/>
            <pc:sldMk cId="2388021899" sldId="8242"/>
            <ac:spMk id="18" creationId="{16E185DA-AEAA-7B9D-42F5-12D0CD6A4C3D}"/>
          </ac:spMkLst>
        </pc:spChg>
        <pc:spChg chg="mod">
          <ac:chgData name="Praveen Namakkal Mohankumar" userId="8059d15b-4f8c-44f0-86d6-597a7b49ae19" providerId="ADAL" clId="{4145B09C-FFFF-6C46-85BA-522EBB5F5558}" dt="2024-04-28T04:35:49.318" v="1275"/>
          <ac:spMkLst>
            <pc:docMk/>
            <pc:sldMk cId="2388021899" sldId="8242"/>
            <ac:spMk id="19" creationId="{A9218ECE-EEFC-B622-CBEB-2E6E6F801860}"/>
          </ac:spMkLst>
        </pc:spChg>
        <pc:spChg chg="mod">
          <ac:chgData name="Praveen Namakkal Mohankumar" userId="8059d15b-4f8c-44f0-86d6-597a7b49ae19" providerId="ADAL" clId="{4145B09C-FFFF-6C46-85BA-522EBB5F5558}" dt="2024-04-28T04:35:49.318" v="1275"/>
          <ac:spMkLst>
            <pc:docMk/>
            <pc:sldMk cId="2388021899" sldId="8242"/>
            <ac:spMk id="21" creationId="{795EEFE7-7838-2AC1-1510-0273DEFDDBF0}"/>
          </ac:spMkLst>
        </pc:spChg>
        <pc:spChg chg="mod">
          <ac:chgData name="Praveen Namakkal Mohankumar" userId="8059d15b-4f8c-44f0-86d6-597a7b49ae19" providerId="ADAL" clId="{4145B09C-FFFF-6C46-85BA-522EBB5F5558}" dt="2024-04-28T04:35:49.318" v="1275"/>
          <ac:spMkLst>
            <pc:docMk/>
            <pc:sldMk cId="2388021899" sldId="8242"/>
            <ac:spMk id="22" creationId="{AD921DC9-305F-F6A1-2AEB-5FA892BBC9EE}"/>
          </ac:spMkLst>
        </pc:spChg>
        <pc:spChg chg="mod">
          <ac:chgData name="Praveen Namakkal Mohankumar" userId="8059d15b-4f8c-44f0-86d6-597a7b49ae19" providerId="ADAL" clId="{4145B09C-FFFF-6C46-85BA-522EBB5F5558}" dt="2024-04-28T04:35:49.318" v="1275"/>
          <ac:spMkLst>
            <pc:docMk/>
            <pc:sldMk cId="2388021899" sldId="8242"/>
            <ac:spMk id="24" creationId="{A3132504-79AC-D74A-BC40-960AED7ABAFC}"/>
          </ac:spMkLst>
        </pc:spChg>
        <pc:spChg chg="mod">
          <ac:chgData name="Praveen Namakkal Mohankumar" userId="8059d15b-4f8c-44f0-86d6-597a7b49ae19" providerId="ADAL" clId="{4145B09C-FFFF-6C46-85BA-522EBB5F5558}" dt="2024-04-28T04:35:49.318" v="1275"/>
          <ac:spMkLst>
            <pc:docMk/>
            <pc:sldMk cId="2388021899" sldId="8242"/>
            <ac:spMk id="25" creationId="{D391E415-9530-5A5C-F158-F5B4B09F9716}"/>
          </ac:spMkLst>
        </pc:spChg>
        <pc:spChg chg="add mod">
          <ac:chgData name="Praveen Namakkal Mohankumar" userId="8059d15b-4f8c-44f0-86d6-597a7b49ae19" providerId="ADAL" clId="{4145B09C-FFFF-6C46-85BA-522EBB5F5558}" dt="2024-04-28T04:35:49.318" v="1275"/>
          <ac:spMkLst>
            <pc:docMk/>
            <pc:sldMk cId="2388021899" sldId="8242"/>
            <ac:spMk id="26" creationId="{D80740BD-3D68-40A9-DF40-D8BD25B9EEA6}"/>
          </ac:spMkLst>
        </pc:spChg>
        <pc:spChg chg="add mod">
          <ac:chgData name="Praveen Namakkal Mohankumar" userId="8059d15b-4f8c-44f0-86d6-597a7b49ae19" providerId="ADAL" clId="{4145B09C-FFFF-6C46-85BA-522EBB5F5558}" dt="2024-04-28T04:35:49.318" v="1275"/>
          <ac:spMkLst>
            <pc:docMk/>
            <pc:sldMk cId="2388021899" sldId="8242"/>
            <ac:spMk id="27" creationId="{9654A763-E0FC-19D3-1C25-50A1AE9B2B37}"/>
          </ac:spMkLst>
        </pc:spChg>
        <pc:spChg chg="add mod">
          <ac:chgData name="Praveen Namakkal Mohankumar" userId="8059d15b-4f8c-44f0-86d6-597a7b49ae19" providerId="ADAL" clId="{4145B09C-FFFF-6C46-85BA-522EBB5F5558}" dt="2024-04-28T04:35:49.318" v="1275"/>
          <ac:spMkLst>
            <pc:docMk/>
            <pc:sldMk cId="2388021899" sldId="8242"/>
            <ac:spMk id="28" creationId="{3837C160-24A1-2345-21F1-1A50C7F9E6DA}"/>
          </ac:spMkLst>
        </pc:spChg>
        <pc:spChg chg="mod">
          <ac:chgData name="Praveen Namakkal Mohankumar" userId="8059d15b-4f8c-44f0-86d6-597a7b49ae19" providerId="ADAL" clId="{4145B09C-FFFF-6C46-85BA-522EBB5F5558}" dt="2024-04-28T04:35:53.261" v="1278"/>
          <ac:spMkLst>
            <pc:docMk/>
            <pc:sldMk cId="2388021899" sldId="8242"/>
            <ac:spMk id="30" creationId="{B4C099E6-689D-B81C-E951-ADA2DC83D1FF}"/>
          </ac:spMkLst>
        </pc:spChg>
        <pc:spChg chg="mod">
          <ac:chgData name="Praveen Namakkal Mohankumar" userId="8059d15b-4f8c-44f0-86d6-597a7b49ae19" providerId="ADAL" clId="{4145B09C-FFFF-6C46-85BA-522EBB5F5558}" dt="2024-04-28T04:35:53.261" v="1278"/>
          <ac:spMkLst>
            <pc:docMk/>
            <pc:sldMk cId="2388021899" sldId="8242"/>
            <ac:spMk id="31" creationId="{98FAE3E8-F9DF-0670-5D83-AABE7C1B95CB}"/>
          </ac:spMkLst>
        </pc:spChg>
        <pc:spChg chg="mod">
          <ac:chgData name="Praveen Namakkal Mohankumar" userId="8059d15b-4f8c-44f0-86d6-597a7b49ae19" providerId="ADAL" clId="{4145B09C-FFFF-6C46-85BA-522EBB5F5558}" dt="2024-04-28T04:35:53.261" v="1278"/>
          <ac:spMkLst>
            <pc:docMk/>
            <pc:sldMk cId="2388021899" sldId="8242"/>
            <ac:spMk id="33" creationId="{6E3C5ECC-5D6F-1E6E-E13F-19DE2EA64556}"/>
          </ac:spMkLst>
        </pc:spChg>
        <pc:spChg chg="mod">
          <ac:chgData name="Praveen Namakkal Mohankumar" userId="8059d15b-4f8c-44f0-86d6-597a7b49ae19" providerId="ADAL" clId="{4145B09C-FFFF-6C46-85BA-522EBB5F5558}" dt="2024-04-28T04:35:53.261" v="1278"/>
          <ac:spMkLst>
            <pc:docMk/>
            <pc:sldMk cId="2388021899" sldId="8242"/>
            <ac:spMk id="34" creationId="{55A37E1B-1F45-F8B2-7E7C-4FAEA2225BCD}"/>
          </ac:spMkLst>
        </pc:spChg>
        <pc:spChg chg="mod">
          <ac:chgData name="Praveen Namakkal Mohankumar" userId="8059d15b-4f8c-44f0-86d6-597a7b49ae19" providerId="ADAL" clId="{4145B09C-FFFF-6C46-85BA-522EBB5F5558}" dt="2024-04-28T04:35:53.261" v="1278"/>
          <ac:spMkLst>
            <pc:docMk/>
            <pc:sldMk cId="2388021899" sldId="8242"/>
            <ac:spMk id="36" creationId="{A42955DF-9FFB-33C0-CE40-CAA69BCC48F4}"/>
          </ac:spMkLst>
        </pc:spChg>
        <pc:spChg chg="mod">
          <ac:chgData name="Praveen Namakkal Mohankumar" userId="8059d15b-4f8c-44f0-86d6-597a7b49ae19" providerId="ADAL" clId="{4145B09C-FFFF-6C46-85BA-522EBB5F5558}" dt="2024-04-28T04:35:53.261" v="1278"/>
          <ac:spMkLst>
            <pc:docMk/>
            <pc:sldMk cId="2388021899" sldId="8242"/>
            <ac:spMk id="37" creationId="{6394FC8F-359A-6849-CF04-BC383920B0C2}"/>
          </ac:spMkLst>
        </pc:spChg>
        <pc:spChg chg="mod">
          <ac:chgData name="Praveen Namakkal Mohankumar" userId="8059d15b-4f8c-44f0-86d6-597a7b49ae19" providerId="ADAL" clId="{4145B09C-FFFF-6C46-85BA-522EBB5F5558}" dt="2024-04-28T04:35:53.261" v="1278"/>
          <ac:spMkLst>
            <pc:docMk/>
            <pc:sldMk cId="2388021899" sldId="8242"/>
            <ac:spMk id="39" creationId="{F2977AF1-4B11-4CFF-1CB4-6E7E1678B66C}"/>
          </ac:spMkLst>
        </pc:spChg>
        <pc:spChg chg="mod">
          <ac:chgData name="Praveen Namakkal Mohankumar" userId="8059d15b-4f8c-44f0-86d6-597a7b49ae19" providerId="ADAL" clId="{4145B09C-FFFF-6C46-85BA-522EBB5F5558}" dt="2024-04-28T04:35:53.261" v="1278"/>
          <ac:spMkLst>
            <pc:docMk/>
            <pc:sldMk cId="2388021899" sldId="8242"/>
            <ac:spMk id="40" creationId="{99ED647F-61FC-C2EF-939C-E7FDB49DD007}"/>
          </ac:spMkLst>
        </pc:spChg>
        <pc:spChg chg="mod">
          <ac:chgData name="Praveen Namakkal Mohankumar" userId="8059d15b-4f8c-44f0-86d6-597a7b49ae19" providerId="ADAL" clId="{4145B09C-FFFF-6C46-85BA-522EBB5F5558}" dt="2024-04-28T04:35:53.261" v="1278"/>
          <ac:spMkLst>
            <pc:docMk/>
            <pc:sldMk cId="2388021899" sldId="8242"/>
            <ac:spMk id="42" creationId="{A997B27D-A443-71BF-FCAC-A5E89E7F3533}"/>
          </ac:spMkLst>
        </pc:spChg>
        <pc:spChg chg="mod">
          <ac:chgData name="Praveen Namakkal Mohankumar" userId="8059d15b-4f8c-44f0-86d6-597a7b49ae19" providerId="ADAL" clId="{4145B09C-FFFF-6C46-85BA-522EBB5F5558}" dt="2024-04-28T04:35:53.261" v="1278"/>
          <ac:spMkLst>
            <pc:docMk/>
            <pc:sldMk cId="2388021899" sldId="8242"/>
            <ac:spMk id="43" creationId="{976DB960-56ED-0CEE-93A7-AD07990D7FA9}"/>
          </ac:spMkLst>
        </pc:spChg>
        <pc:spChg chg="mod">
          <ac:chgData name="Praveen Namakkal Mohankumar" userId="8059d15b-4f8c-44f0-86d6-597a7b49ae19" providerId="ADAL" clId="{4145B09C-FFFF-6C46-85BA-522EBB5F5558}" dt="2024-04-28T04:35:53.261" v="1278"/>
          <ac:spMkLst>
            <pc:docMk/>
            <pc:sldMk cId="2388021899" sldId="8242"/>
            <ac:spMk id="45" creationId="{E372A3D0-4A86-8CA8-C7F0-F6AA3B4F2AE2}"/>
          </ac:spMkLst>
        </pc:spChg>
        <pc:spChg chg="mod">
          <ac:chgData name="Praveen Namakkal Mohankumar" userId="8059d15b-4f8c-44f0-86d6-597a7b49ae19" providerId="ADAL" clId="{4145B09C-FFFF-6C46-85BA-522EBB5F5558}" dt="2024-04-28T04:35:53.261" v="1278"/>
          <ac:spMkLst>
            <pc:docMk/>
            <pc:sldMk cId="2388021899" sldId="8242"/>
            <ac:spMk id="46" creationId="{1ED1FCE8-55C3-2EB5-2D41-570BF2774E8C}"/>
          </ac:spMkLst>
        </pc:spChg>
        <pc:spChg chg="add mod">
          <ac:chgData name="Praveen Namakkal Mohankumar" userId="8059d15b-4f8c-44f0-86d6-597a7b49ae19" providerId="ADAL" clId="{4145B09C-FFFF-6C46-85BA-522EBB5F5558}" dt="2024-04-28T04:36:00.110" v="1279" actId="1076"/>
          <ac:spMkLst>
            <pc:docMk/>
            <pc:sldMk cId="2388021899" sldId="8242"/>
            <ac:spMk id="47" creationId="{AC1B4B7A-4F28-9DF6-C116-9DD59BE393AD}"/>
          </ac:spMkLst>
        </pc:spChg>
        <pc:spChg chg="add mod">
          <ac:chgData name="Praveen Namakkal Mohankumar" userId="8059d15b-4f8c-44f0-86d6-597a7b49ae19" providerId="ADAL" clId="{4145B09C-FFFF-6C46-85BA-522EBB5F5558}" dt="2024-04-28T04:36:31.947" v="1298" actId="113"/>
          <ac:spMkLst>
            <pc:docMk/>
            <pc:sldMk cId="2388021899" sldId="8242"/>
            <ac:spMk id="48" creationId="{D969C161-FE7F-272A-861F-8FB456FDFCF8}"/>
          </ac:spMkLst>
        </pc:spChg>
        <pc:spChg chg="add mod">
          <ac:chgData name="Praveen Namakkal Mohankumar" userId="8059d15b-4f8c-44f0-86d6-597a7b49ae19" providerId="ADAL" clId="{4145B09C-FFFF-6C46-85BA-522EBB5F5558}" dt="2024-04-28T04:36:00.110" v="1279" actId="1076"/>
          <ac:spMkLst>
            <pc:docMk/>
            <pc:sldMk cId="2388021899" sldId="8242"/>
            <ac:spMk id="49" creationId="{04FA5162-6ED9-8037-A8EA-50802C93E02A}"/>
          </ac:spMkLst>
        </pc:spChg>
        <pc:grpChg chg="add mod">
          <ac:chgData name="Praveen Namakkal Mohankumar" userId="8059d15b-4f8c-44f0-86d6-597a7b49ae19" providerId="ADAL" clId="{4145B09C-FFFF-6C46-85BA-522EBB5F5558}" dt="2024-04-28T04:35:49.318" v="1275"/>
          <ac:grpSpMkLst>
            <pc:docMk/>
            <pc:sldMk cId="2388021899" sldId="8242"/>
            <ac:grpSpMk id="6" creationId="{F81F6846-04ED-2FAC-3258-0A0D47C6FB70}"/>
          </ac:grpSpMkLst>
        </pc:grpChg>
        <pc:grpChg chg="add mod">
          <ac:chgData name="Praveen Namakkal Mohankumar" userId="8059d15b-4f8c-44f0-86d6-597a7b49ae19" providerId="ADAL" clId="{4145B09C-FFFF-6C46-85BA-522EBB5F5558}" dt="2024-04-28T04:35:49.318" v="1275"/>
          <ac:grpSpMkLst>
            <pc:docMk/>
            <pc:sldMk cId="2388021899" sldId="8242"/>
            <ac:grpSpMk id="9" creationId="{7381FE52-54AB-E626-D0A2-E6512819477F}"/>
          </ac:grpSpMkLst>
        </pc:grpChg>
        <pc:grpChg chg="add mod">
          <ac:chgData name="Praveen Namakkal Mohankumar" userId="8059d15b-4f8c-44f0-86d6-597a7b49ae19" providerId="ADAL" clId="{4145B09C-FFFF-6C46-85BA-522EBB5F5558}" dt="2024-04-28T04:35:49.318" v="1275"/>
          <ac:grpSpMkLst>
            <pc:docMk/>
            <pc:sldMk cId="2388021899" sldId="8242"/>
            <ac:grpSpMk id="14" creationId="{16B15720-63CD-69EC-3824-82EB61ACBA1D}"/>
          </ac:grpSpMkLst>
        </pc:grpChg>
        <pc:grpChg chg="add mod">
          <ac:chgData name="Praveen Namakkal Mohankumar" userId="8059d15b-4f8c-44f0-86d6-597a7b49ae19" providerId="ADAL" clId="{4145B09C-FFFF-6C46-85BA-522EBB5F5558}" dt="2024-04-28T04:35:49.318" v="1275"/>
          <ac:grpSpMkLst>
            <pc:docMk/>
            <pc:sldMk cId="2388021899" sldId="8242"/>
            <ac:grpSpMk id="17" creationId="{C7B5B090-9A09-61BC-F65D-5B0180F19A70}"/>
          </ac:grpSpMkLst>
        </pc:grpChg>
        <pc:grpChg chg="add mod">
          <ac:chgData name="Praveen Namakkal Mohankumar" userId="8059d15b-4f8c-44f0-86d6-597a7b49ae19" providerId="ADAL" clId="{4145B09C-FFFF-6C46-85BA-522EBB5F5558}" dt="2024-04-28T04:35:49.318" v="1275"/>
          <ac:grpSpMkLst>
            <pc:docMk/>
            <pc:sldMk cId="2388021899" sldId="8242"/>
            <ac:grpSpMk id="20" creationId="{A95DEB98-BD4D-A907-EAC4-E4CD55821606}"/>
          </ac:grpSpMkLst>
        </pc:grpChg>
        <pc:grpChg chg="add mod">
          <ac:chgData name="Praveen Namakkal Mohankumar" userId="8059d15b-4f8c-44f0-86d6-597a7b49ae19" providerId="ADAL" clId="{4145B09C-FFFF-6C46-85BA-522EBB5F5558}" dt="2024-04-28T04:35:49.318" v="1275"/>
          <ac:grpSpMkLst>
            <pc:docMk/>
            <pc:sldMk cId="2388021899" sldId="8242"/>
            <ac:grpSpMk id="23" creationId="{25F14BCC-4059-CD8D-6627-B91EB6FCD8BF}"/>
          </ac:grpSpMkLst>
        </pc:grpChg>
        <pc:grpChg chg="add mod">
          <ac:chgData name="Praveen Namakkal Mohankumar" userId="8059d15b-4f8c-44f0-86d6-597a7b49ae19" providerId="ADAL" clId="{4145B09C-FFFF-6C46-85BA-522EBB5F5558}" dt="2024-04-28T04:36:00.110" v="1279" actId="1076"/>
          <ac:grpSpMkLst>
            <pc:docMk/>
            <pc:sldMk cId="2388021899" sldId="8242"/>
            <ac:grpSpMk id="29" creationId="{4F418C9C-759D-EB86-2A62-26FFDA54999F}"/>
          </ac:grpSpMkLst>
        </pc:grpChg>
        <pc:grpChg chg="add mod">
          <ac:chgData name="Praveen Namakkal Mohankumar" userId="8059d15b-4f8c-44f0-86d6-597a7b49ae19" providerId="ADAL" clId="{4145B09C-FFFF-6C46-85BA-522EBB5F5558}" dt="2024-04-28T04:36:00.110" v="1279" actId="1076"/>
          <ac:grpSpMkLst>
            <pc:docMk/>
            <pc:sldMk cId="2388021899" sldId="8242"/>
            <ac:grpSpMk id="32" creationId="{E0A324DE-F299-BA9E-3A79-35C3CAA68F05}"/>
          </ac:grpSpMkLst>
        </pc:grpChg>
        <pc:grpChg chg="add mod">
          <ac:chgData name="Praveen Namakkal Mohankumar" userId="8059d15b-4f8c-44f0-86d6-597a7b49ae19" providerId="ADAL" clId="{4145B09C-FFFF-6C46-85BA-522EBB5F5558}" dt="2024-04-28T04:36:00.110" v="1279" actId="1076"/>
          <ac:grpSpMkLst>
            <pc:docMk/>
            <pc:sldMk cId="2388021899" sldId="8242"/>
            <ac:grpSpMk id="35" creationId="{5ECFE820-9A01-F18C-539A-B68CA6788BE7}"/>
          </ac:grpSpMkLst>
        </pc:grpChg>
        <pc:grpChg chg="add mod">
          <ac:chgData name="Praveen Namakkal Mohankumar" userId="8059d15b-4f8c-44f0-86d6-597a7b49ae19" providerId="ADAL" clId="{4145B09C-FFFF-6C46-85BA-522EBB5F5558}" dt="2024-04-28T04:36:00.110" v="1279" actId="1076"/>
          <ac:grpSpMkLst>
            <pc:docMk/>
            <pc:sldMk cId="2388021899" sldId="8242"/>
            <ac:grpSpMk id="38" creationId="{516479E5-5EA8-3D36-232C-BD8BB61A54F3}"/>
          </ac:grpSpMkLst>
        </pc:grpChg>
        <pc:grpChg chg="add mod">
          <ac:chgData name="Praveen Namakkal Mohankumar" userId="8059d15b-4f8c-44f0-86d6-597a7b49ae19" providerId="ADAL" clId="{4145B09C-FFFF-6C46-85BA-522EBB5F5558}" dt="2024-04-28T04:36:00.110" v="1279" actId="1076"/>
          <ac:grpSpMkLst>
            <pc:docMk/>
            <pc:sldMk cId="2388021899" sldId="8242"/>
            <ac:grpSpMk id="41" creationId="{C8756B6D-150F-6C13-A621-AB2D2E15CE80}"/>
          </ac:grpSpMkLst>
        </pc:grpChg>
        <pc:grpChg chg="add mod">
          <ac:chgData name="Praveen Namakkal Mohankumar" userId="8059d15b-4f8c-44f0-86d6-597a7b49ae19" providerId="ADAL" clId="{4145B09C-FFFF-6C46-85BA-522EBB5F5558}" dt="2024-04-28T04:36:00.110" v="1279" actId="1076"/>
          <ac:grpSpMkLst>
            <pc:docMk/>
            <pc:sldMk cId="2388021899" sldId="8242"/>
            <ac:grpSpMk id="44" creationId="{5166FC32-5222-1640-3F0C-4B25355F0424}"/>
          </ac:grpSpMkLst>
        </pc:grpChg>
        <pc:graphicFrameChg chg="del modGraphic">
          <ac:chgData name="Praveen Namakkal Mohankumar" userId="8059d15b-4f8c-44f0-86d6-597a7b49ae19" providerId="ADAL" clId="{4145B09C-FFFF-6C46-85BA-522EBB5F5558}" dt="2024-04-28T04:32:09.526" v="1218" actId="478"/>
          <ac:graphicFrameMkLst>
            <pc:docMk/>
            <pc:sldMk cId="2388021899" sldId="8242"/>
            <ac:graphicFrameMk id="3" creationId="{2E747071-FC1F-37ED-E40C-60CD37269082}"/>
          </ac:graphicFrameMkLst>
        </pc:graphicFrameChg>
        <pc:picChg chg="add mod">
          <ac:chgData name="Praveen Namakkal Mohankumar" userId="8059d15b-4f8c-44f0-86d6-597a7b49ae19" providerId="ADAL" clId="{4145B09C-FFFF-6C46-85BA-522EBB5F5558}" dt="2024-04-28T04:32:29.686" v="1224"/>
          <ac:picMkLst>
            <pc:docMk/>
            <pc:sldMk cId="2388021899" sldId="8242"/>
            <ac:picMk id="5" creationId="{CAB5CC40-92E8-52DE-270E-424F66FDC3CE}"/>
          </ac:picMkLst>
        </pc:picChg>
      </pc:sldChg>
      <pc:sldChg chg="del">
        <pc:chgData name="Praveen Namakkal Mohankumar" userId="8059d15b-4f8c-44f0-86d6-597a7b49ae19" providerId="ADAL" clId="{4145B09C-FFFF-6C46-85BA-522EBB5F5558}" dt="2024-04-28T04:27:29.200" v="1112" actId="2696"/>
        <pc:sldMkLst>
          <pc:docMk/>
          <pc:sldMk cId="428292811" sldId="8243"/>
        </pc:sldMkLst>
      </pc:sldChg>
      <pc:sldChg chg="del">
        <pc:chgData name="Praveen Namakkal Mohankumar" userId="8059d15b-4f8c-44f0-86d6-597a7b49ae19" providerId="ADAL" clId="{4145B09C-FFFF-6C46-85BA-522EBB5F5558}" dt="2024-04-28T03:44:34.059" v="63" actId="2696"/>
        <pc:sldMkLst>
          <pc:docMk/>
          <pc:sldMk cId="1145146639" sldId="8245"/>
        </pc:sldMkLst>
      </pc:sldChg>
      <pc:sldChg chg="del">
        <pc:chgData name="Praveen Namakkal Mohankumar" userId="8059d15b-4f8c-44f0-86d6-597a7b49ae19" providerId="ADAL" clId="{4145B09C-FFFF-6C46-85BA-522EBB5F5558}" dt="2024-04-28T03:44:34.094" v="64" actId="2696"/>
        <pc:sldMkLst>
          <pc:docMk/>
          <pc:sldMk cId="755794147" sldId="8246"/>
        </pc:sldMkLst>
      </pc:sldChg>
      <pc:sldChg chg="del">
        <pc:chgData name="Praveen Namakkal Mohankumar" userId="8059d15b-4f8c-44f0-86d6-597a7b49ae19" providerId="ADAL" clId="{4145B09C-FFFF-6C46-85BA-522EBB5F5558}" dt="2024-04-28T03:44:34.125" v="65" actId="2696"/>
        <pc:sldMkLst>
          <pc:docMk/>
          <pc:sldMk cId="3069350350" sldId="8247"/>
        </pc:sldMkLst>
      </pc:sldChg>
      <pc:sldChg chg="del">
        <pc:chgData name="Praveen Namakkal Mohankumar" userId="8059d15b-4f8c-44f0-86d6-597a7b49ae19" providerId="ADAL" clId="{4145B09C-FFFF-6C46-85BA-522EBB5F5558}" dt="2024-04-28T03:44:34.157" v="66" actId="2696"/>
        <pc:sldMkLst>
          <pc:docMk/>
          <pc:sldMk cId="3436397411" sldId="8248"/>
        </pc:sldMkLst>
      </pc:sldChg>
      <pc:sldChg chg="del">
        <pc:chgData name="Praveen Namakkal Mohankumar" userId="8059d15b-4f8c-44f0-86d6-597a7b49ae19" providerId="ADAL" clId="{4145B09C-FFFF-6C46-85BA-522EBB5F5558}" dt="2024-04-28T04:27:29.356" v="1114" actId="2696"/>
        <pc:sldMkLst>
          <pc:docMk/>
          <pc:sldMk cId="2254175789" sldId="8249"/>
        </pc:sldMkLst>
      </pc:sldChg>
      <pc:sldChg chg="del">
        <pc:chgData name="Praveen Namakkal Mohankumar" userId="8059d15b-4f8c-44f0-86d6-597a7b49ae19" providerId="ADAL" clId="{4145B09C-FFFF-6C46-85BA-522EBB5F5558}" dt="2024-04-28T04:27:29.070" v="1110" actId="2696"/>
        <pc:sldMkLst>
          <pc:docMk/>
          <pc:sldMk cId="2873543458" sldId="8250"/>
        </pc:sldMkLst>
      </pc:sldChg>
      <pc:sldChg chg="delSp add del mod">
        <pc:chgData name="Praveen Namakkal Mohankumar" userId="8059d15b-4f8c-44f0-86d6-597a7b49ae19" providerId="ADAL" clId="{4145B09C-FFFF-6C46-85BA-522EBB5F5558}" dt="2024-04-28T03:55:41.847" v="225" actId="2696"/>
        <pc:sldMkLst>
          <pc:docMk/>
          <pc:sldMk cId="660224433" sldId="8251"/>
        </pc:sldMkLst>
        <pc:spChg chg="del">
          <ac:chgData name="Praveen Namakkal Mohankumar" userId="8059d15b-4f8c-44f0-86d6-597a7b49ae19" providerId="ADAL" clId="{4145B09C-FFFF-6C46-85BA-522EBB5F5558}" dt="2024-04-28T03:55:35.817" v="223" actId="478"/>
          <ac:spMkLst>
            <pc:docMk/>
            <pc:sldMk cId="660224433" sldId="8251"/>
            <ac:spMk id="10" creationId="{105A6A9C-1AC0-7D66-DF12-9D5C0C39F8B9}"/>
          </ac:spMkLst>
        </pc:spChg>
        <pc:spChg chg="del">
          <ac:chgData name="Praveen Namakkal Mohankumar" userId="8059d15b-4f8c-44f0-86d6-597a7b49ae19" providerId="ADAL" clId="{4145B09C-FFFF-6C46-85BA-522EBB5F5558}" dt="2024-04-28T03:55:35.817" v="223" actId="478"/>
          <ac:spMkLst>
            <pc:docMk/>
            <pc:sldMk cId="660224433" sldId="8251"/>
            <ac:spMk id="19" creationId="{00000000-0000-0000-0000-000000000000}"/>
          </ac:spMkLst>
        </pc:spChg>
      </pc:sldChg>
      <pc:sldChg chg="add del setBg">
        <pc:chgData name="Praveen Namakkal Mohankumar" userId="8059d15b-4f8c-44f0-86d6-597a7b49ae19" providerId="ADAL" clId="{4145B09C-FFFF-6C46-85BA-522EBB5F5558}" dt="2024-04-28T03:56:37.959" v="234"/>
        <pc:sldMkLst>
          <pc:docMk/>
          <pc:sldMk cId="1384127491" sldId="8251"/>
        </pc:sldMkLst>
      </pc:sldChg>
      <pc:sldChg chg="del">
        <pc:chgData name="Praveen Namakkal Mohankumar" userId="8059d15b-4f8c-44f0-86d6-597a7b49ae19" providerId="ADAL" clId="{4145B09C-FFFF-6C46-85BA-522EBB5F5558}" dt="2024-04-28T03:44:34.188" v="67" actId="2696"/>
        <pc:sldMkLst>
          <pc:docMk/>
          <pc:sldMk cId="1815721373" sldId="8251"/>
        </pc:sldMkLst>
      </pc:sldChg>
      <pc:sldChg chg="addSp delSp modSp add del mod delAnim modAnim">
        <pc:chgData name="Praveen Namakkal Mohankumar" userId="8059d15b-4f8c-44f0-86d6-597a7b49ae19" providerId="ADAL" clId="{4145B09C-FFFF-6C46-85BA-522EBB5F5558}" dt="2024-04-28T05:05:26.644" v="1882" actId="2696"/>
        <pc:sldMkLst>
          <pc:docMk/>
          <pc:sldMk cId="3504378068" sldId="8251"/>
        </pc:sldMkLst>
        <pc:spChg chg="del">
          <ac:chgData name="Praveen Namakkal Mohankumar" userId="8059d15b-4f8c-44f0-86d6-597a7b49ae19" providerId="ADAL" clId="{4145B09C-FFFF-6C46-85BA-522EBB5F5558}" dt="2024-04-28T03:58:46.447" v="257" actId="478"/>
          <ac:spMkLst>
            <pc:docMk/>
            <pc:sldMk cId="3504378068" sldId="8251"/>
            <ac:spMk id="2" creationId="{00000000-0000-0000-0000-000000000000}"/>
          </ac:spMkLst>
        </pc:spChg>
        <pc:spChg chg="del">
          <ac:chgData name="Praveen Namakkal Mohankumar" userId="8059d15b-4f8c-44f0-86d6-597a7b49ae19" providerId="ADAL" clId="{4145B09C-FFFF-6C46-85BA-522EBB5F5558}" dt="2024-04-28T03:58:47.409" v="258" actId="478"/>
          <ac:spMkLst>
            <pc:docMk/>
            <pc:sldMk cId="3504378068" sldId="8251"/>
            <ac:spMk id="7" creationId="{00000000-0000-0000-0000-000000000000}"/>
          </ac:spMkLst>
        </pc:spChg>
        <pc:spChg chg="del">
          <ac:chgData name="Praveen Namakkal Mohankumar" userId="8059d15b-4f8c-44f0-86d6-597a7b49ae19" providerId="ADAL" clId="{4145B09C-FFFF-6C46-85BA-522EBB5F5558}" dt="2024-04-28T03:58:11.843" v="242" actId="478"/>
          <ac:spMkLst>
            <pc:docMk/>
            <pc:sldMk cId="3504378068" sldId="8251"/>
            <ac:spMk id="13" creationId="{00000000-0000-0000-0000-000000000000}"/>
          </ac:spMkLst>
        </pc:spChg>
        <pc:spChg chg="add mod">
          <ac:chgData name="Praveen Namakkal Mohankumar" userId="8059d15b-4f8c-44f0-86d6-597a7b49ae19" providerId="ADAL" clId="{4145B09C-FFFF-6C46-85BA-522EBB5F5558}" dt="2024-04-28T03:57:59.455" v="240"/>
          <ac:spMkLst>
            <pc:docMk/>
            <pc:sldMk cId="3504378068" sldId="8251"/>
            <ac:spMk id="21" creationId="{6987B89C-BE90-AEB1-981F-83B4B654E2B3}"/>
          </ac:spMkLst>
        </pc:spChg>
        <pc:spChg chg="del">
          <ac:chgData name="Praveen Namakkal Mohankumar" userId="8059d15b-4f8c-44f0-86d6-597a7b49ae19" providerId="ADAL" clId="{4145B09C-FFFF-6C46-85BA-522EBB5F5558}" dt="2024-04-28T03:58:49.705" v="259" actId="478"/>
          <ac:spMkLst>
            <pc:docMk/>
            <pc:sldMk cId="3504378068" sldId="8251"/>
            <ac:spMk id="22" creationId="{A1401E9D-2A47-655E-F68C-740767818948}"/>
          </ac:spMkLst>
        </pc:spChg>
        <pc:spChg chg="add mod">
          <ac:chgData name="Praveen Namakkal Mohankumar" userId="8059d15b-4f8c-44f0-86d6-597a7b49ae19" providerId="ADAL" clId="{4145B09C-FFFF-6C46-85BA-522EBB5F5558}" dt="2024-04-28T03:57:59.455" v="240"/>
          <ac:spMkLst>
            <pc:docMk/>
            <pc:sldMk cId="3504378068" sldId="8251"/>
            <ac:spMk id="23" creationId="{62CAA716-11F9-339D-FC6B-31027DD1FA7A}"/>
          </ac:spMkLst>
        </pc:spChg>
        <pc:spChg chg="mod">
          <ac:chgData name="Praveen Namakkal Mohankumar" userId="8059d15b-4f8c-44f0-86d6-597a7b49ae19" providerId="ADAL" clId="{4145B09C-FFFF-6C46-85BA-522EBB5F5558}" dt="2024-04-28T03:57:59.455" v="240"/>
          <ac:spMkLst>
            <pc:docMk/>
            <pc:sldMk cId="3504378068" sldId="8251"/>
            <ac:spMk id="25" creationId="{93E5F630-076D-8006-2A21-B7B3337FA274}"/>
          </ac:spMkLst>
        </pc:spChg>
        <pc:spChg chg="mod">
          <ac:chgData name="Praveen Namakkal Mohankumar" userId="8059d15b-4f8c-44f0-86d6-597a7b49ae19" providerId="ADAL" clId="{4145B09C-FFFF-6C46-85BA-522EBB5F5558}" dt="2024-04-28T03:57:59.455" v="240"/>
          <ac:spMkLst>
            <pc:docMk/>
            <pc:sldMk cId="3504378068" sldId="8251"/>
            <ac:spMk id="26" creationId="{47557A13-B74E-D330-0583-8483B1AAE157}"/>
          </ac:spMkLst>
        </pc:spChg>
        <pc:spChg chg="add mod">
          <ac:chgData name="Praveen Namakkal Mohankumar" userId="8059d15b-4f8c-44f0-86d6-597a7b49ae19" providerId="ADAL" clId="{4145B09C-FFFF-6C46-85BA-522EBB5F5558}" dt="2024-04-28T03:57:59.455" v="240"/>
          <ac:spMkLst>
            <pc:docMk/>
            <pc:sldMk cId="3504378068" sldId="8251"/>
            <ac:spMk id="27" creationId="{3B32E9FB-5077-4E68-1E1D-C088ECD714F2}"/>
          </ac:spMkLst>
        </pc:spChg>
        <pc:spChg chg="add mod">
          <ac:chgData name="Praveen Namakkal Mohankumar" userId="8059d15b-4f8c-44f0-86d6-597a7b49ae19" providerId="ADAL" clId="{4145B09C-FFFF-6C46-85BA-522EBB5F5558}" dt="2024-04-28T03:57:59.455" v="240"/>
          <ac:spMkLst>
            <pc:docMk/>
            <pc:sldMk cId="3504378068" sldId="8251"/>
            <ac:spMk id="28" creationId="{CD57E981-752C-0608-1614-5A8DB614ABE2}"/>
          </ac:spMkLst>
        </pc:spChg>
        <pc:spChg chg="add mod">
          <ac:chgData name="Praveen Namakkal Mohankumar" userId="8059d15b-4f8c-44f0-86d6-597a7b49ae19" providerId="ADAL" clId="{4145B09C-FFFF-6C46-85BA-522EBB5F5558}" dt="2024-04-28T03:57:59.455" v="240"/>
          <ac:spMkLst>
            <pc:docMk/>
            <pc:sldMk cId="3504378068" sldId="8251"/>
            <ac:spMk id="29" creationId="{EEFAAF2F-B6C5-EEE7-331B-5AC2B9A80596}"/>
          </ac:spMkLst>
        </pc:spChg>
        <pc:spChg chg="add mod">
          <ac:chgData name="Praveen Namakkal Mohankumar" userId="8059d15b-4f8c-44f0-86d6-597a7b49ae19" providerId="ADAL" clId="{4145B09C-FFFF-6C46-85BA-522EBB5F5558}" dt="2024-04-28T03:57:59.455" v="240"/>
          <ac:spMkLst>
            <pc:docMk/>
            <pc:sldMk cId="3504378068" sldId="8251"/>
            <ac:spMk id="30" creationId="{4B7A3F76-2737-F6A5-BDDF-67265A3BE20C}"/>
          </ac:spMkLst>
        </pc:spChg>
        <pc:spChg chg="add mod">
          <ac:chgData name="Praveen Namakkal Mohankumar" userId="8059d15b-4f8c-44f0-86d6-597a7b49ae19" providerId="ADAL" clId="{4145B09C-FFFF-6C46-85BA-522EBB5F5558}" dt="2024-04-28T03:57:59.455" v="240"/>
          <ac:spMkLst>
            <pc:docMk/>
            <pc:sldMk cId="3504378068" sldId="8251"/>
            <ac:spMk id="31" creationId="{7C7FD027-F461-3B15-0EEC-5D1AC1254C3E}"/>
          </ac:spMkLst>
        </pc:spChg>
        <pc:spChg chg="add mod">
          <ac:chgData name="Praveen Namakkal Mohankumar" userId="8059d15b-4f8c-44f0-86d6-597a7b49ae19" providerId="ADAL" clId="{4145B09C-FFFF-6C46-85BA-522EBB5F5558}" dt="2024-04-28T03:57:59.455" v="240"/>
          <ac:spMkLst>
            <pc:docMk/>
            <pc:sldMk cId="3504378068" sldId="8251"/>
            <ac:spMk id="33" creationId="{98FC6C3A-B101-510B-81F9-B61710AAD2AD}"/>
          </ac:spMkLst>
        </pc:spChg>
        <pc:spChg chg="add del mod">
          <ac:chgData name="Praveen Namakkal Mohankumar" userId="8059d15b-4f8c-44f0-86d6-597a7b49ae19" providerId="ADAL" clId="{4145B09C-FFFF-6C46-85BA-522EBB5F5558}" dt="2024-04-28T04:07:34.689" v="491" actId="478"/>
          <ac:spMkLst>
            <pc:docMk/>
            <pc:sldMk cId="3504378068" sldId="8251"/>
            <ac:spMk id="36" creationId="{E1BD0A3E-D9DF-7BB1-9E38-38B74B9EA0C7}"/>
          </ac:spMkLst>
        </pc:spChg>
        <pc:spChg chg="add mod">
          <ac:chgData name="Praveen Namakkal Mohankumar" userId="8059d15b-4f8c-44f0-86d6-597a7b49ae19" providerId="ADAL" clId="{4145B09C-FFFF-6C46-85BA-522EBB5F5558}" dt="2024-04-28T04:01:16.805" v="347"/>
          <ac:spMkLst>
            <pc:docMk/>
            <pc:sldMk cId="3504378068" sldId="8251"/>
            <ac:spMk id="38" creationId="{EA03B7C6-8A6F-8D46-D4EE-C69A8108F3D0}"/>
          </ac:spMkLst>
        </pc:spChg>
        <pc:spChg chg="add mod">
          <ac:chgData name="Praveen Namakkal Mohankumar" userId="8059d15b-4f8c-44f0-86d6-597a7b49ae19" providerId="ADAL" clId="{4145B09C-FFFF-6C46-85BA-522EBB5F5558}" dt="2024-04-28T05:03:09.528" v="1831" actId="2711"/>
          <ac:spMkLst>
            <pc:docMk/>
            <pc:sldMk cId="3504378068" sldId="8251"/>
            <ac:spMk id="40" creationId="{840AEBC2-FCE9-4BCA-82E4-94C8B113E4D7}"/>
          </ac:spMkLst>
        </pc:spChg>
        <pc:spChg chg="add mod">
          <ac:chgData name="Praveen Namakkal Mohankumar" userId="8059d15b-4f8c-44f0-86d6-597a7b49ae19" providerId="ADAL" clId="{4145B09C-FFFF-6C46-85BA-522EBB5F5558}" dt="2024-04-28T05:03:09.528" v="1831" actId="2711"/>
          <ac:spMkLst>
            <pc:docMk/>
            <pc:sldMk cId="3504378068" sldId="8251"/>
            <ac:spMk id="41" creationId="{895404A2-C725-BFE2-7497-BDF15CB68C31}"/>
          </ac:spMkLst>
        </pc:spChg>
        <pc:spChg chg="add mod">
          <ac:chgData name="Praveen Namakkal Mohankumar" userId="8059d15b-4f8c-44f0-86d6-597a7b49ae19" providerId="ADAL" clId="{4145B09C-FFFF-6C46-85BA-522EBB5F5558}" dt="2024-04-28T05:04:47.215" v="1877" actId="1036"/>
          <ac:spMkLst>
            <pc:docMk/>
            <pc:sldMk cId="3504378068" sldId="8251"/>
            <ac:spMk id="43" creationId="{0CB63BDC-C1F1-E7F9-F0A9-78BD6D0D83BB}"/>
          </ac:spMkLst>
        </pc:spChg>
        <pc:spChg chg="add mod">
          <ac:chgData name="Praveen Namakkal Mohankumar" userId="8059d15b-4f8c-44f0-86d6-597a7b49ae19" providerId="ADAL" clId="{4145B09C-FFFF-6C46-85BA-522EBB5F5558}" dt="2024-04-28T05:03:09.528" v="1831" actId="2711"/>
          <ac:spMkLst>
            <pc:docMk/>
            <pc:sldMk cId="3504378068" sldId="8251"/>
            <ac:spMk id="45" creationId="{B08B1556-447F-DBE0-5557-849FF7E529F4}"/>
          </ac:spMkLst>
        </pc:spChg>
        <pc:spChg chg="add del mod">
          <ac:chgData name="Praveen Namakkal Mohankumar" userId="8059d15b-4f8c-44f0-86d6-597a7b49ae19" providerId="ADAL" clId="{4145B09C-FFFF-6C46-85BA-522EBB5F5558}" dt="2024-04-28T04:08:25.426" v="503" actId="478"/>
          <ac:spMkLst>
            <pc:docMk/>
            <pc:sldMk cId="3504378068" sldId="8251"/>
            <ac:spMk id="47" creationId="{ECD7DC5B-09BC-4CF4-F2D2-AE9FB82B2BE2}"/>
          </ac:spMkLst>
        </pc:spChg>
        <pc:spChg chg="add del mod">
          <ac:chgData name="Praveen Namakkal Mohankumar" userId="8059d15b-4f8c-44f0-86d6-597a7b49ae19" providerId="ADAL" clId="{4145B09C-FFFF-6C46-85BA-522EBB5F5558}" dt="2024-04-28T04:14:43.340" v="623" actId="478"/>
          <ac:spMkLst>
            <pc:docMk/>
            <pc:sldMk cId="3504378068" sldId="8251"/>
            <ac:spMk id="48" creationId="{AC35C524-122A-F44D-1B4B-3EA720B4FA52}"/>
          </ac:spMkLst>
        </pc:spChg>
        <pc:spChg chg="add mod">
          <ac:chgData name="Praveen Namakkal Mohankumar" userId="8059d15b-4f8c-44f0-86d6-597a7b49ae19" providerId="ADAL" clId="{4145B09C-FFFF-6C46-85BA-522EBB5F5558}" dt="2024-04-28T05:03:09.528" v="1831" actId="2711"/>
          <ac:spMkLst>
            <pc:docMk/>
            <pc:sldMk cId="3504378068" sldId="8251"/>
            <ac:spMk id="49" creationId="{A03258A5-B310-1DAC-C443-4EC3AED05A37}"/>
          </ac:spMkLst>
        </pc:spChg>
        <pc:spChg chg="add mod">
          <ac:chgData name="Praveen Namakkal Mohankumar" userId="8059d15b-4f8c-44f0-86d6-597a7b49ae19" providerId="ADAL" clId="{4145B09C-FFFF-6C46-85BA-522EBB5F5558}" dt="2024-04-28T04:31:45.253" v="1215" actId="571"/>
          <ac:spMkLst>
            <pc:docMk/>
            <pc:sldMk cId="3504378068" sldId="8251"/>
            <ac:spMk id="56" creationId="{770EBCE8-611F-BDAD-E6B9-56A7F54D0B94}"/>
          </ac:spMkLst>
        </pc:spChg>
        <pc:grpChg chg="del">
          <ac:chgData name="Praveen Namakkal Mohankumar" userId="8059d15b-4f8c-44f0-86d6-597a7b49ae19" providerId="ADAL" clId="{4145B09C-FFFF-6C46-85BA-522EBB5F5558}" dt="2024-04-28T03:58:11.843" v="242" actId="478"/>
          <ac:grpSpMkLst>
            <pc:docMk/>
            <pc:sldMk cId="3504378068" sldId="8251"/>
            <ac:grpSpMk id="4" creationId="{00000000-0000-0000-0000-000000000000}"/>
          </ac:grpSpMkLst>
        </pc:grpChg>
        <pc:grpChg chg="del">
          <ac:chgData name="Praveen Namakkal Mohankumar" userId="8059d15b-4f8c-44f0-86d6-597a7b49ae19" providerId="ADAL" clId="{4145B09C-FFFF-6C46-85BA-522EBB5F5558}" dt="2024-04-28T03:58:45.576" v="256" actId="478"/>
          <ac:grpSpMkLst>
            <pc:docMk/>
            <pc:sldMk cId="3504378068" sldId="8251"/>
            <ac:grpSpMk id="8" creationId="{00000000-0000-0000-0000-000000000000}"/>
          </ac:grpSpMkLst>
        </pc:grpChg>
        <pc:grpChg chg="del">
          <ac:chgData name="Praveen Namakkal Mohankumar" userId="8059d15b-4f8c-44f0-86d6-597a7b49ae19" providerId="ADAL" clId="{4145B09C-FFFF-6C46-85BA-522EBB5F5558}" dt="2024-04-28T03:58:11.843" v="242" actId="478"/>
          <ac:grpSpMkLst>
            <pc:docMk/>
            <pc:sldMk cId="3504378068" sldId="8251"/>
            <ac:grpSpMk id="14" creationId="{00000000-0000-0000-0000-000000000000}"/>
          </ac:grpSpMkLst>
        </pc:grpChg>
        <pc:grpChg chg="del">
          <ac:chgData name="Praveen Namakkal Mohankumar" userId="8059d15b-4f8c-44f0-86d6-597a7b49ae19" providerId="ADAL" clId="{4145B09C-FFFF-6C46-85BA-522EBB5F5558}" dt="2024-04-28T03:58:11.843" v="242" actId="478"/>
          <ac:grpSpMkLst>
            <pc:docMk/>
            <pc:sldMk cId="3504378068" sldId="8251"/>
            <ac:grpSpMk id="17" creationId="{00000000-0000-0000-0000-000000000000}"/>
          </ac:grpSpMkLst>
        </pc:grpChg>
        <pc:grpChg chg="add mod">
          <ac:chgData name="Praveen Namakkal Mohankumar" userId="8059d15b-4f8c-44f0-86d6-597a7b49ae19" providerId="ADAL" clId="{4145B09C-FFFF-6C46-85BA-522EBB5F5558}" dt="2024-04-28T03:57:59.455" v="240"/>
          <ac:grpSpMkLst>
            <pc:docMk/>
            <pc:sldMk cId="3504378068" sldId="8251"/>
            <ac:grpSpMk id="24" creationId="{4629362D-FA0E-419A-8AA0-A315DC689287}"/>
          </ac:grpSpMkLst>
        </pc:grpChg>
        <pc:graphicFrameChg chg="add mod">
          <ac:chgData name="Praveen Namakkal Mohankumar" userId="8059d15b-4f8c-44f0-86d6-597a7b49ae19" providerId="ADAL" clId="{4145B09C-FFFF-6C46-85BA-522EBB5F5558}" dt="2024-04-28T04:30:52.106" v="1201"/>
          <ac:graphicFrameMkLst>
            <pc:docMk/>
            <pc:sldMk cId="3504378068" sldId="8251"/>
            <ac:graphicFrameMk id="55" creationId="{548613D1-4CFF-EFC3-E965-4605E4F78790}"/>
          </ac:graphicFrameMkLst>
        </pc:graphicFrameChg>
        <pc:picChg chg="add mod">
          <ac:chgData name="Praveen Namakkal Mohankumar" userId="8059d15b-4f8c-44f0-86d6-597a7b49ae19" providerId="ADAL" clId="{4145B09C-FFFF-6C46-85BA-522EBB5F5558}" dt="2024-04-28T03:57:59.455" v="240"/>
          <ac:picMkLst>
            <pc:docMk/>
            <pc:sldMk cId="3504378068" sldId="8251"/>
            <ac:picMk id="3" creationId="{10E135DF-5C43-A14D-5FF3-8C29CA15FE80}"/>
          </ac:picMkLst>
        </pc:picChg>
        <pc:picChg chg="add mod">
          <ac:chgData name="Praveen Namakkal Mohankumar" userId="8059d15b-4f8c-44f0-86d6-597a7b49ae19" providerId="ADAL" clId="{4145B09C-FFFF-6C46-85BA-522EBB5F5558}" dt="2024-04-28T03:57:59.455" v="240"/>
          <ac:picMkLst>
            <pc:docMk/>
            <pc:sldMk cId="3504378068" sldId="8251"/>
            <ac:picMk id="10" creationId="{C6C9BB22-6B5F-2E7D-DC76-92F3E5473AC9}"/>
          </ac:picMkLst>
        </pc:picChg>
        <pc:picChg chg="add mod">
          <ac:chgData name="Praveen Namakkal Mohankumar" userId="8059d15b-4f8c-44f0-86d6-597a7b49ae19" providerId="ADAL" clId="{4145B09C-FFFF-6C46-85BA-522EBB5F5558}" dt="2024-04-28T03:57:59.455" v="240"/>
          <ac:picMkLst>
            <pc:docMk/>
            <pc:sldMk cId="3504378068" sldId="8251"/>
            <ac:picMk id="11" creationId="{6386F2B4-FCA2-0213-5BDB-F959719EBE33}"/>
          </ac:picMkLst>
        </pc:picChg>
        <pc:picChg chg="add mod">
          <ac:chgData name="Praveen Namakkal Mohankumar" userId="8059d15b-4f8c-44f0-86d6-597a7b49ae19" providerId="ADAL" clId="{4145B09C-FFFF-6C46-85BA-522EBB5F5558}" dt="2024-04-28T03:57:59.455" v="240"/>
          <ac:picMkLst>
            <pc:docMk/>
            <pc:sldMk cId="3504378068" sldId="8251"/>
            <ac:picMk id="12" creationId="{6174EAB0-65BE-BD69-2949-83AD3F2282E5}"/>
          </ac:picMkLst>
        </pc:picChg>
        <pc:picChg chg="add mod">
          <ac:chgData name="Praveen Namakkal Mohankumar" userId="8059d15b-4f8c-44f0-86d6-597a7b49ae19" providerId="ADAL" clId="{4145B09C-FFFF-6C46-85BA-522EBB5F5558}" dt="2024-04-28T03:57:59.455" v="240"/>
          <ac:picMkLst>
            <pc:docMk/>
            <pc:sldMk cId="3504378068" sldId="8251"/>
            <ac:picMk id="32" creationId="{CFC15256-B35B-363E-72DD-6583CA165533}"/>
          </ac:picMkLst>
        </pc:picChg>
        <pc:picChg chg="add del mod">
          <ac:chgData name="Praveen Namakkal Mohankumar" userId="8059d15b-4f8c-44f0-86d6-597a7b49ae19" providerId="ADAL" clId="{4145B09C-FFFF-6C46-85BA-522EBB5F5558}" dt="2024-04-28T04:06:55.932" v="479" actId="478"/>
          <ac:picMkLst>
            <pc:docMk/>
            <pc:sldMk cId="3504378068" sldId="8251"/>
            <ac:picMk id="34" creationId="{7BD81D4C-A37A-1FFA-8DF1-465613DC06DD}"/>
          </ac:picMkLst>
        </pc:picChg>
        <pc:picChg chg="add mod">
          <ac:chgData name="Praveen Namakkal Mohankumar" userId="8059d15b-4f8c-44f0-86d6-597a7b49ae19" providerId="ADAL" clId="{4145B09C-FFFF-6C46-85BA-522EBB5F5558}" dt="2024-04-28T05:03:09.528" v="1831" actId="2711"/>
          <ac:picMkLst>
            <pc:docMk/>
            <pc:sldMk cId="3504378068" sldId="8251"/>
            <ac:picMk id="35" creationId="{2A74AD0B-00E5-34D0-556A-1B646BEC89E2}"/>
          </ac:picMkLst>
        </pc:picChg>
        <pc:picChg chg="add mod">
          <ac:chgData name="Praveen Namakkal Mohankumar" userId="8059d15b-4f8c-44f0-86d6-597a7b49ae19" providerId="ADAL" clId="{4145B09C-FFFF-6C46-85BA-522EBB5F5558}" dt="2024-04-28T04:01:16.805" v="347"/>
          <ac:picMkLst>
            <pc:docMk/>
            <pc:sldMk cId="3504378068" sldId="8251"/>
            <ac:picMk id="37" creationId="{00A02BEA-BBFD-4352-6427-BC3AAA6C7154}"/>
          </ac:picMkLst>
        </pc:picChg>
        <pc:picChg chg="add del mod">
          <ac:chgData name="Praveen Namakkal Mohankumar" userId="8059d15b-4f8c-44f0-86d6-597a7b49ae19" providerId="ADAL" clId="{4145B09C-FFFF-6C46-85BA-522EBB5F5558}" dt="2024-04-28T04:01:40.811" v="351" actId="478"/>
          <ac:picMkLst>
            <pc:docMk/>
            <pc:sldMk cId="3504378068" sldId="8251"/>
            <ac:picMk id="39" creationId="{C3812022-C87E-40F5-3E25-E29DF68C4713}"/>
          </ac:picMkLst>
        </pc:picChg>
        <pc:picChg chg="add mod">
          <ac:chgData name="Praveen Namakkal Mohankumar" userId="8059d15b-4f8c-44f0-86d6-597a7b49ae19" providerId="ADAL" clId="{4145B09C-FFFF-6C46-85BA-522EBB5F5558}" dt="2024-04-28T05:03:09.528" v="1831" actId="2711"/>
          <ac:picMkLst>
            <pc:docMk/>
            <pc:sldMk cId="3504378068" sldId="8251"/>
            <ac:picMk id="42" creationId="{EEC361EC-03DF-07A4-50EF-C1DB55101D09}"/>
          </ac:picMkLst>
        </pc:picChg>
        <pc:picChg chg="add mod">
          <ac:chgData name="Praveen Namakkal Mohankumar" userId="8059d15b-4f8c-44f0-86d6-597a7b49ae19" providerId="ADAL" clId="{4145B09C-FFFF-6C46-85BA-522EBB5F5558}" dt="2024-04-28T05:04:47.215" v="1877" actId="1036"/>
          <ac:picMkLst>
            <pc:docMk/>
            <pc:sldMk cId="3504378068" sldId="8251"/>
            <ac:picMk id="44" creationId="{9F572D04-6A71-B5FD-29A9-5EF7FE20C3E2}"/>
          </ac:picMkLst>
        </pc:picChg>
        <pc:picChg chg="add mod">
          <ac:chgData name="Praveen Namakkal Mohankumar" userId="8059d15b-4f8c-44f0-86d6-597a7b49ae19" providerId="ADAL" clId="{4145B09C-FFFF-6C46-85BA-522EBB5F5558}" dt="2024-04-28T05:03:09.528" v="1831" actId="2711"/>
          <ac:picMkLst>
            <pc:docMk/>
            <pc:sldMk cId="3504378068" sldId="8251"/>
            <ac:picMk id="46" creationId="{5B821167-19AC-0EAC-1A06-9502144F2C56}"/>
          </ac:picMkLst>
        </pc:picChg>
        <pc:picChg chg="add del mod">
          <ac:chgData name="Praveen Namakkal Mohankumar" userId="8059d15b-4f8c-44f0-86d6-597a7b49ae19" providerId="ADAL" clId="{4145B09C-FFFF-6C46-85BA-522EBB5F5558}" dt="2024-04-28T04:09:46.953" v="509" actId="478"/>
          <ac:picMkLst>
            <pc:docMk/>
            <pc:sldMk cId="3504378068" sldId="8251"/>
            <ac:picMk id="6146" creationId="{39242E5C-EC58-20CC-0C7B-49AC10EEC0A3}"/>
          </ac:picMkLst>
        </pc:picChg>
        <pc:cxnChg chg="del">
          <ac:chgData name="Praveen Namakkal Mohankumar" userId="8059d15b-4f8c-44f0-86d6-597a7b49ae19" providerId="ADAL" clId="{4145B09C-FFFF-6C46-85BA-522EBB5F5558}" dt="2024-04-28T03:58:13.460" v="243" actId="478"/>
          <ac:cxnSpMkLst>
            <pc:docMk/>
            <pc:sldMk cId="3504378068" sldId="8251"/>
            <ac:cxnSpMk id="20" creationId="{F988CC8F-D824-A59D-9617-A710358C055F}"/>
          </ac:cxnSpMkLst>
        </pc:cxnChg>
        <pc:cxnChg chg="add del mod">
          <ac:chgData name="Praveen Namakkal Mohankumar" userId="8059d15b-4f8c-44f0-86d6-597a7b49ae19" providerId="ADAL" clId="{4145B09C-FFFF-6C46-85BA-522EBB5F5558}" dt="2024-04-28T04:28:14.274" v="1132" actId="478"/>
          <ac:cxnSpMkLst>
            <pc:docMk/>
            <pc:sldMk cId="3504378068" sldId="8251"/>
            <ac:cxnSpMk id="50" creationId="{744EB977-26F5-F28B-86F4-877C8EF17156}"/>
          </ac:cxnSpMkLst>
        </pc:cxnChg>
        <pc:cxnChg chg="add mod">
          <ac:chgData name="Praveen Namakkal Mohankumar" userId="8059d15b-4f8c-44f0-86d6-597a7b49ae19" providerId="ADAL" clId="{4145B09C-FFFF-6C46-85BA-522EBB5F5558}" dt="2024-04-28T05:03:09.528" v="1831" actId="2711"/>
          <ac:cxnSpMkLst>
            <pc:docMk/>
            <pc:sldMk cId="3504378068" sldId="8251"/>
            <ac:cxnSpMk id="54" creationId="{0307FB0E-6F17-461D-D427-6F2B5902F152}"/>
          </ac:cxnSpMkLst>
        </pc:cxnChg>
      </pc:sldChg>
      <pc:sldChg chg="add del setBg">
        <pc:chgData name="Praveen Namakkal Mohankumar" userId="8059d15b-4f8c-44f0-86d6-597a7b49ae19" providerId="ADAL" clId="{4145B09C-FFFF-6C46-85BA-522EBB5F5558}" dt="2024-04-28T03:56:40.989" v="236"/>
        <pc:sldMkLst>
          <pc:docMk/>
          <pc:sldMk cId="3660861473" sldId="8251"/>
        </pc:sldMkLst>
      </pc:sldChg>
      <pc:sldChg chg="del">
        <pc:chgData name="Praveen Namakkal Mohankumar" userId="8059d15b-4f8c-44f0-86d6-597a7b49ae19" providerId="ADAL" clId="{4145B09C-FFFF-6C46-85BA-522EBB5F5558}" dt="2024-04-28T03:44:34.219" v="68" actId="2696"/>
        <pc:sldMkLst>
          <pc:docMk/>
          <pc:sldMk cId="1871159601" sldId="8252"/>
        </pc:sldMkLst>
      </pc:sldChg>
      <pc:sldChg chg="add del setBg">
        <pc:chgData name="Praveen Namakkal Mohankumar" userId="8059d15b-4f8c-44f0-86d6-597a7b49ae19" providerId="ADAL" clId="{4145B09C-FFFF-6C46-85BA-522EBB5F5558}" dt="2024-04-28T03:56:45.178" v="239"/>
        <pc:sldMkLst>
          <pc:docMk/>
          <pc:sldMk cId="3344351118" sldId="8252"/>
        </pc:sldMkLst>
      </pc:sldChg>
      <pc:sldChg chg="addSp delSp modSp add mod addAnim delAnim modAnim modNotesTx">
        <pc:chgData name="Praveen Namakkal Mohankumar" userId="8059d15b-4f8c-44f0-86d6-597a7b49ae19" providerId="ADAL" clId="{4145B09C-FFFF-6C46-85BA-522EBB5F5558}" dt="2024-04-29T20:06:45.356" v="11412" actId="1076"/>
        <pc:sldMkLst>
          <pc:docMk/>
          <pc:sldMk cId="3811579949" sldId="8252"/>
        </pc:sldMkLst>
        <pc:spChg chg="mod">
          <ac:chgData name="Praveen Namakkal Mohankumar" userId="8059d15b-4f8c-44f0-86d6-597a7b49ae19" providerId="ADAL" clId="{4145B09C-FFFF-6C46-85BA-522EBB5F5558}" dt="2024-04-28T05:03:24.777" v="1833" actId="2711"/>
          <ac:spMkLst>
            <pc:docMk/>
            <pc:sldMk cId="3811579949" sldId="8252"/>
            <ac:spMk id="2" creationId="{00000000-0000-0000-0000-000000000000}"/>
          </ac:spMkLst>
        </pc:spChg>
        <pc:spChg chg="mod">
          <ac:chgData name="Praveen Namakkal Mohankumar" userId="8059d15b-4f8c-44f0-86d6-597a7b49ae19" providerId="ADAL" clId="{4145B09C-FFFF-6C46-85BA-522EBB5F5558}" dt="2024-04-29T17:26:07.933" v="8653" actId="1076"/>
          <ac:spMkLst>
            <pc:docMk/>
            <pc:sldMk cId="3811579949" sldId="8252"/>
            <ac:spMk id="4" creationId="{2123AE4C-ACD7-D1C6-24A0-FECD3EDC1809}"/>
          </ac:spMkLst>
        </pc:spChg>
        <pc:spChg chg="add mod">
          <ac:chgData name="Praveen Namakkal Mohankumar" userId="8059d15b-4f8c-44f0-86d6-597a7b49ae19" providerId="ADAL" clId="{4145B09C-FFFF-6C46-85BA-522EBB5F5558}" dt="2024-04-28T05:04:02.598" v="1862" actId="404"/>
          <ac:spMkLst>
            <pc:docMk/>
            <pc:sldMk cId="3811579949" sldId="8252"/>
            <ac:spMk id="8" creationId="{035BA45A-CD34-2442-287D-ABE5BA6D6EDC}"/>
          </ac:spMkLst>
        </pc:spChg>
        <pc:spChg chg="mod">
          <ac:chgData name="Praveen Namakkal Mohankumar" userId="8059d15b-4f8c-44f0-86d6-597a7b49ae19" providerId="ADAL" clId="{4145B09C-FFFF-6C46-85BA-522EBB5F5558}" dt="2024-04-29T20:06:45.356" v="11412" actId="1076"/>
          <ac:spMkLst>
            <pc:docMk/>
            <pc:sldMk cId="3811579949" sldId="8252"/>
            <ac:spMk id="11" creationId="{00000000-0000-0000-0000-000000000000}"/>
          </ac:spMkLst>
        </pc:spChg>
        <pc:spChg chg="add mod">
          <ac:chgData name="Praveen Namakkal Mohankumar" userId="8059d15b-4f8c-44f0-86d6-597a7b49ae19" providerId="ADAL" clId="{4145B09C-FFFF-6C46-85BA-522EBB5F5558}" dt="2024-04-28T05:04:09.544" v="1863" actId="404"/>
          <ac:spMkLst>
            <pc:docMk/>
            <pc:sldMk cId="3811579949" sldId="8252"/>
            <ac:spMk id="12" creationId="{72896C56-4115-EBA8-0C8D-7825118E9E56}"/>
          </ac:spMkLst>
        </pc:spChg>
        <pc:spChg chg="add mod">
          <ac:chgData name="Praveen Namakkal Mohankumar" userId="8059d15b-4f8c-44f0-86d6-597a7b49ae19" providerId="ADAL" clId="{4145B09C-FFFF-6C46-85BA-522EBB5F5558}" dt="2024-04-28T04:38:15.990" v="1322"/>
          <ac:spMkLst>
            <pc:docMk/>
            <pc:sldMk cId="3811579949" sldId="8252"/>
            <ac:spMk id="15" creationId="{273EB84D-880E-C419-FE6C-254DA3238FB2}"/>
          </ac:spMkLst>
        </pc:spChg>
        <pc:spChg chg="add mod">
          <ac:chgData name="Praveen Namakkal Mohankumar" userId="8059d15b-4f8c-44f0-86d6-597a7b49ae19" providerId="ADAL" clId="{4145B09C-FFFF-6C46-85BA-522EBB5F5558}" dt="2024-04-28T05:04:12.389" v="1864" actId="404"/>
          <ac:spMkLst>
            <pc:docMk/>
            <pc:sldMk cId="3811579949" sldId="8252"/>
            <ac:spMk id="18" creationId="{9EBB7EE8-6EFC-5827-7349-1E61DE340A55}"/>
          </ac:spMkLst>
        </pc:spChg>
        <pc:spChg chg="add mod">
          <ac:chgData name="Praveen Namakkal Mohankumar" userId="8059d15b-4f8c-44f0-86d6-597a7b49ae19" providerId="ADAL" clId="{4145B09C-FFFF-6C46-85BA-522EBB5F5558}" dt="2024-04-28T05:04:25.296" v="1867" actId="404"/>
          <ac:spMkLst>
            <pc:docMk/>
            <pc:sldMk cId="3811579949" sldId="8252"/>
            <ac:spMk id="21" creationId="{52700FD1-6E72-7B81-ABC6-AE9B352CA8F0}"/>
          </ac:spMkLst>
        </pc:spChg>
        <pc:spChg chg="add mod">
          <ac:chgData name="Praveen Namakkal Mohankumar" userId="8059d15b-4f8c-44f0-86d6-597a7b49ae19" providerId="ADAL" clId="{4145B09C-FFFF-6C46-85BA-522EBB5F5558}" dt="2024-04-28T05:04:15.717" v="1865" actId="404"/>
          <ac:spMkLst>
            <pc:docMk/>
            <pc:sldMk cId="3811579949" sldId="8252"/>
            <ac:spMk id="26" creationId="{7FA43AD3-1E1C-273D-D732-CB1FC8D1138C}"/>
          </ac:spMkLst>
        </pc:spChg>
        <pc:spChg chg="add mod topLvl">
          <ac:chgData name="Praveen Namakkal Mohankumar" userId="8059d15b-4f8c-44f0-86d6-597a7b49ae19" providerId="ADAL" clId="{4145B09C-FFFF-6C46-85BA-522EBB5F5558}" dt="2024-04-29T17:25:28.861" v="8650" actId="164"/>
          <ac:spMkLst>
            <pc:docMk/>
            <pc:sldMk cId="3811579949" sldId="8252"/>
            <ac:spMk id="27" creationId="{DC95E274-981B-6D57-A70A-09DFD3C6E8CA}"/>
          </ac:spMkLst>
        </pc:spChg>
        <pc:spChg chg="add mod">
          <ac:chgData name="Praveen Namakkal Mohankumar" userId="8059d15b-4f8c-44f0-86d6-597a7b49ae19" providerId="ADAL" clId="{4145B09C-FFFF-6C46-85BA-522EBB5F5558}" dt="2024-04-28T05:03:24.777" v="1833" actId="2711"/>
          <ac:spMkLst>
            <pc:docMk/>
            <pc:sldMk cId="3811579949" sldId="8252"/>
            <ac:spMk id="28" creationId="{7C2D8093-B1F2-DDD3-0FC0-8B72AB92DDE0}"/>
          </ac:spMkLst>
        </pc:spChg>
        <pc:spChg chg="del">
          <ac:chgData name="Praveen Namakkal Mohankumar" userId="8059d15b-4f8c-44f0-86d6-597a7b49ae19" providerId="ADAL" clId="{4145B09C-FFFF-6C46-85BA-522EBB5F5558}" dt="2024-04-28T04:37:17.262" v="1300" actId="478"/>
          <ac:spMkLst>
            <pc:docMk/>
            <pc:sldMk cId="3811579949" sldId="8252"/>
            <ac:spMk id="47" creationId="{AC1B4B7A-4F28-9DF6-C116-9DD59BE393AD}"/>
          </ac:spMkLst>
        </pc:spChg>
        <pc:spChg chg="del">
          <ac:chgData name="Praveen Namakkal Mohankumar" userId="8059d15b-4f8c-44f0-86d6-597a7b49ae19" providerId="ADAL" clId="{4145B09C-FFFF-6C46-85BA-522EBB5F5558}" dt="2024-04-28T04:37:17.262" v="1300" actId="478"/>
          <ac:spMkLst>
            <pc:docMk/>
            <pc:sldMk cId="3811579949" sldId="8252"/>
            <ac:spMk id="48" creationId="{D969C161-FE7F-272A-861F-8FB456FDFCF8}"/>
          </ac:spMkLst>
        </pc:spChg>
        <pc:spChg chg="del">
          <ac:chgData name="Praveen Namakkal Mohankumar" userId="8059d15b-4f8c-44f0-86d6-597a7b49ae19" providerId="ADAL" clId="{4145B09C-FFFF-6C46-85BA-522EBB5F5558}" dt="2024-04-28T04:37:17.262" v="1300" actId="478"/>
          <ac:spMkLst>
            <pc:docMk/>
            <pc:sldMk cId="3811579949" sldId="8252"/>
            <ac:spMk id="49" creationId="{04FA5162-6ED9-8037-A8EA-50802C93E02A}"/>
          </ac:spMkLst>
        </pc:spChg>
        <pc:spChg chg="add del mod">
          <ac:chgData name="Praveen Namakkal Mohankumar" userId="8059d15b-4f8c-44f0-86d6-597a7b49ae19" providerId="ADAL" clId="{4145B09C-FFFF-6C46-85BA-522EBB5F5558}" dt="2024-04-28T04:41:32.830" v="1413" actId="478"/>
          <ac:spMkLst>
            <pc:docMk/>
            <pc:sldMk cId="3811579949" sldId="8252"/>
            <ac:spMk id="50" creationId="{2A82F0C0-5362-7D09-775E-BD9967B49FE5}"/>
          </ac:spMkLst>
        </pc:spChg>
        <pc:spChg chg="add mod">
          <ac:chgData name="Praveen Namakkal Mohankumar" userId="8059d15b-4f8c-44f0-86d6-597a7b49ae19" providerId="ADAL" clId="{4145B09C-FFFF-6C46-85BA-522EBB5F5558}" dt="2024-04-28T05:03:24.777" v="1833" actId="2711"/>
          <ac:spMkLst>
            <pc:docMk/>
            <pc:sldMk cId="3811579949" sldId="8252"/>
            <ac:spMk id="51" creationId="{0BBFCDD9-D31C-7D3D-CCD7-1346EBAD62EF}"/>
          </ac:spMkLst>
        </pc:spChg>
        <pc:spChg chg="add mod">
          <ac:chgData name="Praveen Namakkal Mohankumar" userId="8059d15b-4f8c-44f0-86d6-597a7b49ae19" providerId="ADAL" clId="{4145B09C-FFFF-6C46-85BA-522EBB5F5558}" dt="2024-04-28T04:45:07.483" v="1496" actId="164"/>
          <ac:spMkLst>
            <pc:docMk/>
            <pc:sldMk cId="3811579949" sldId="8252"/>
            <ac:spMk id="52" creationId="{25551E6A-A64B-744F-2CB1-7368D80935FC}"/>
          </ac:spMkLst>
        </pc:spChg>
        <pc:spChg chg="add mod">
          <ac:chgData name="Praveen Namakkal Mohankumar" userId="8059d15b-4f8c-44f0-86d6-597a7b49ae19" providerId="ADAL" clId="{4145B09C-FFFF-6C46-85BA-522EBB5F5558}" dt="2024-04-28T05:03:24.777" v="1833" actId="2711"/>
          <ac:spMkLst>
            <pc:docMk/>
            <pc:sldMk cId="3811579949" sldId="8252"/>
            <ac:spMk id="53" creationId="{82185274-1EDF-089A-B0AF-445BBDE9F30D}"/>
          </ac:spMkLst>
        </pc:spChg>
        <pc:spChg chg="add mod topLvl">
          <ac:chgData name="Praveen Namakkal Mohankumar" userId="8059d15b-4f8c-44f0-86d6-597a7b49ae19" providerId="ADAL" clId="{4145B09C-FFFF-6C46-85BA-522EBB5F5558}" dt="2024-04-29T17:25:28.861" v="8650" actId="164"/>
          <ac:spMkLst>
            <pc:docMk/>
            <pc:sldMk cId="3811579949" sldId="8252"/>
            <ac:spMk id="54" creationId="{2BADC152-0153-45DB-3CA9-3A51E194CA57}"/>
          </ac:spMkLst>
        </pc:spChg>
        <pc:spChg chg="add mod topLvl">
          <ac:chgData name="Praveen Namakkal Mohankumar" userId="8059d15b-4f8c-44f0-86d6-597a7b49ae19" providerId="ADAL" clId="{4145B09C-FFFF-6C46-85BA-522EBB5F5558}" dt="2024-04-29T17:27:19.601" v="8671" actId="108"/>
          <ac:spMkLst>
            <pc:docMk/>
            <pc:sldMk cId="3811579949" sldId="8252"/>
            <ac:spMk id="61" creationId="{A0936BED-8407-6F04-1190-96C40FF71D20}"/>
          </ac:spMkLst>
        </pc:spChg>
        <pc:spChg chg="add mod">
          <ac:chgData name="Praveen Namakkal Mohankumar" userId="8059d15b-4f8c-44f0-86d6-597a7b49ae19" providerId="ADAL" clId="{4145B09C-FFFF-6C46-85BA-522EBB5F5558}" dt="2024-04-29T17:26:16.222" v="8657" actId="1076"/>
          <ac:spMkLst>
            <pc:docMk/>
            <pc:sldMk cId="3811579949" sldId="8252"/>
            <ac:spMk id="62" creationId="{26DFF97F-A1AD-24A8-0CC9-040B618489E3}"/>
          </ac:spMkLst>
        </pc:spChg>
        <pc:spChg chg="add mod">
          <ac:chgData name="Praveen Namakkal Mohankumar" userId="8059d15b-4f8c-44f0-86d6-597a7b49ae19" providerId="ADAL" clId="{4145B09C-FFFF-6C46-85BA-522EBB5F5558}" dt="2024-04-28T05:03:46.454" v="1861" actId="1076"/>
          <ac:spMkLst>
            <pc:docMk/>
            <pc:sldMk cId="3811579949" sldId="8252"/>
            <ac:spMk id="64" creationId="{CD064D32-B973-6B5F-A8D1-7366A30618C6}"/>
          </ac:spMkLst>
        </pc:spChg>
        <pc:spChg chg="add del mod">
          <ac:chgData name="Praveen Namakkal Mohankumar" userId="8059d15b-4f8c-44f0-86d6-597a7b49ae19" providerId="ADAL" clId="{4145B09C-FFFF-6C46-85BA-522EBB5F5558}" dt="2024-04-28T04:53:02.469" v="1647" actId="478"/>
          <ac:spMkLst>
            <pc:docMk/>
            <pc:sldMk cId="3811579949" sldId="8252"/>
            <ac:spMk id="66" creationId="{728EC44B-985E-B30E-26A0-0FF053858199}"/>
          </ac:spMkLst>
        </pc:spChg>
        <pc:spChg chg="add mod">
          <ac:chgData name="Praveen Namakkal Mohankumar" userId="8059d15b-4f8c-44f0-86d6-597a7b49ae19" providerId="ADAL" clId="{4145B09C-FFFF-6C46-85BA-522EBB5F5558}" dt="2024-04-28T23:18:51.969" v="6141" actId="313"/>
          <ac:spMkLst>
            <pc:docMk/>
            <pc:sldMk cId="3811579949" sldId="8252"/>
            <ac:spMk id="67" creationId="{D97D55B0-2CD6-F79D-1F7A-B26D524F675C}"/>
          </ac:spMkLst>
        </pc:spChg>
        <pc:grpChg chg="del">
          <ac:chgData name="Praveen Namakkal Mohankumar" userId="8059d15b-4f8c-44f0-86d6-597a7b49ae19" providerId="ADAL" clId="{4145B09C-FFFF-6C46-85BA-522EBB5F5558}" dt="2024-04-28T04:37:17.262" v="1300" actId="478"/>
          <ac:grpSpMkLst>
            <pc:docMk/>
            <pc:sldMk cId="3811579949" sldId="8252"/>
            <ac:grpSpMk id="29" creationId="{4F418C9C-759D-EB86-2A62-26FFDA54999F}"/>
          </ac:grpSpMkLst>
        </pc:grpChg>
        <pc:grpChg chg="del">
          <ac:chgData name="Praveen Namakkal Mohankumar" userId="8059d15b-4f8c-44f0-86d6-597a7b49ae19" providerId="ADAL" clId="{4145B09C-FFFF-6C46-85BA-522EBB5F5558}" dt="2024-04-28T04:37:17.262" v="1300" actId="478"/>
          <ac:grpSpMkLst>
            <pc:docMk/>
            <pc:sldMk cId="3811579949" sldId="8252"/>
            <ac:grpSpMk id="32" creationId="{E0A324DE-F299-BA9E-3A79-35C3CAA68F05}"/>
          </ac:grpSpMkLst>
        </pc:grpChg>
        <pc:grpChg chg="del">
          <ac:chgData name="Praveen Namakkal Mohankumar" userId="8059d15b-4f8c-44f0-86d6-597a7b49ae19" providerId="ADAL" clId="{4145B09C-FFFF-6C46-85BA-522EBB5F5558}" dt="2024-04-28T04:37:17.262" v="1300" actId="478"/>
          <ac:grpSpMkLst>
            <pc:docMk/>
            <pc:sldMk cId="3811579949" sldId="8252"/>
            <ac:grpSpMk id="35" creationId="{5ECFE820-9A01-F18C-539A-B68CA6788BE7}"/>
          </ac:grpSpMkLst>
        </pc:grpChg>
        <pc:grpChg chg="del">
          <ac:chgData name="Praveen Namakkal Mohankumar" userId="8059d15b-4f8c-44f0-86d6-597a7b49ae19" providerId="ADAL" clId="{4145B09C-FFFF-6C46-85BA-522EBB5F5558}" dt="2024-04-28T04:37:17.262" v="1300" actId="478"/>
          <ac:grpSpMkLst>
            <pc:docMk/>
            <pc:sldMk cId="3811579949" sldId="8252"/>
            <ac:grpSpMk id="38" creationId="{516479E5-5EA8-3D36-232C-BD8BB61A54F3}"/>
          </ac:grpSpMkLst>
        </pc:grpChg>
        <pc:grpChg chg="del">
          <ac:chgData name="Praveen Namakkal Mohankumar" userId="8059d15b-4f8c-44f0-86d6-597a7b49ae19" providerId="ADAL" clId="{4145B09C-FFFF-6C46-85BA-522EBB5F5558}" dt="2024-04-28T04:37:17.262" v="1300" actId="478"/>
          <ac:grpSpMkLst>
            <pc:docMk/>
            <pc:sldMk cId="3811579949" sldId="8252"/>
            <ac:grpSpMk id="41" creationId="{C8756B6D-150F-6C13-A621-AB2D2E15CE80}"/>
          </ac:grpSpMkLst>
        </pc:grpChg>
        <pc:grpChg chg="del">
          <ac:chgData name="Praveen Namakkal Mohankumar" userId="8059d15b-4f8c-44f0-86d6-597a7b49ae19" providerId="ADAL" clId="{4145B09C-FFFF-6C46-85BA-522EBB5F5558}" dt="2024-04-28T04:37:17.262" v="1300" actId="478"/>
          <ac:grpSpMkLst>
            <pc:docMk/>
            <pc:sldMk cId="3811579949" sldId="8252"/>
            <ac:grpSpMk id="44" creationId="{5166FC32-5222-1640-3F0C-4B25355F0424}"/>
          </ac:grpSpMkLst>
        </pc:grpChg>
        <pc:grpChg chg="add mod">
          <ac:chgData name="Praveen Namakkal Mohankumar" userId="8059d15b-4f8c-44f0-86d6-597a7b49ae19" providerId="ADAL" clId="{4145B09C-FFFF-6C46-85BA-522EBB5F5558}" dt="2024-04-28T05:03:24.777" v="1833" actId="2711"/>
          <ac:grpSpMkLst>
            <pc:docMk/>
            <pc:sldMk cId="3811579949" sldId="8252"/>
            <ac:grpSpMk id="55" creationId="{FDBE9C28-08AA-A28B-EF67-8544C66B3BB3}"/>
          </ac:grpSpMkLst>
        </pc:grpChg>
        <pc:grpChg chg="add mod">
          <ac:chgData name="Praveen Namakkal Mohankumar" userId="8059d15b-4f8c-44f0-86d6-597a7b49ae19" providerId="ADAL" clId="{4145B09C-FFFF-6C46-85BA-522EBB5F5558}" dt="2024-04-28T05:03:24.777" v="1833" actId="2711"/>
          <ac:grpSpMkLst>
            <pc:docMk/>
            <pc:sldMk cId="3811579949" sldId="8252"/>
            <ac:grpSpMk id="56" creationId="{AA2047B8-ED1A-5CCF-9648-35B940C81635}"/>
          </ac:grpSpMkLst>
        </pc:grpChg>
        <pc:grpChg chg="add mod">
          <ac:chgData name="Praveen Namakkal Mohankumar" userId="8059d15b-4f8c-44f0-86d6-597a7b49ae19" providerId="ADAL" clId="{4145B09C-FFFF-6C46-85BA-522EBB5F5558}" dt="2024-04-28T04:44:53.615" v="1492" actId="164"/>
          <ac:grpSpMkLst>
            <pc:docMk/>
            <pc:sldMk cId="3811579949" sldId="8252"/>
            <ac:grpSpMk id="57" creationId="{FD9F6FF5-B63E-F7CE-306E-F919E15DEBB8}"/>
          </ac:grpSpMkLst>
        </pc:grpChg>
        <pc:grpChg chg="add mod">
          <ac:chgData name="Praveen Namakkal Mohankumar" userId="8059d15b-4f8c-44f0-86d6-597a7b49ae19" providerId="ADAL" clId="{4145B09C-FFFF-6C46-85BA-522EBB5F5558}" dt="2024-04-28T05:03:24.777" v="1833" actId="2711"/>
          <ac:grpSpMkLst>
            <pc:docMk/>
            <pc:sldMk cId="3811579949" sldId="8252"/>
            <ac:grpSpMk id="58" creationId="{42975BD3-0A91-22C3-99D3-22AFEA7276FD}"/>
          </ac:grpSpMkLst>
        </pc:grpChg>
        <pc:grpChg chg="add mod">
          <ac:chgData name="Praveen Namakkal Mohankumar" userId="8059d15b-4f8c-44f0-86d6-597a7b49ae19" providerId="ADAL" clId="{4145B09C-FFFF-6C46-85BA-522EBB5F5558}" dt="2024-04-28T05:03:24.777" v="1833" actId="2711"/>
          <ac:grpSpMkLst>
            <pc:docMk/>
            <pc:sldMk cId="3811579949" sldId="8252"/>
            <ac:grpSpMk id="59" creationId="{6E401836-65C7-E4EB-858C-0A6B7D36709D}"/>
          </ac:grpSpMkLst>
        </pc:grpChg>
        <pc:grpChg chg="add del mod">
          <ac:chgData name="Praveen Namakkal Mohankumar" userId="8059d15b-4f8c-44f0-86d6-597a7b49ae19" providerId="ADAL" clId="{4145B09C-FFFF-6C46-85BA-522EBB5F5558}" dt="2024-04-29T17:23:54.914" v="8648" actId="165"/>
          <ac:grpSpMkLst>
            <pc:docMk/>
            <pc:sldMk cId="3811579949" sldId="8252"/>
            <ac:grpSpMk id="60" creationId="{4CF283A3-D40F-1500-EEAA-026DEE9CF4C0}"/>
          </ac:grpSpMkLst>
        </pc:grpChg>
        <pc:grpChg chg="add mod">
          <ac:chgData name="Praveen Namakkal Mohankumar" userId="8059d15b-4f8c-44f0-86d6-597a7b49ae19" providerId="ADAL" clId="{4145B09C-FFFF-6C46-85BA-522EBB5F5558}" dt="2024-04-29T17:26:14.115" v="8655" actId="1076"/>
          <ac:grpSpMkLst>
            <pc:docMk/>
            <pc:sldMk cId="3811579949" sldId="8252"/>
            <ac:grpSpMk id="68" creationId="{2C889AF8-87BE-A19A-C8EB-ACC93877B75F}"/>
          </ac:grpSpMkLst>
        </pc:grpChg>
        <pc:picChg chg="mod">
          <ac:chgData name="Praveen Namakkal Mohankumar" userId="8059d15b-4f8c-44f0-86d6-597a7b49ae19" providerId="ADAL" clId="{4145B09C-FFFF-6C46-85BA-522EBB5F5558}" dt="2024-04-28T05:03:24.777" v="1833" actId="2711"/>
          <ac:picMkLst>
            <pc:docMk/>
            <pc:sldMk cId="3811579949" sldId="8252"/>
            <ac:picMk id="5" creationId="{CAB5CC40-92E8-52DE-270E-424F66FDC3CE}"/>
          </ac:picMkLst>
        </pc:picChg>
        <pc:picChg chg="add mod">
          <ac:chgData name="Praveen Namakkal Mohankumar" userId="8059d15b-4f8c-44f0-86d6-597a7b49ae19" providerId="ADAL" clId="{4145B09C-FFFF-6C46-85BA-522EBB5F5558}" dt="2024-04-28T05:03:24.777" v="1833" actId="2711"/>
          <ac:picMkLst>
            <pc:docMk/>
            <pc:sldMk cId="3811579949" sldId="8252"/>
            <ac:picMk id="6" creationId="{0949BB5F-5C48-1794-9F09-D5CAA6AC598D}"/>
          </ac:picMkLst>
        </pc:picChg>
        <pc:picChg chg="add mod">
          <ac:chgData name="Praveen Namakkal Mohankumar" userId="8059d15b-4f8c-44f0-86d6-597a7b49ae19" providerId="ADAL" clId="{4145B09C-FFFF-6C46-85BA-522EBB5F5558}" dt="2024-04-28T05:03:24.777" v="1833" actId="2711"/>
          <ac:picMkLst>
            <pc:docMk/>
            <pc:sldMk cId="3811579949" sldId="8252"/>
            <ac:picMk id="10" creationId="{F732EB3E-A817-9582-D988-7BE948D58CB1}"/>
          </ac:picMkLst>
        </pc:picChg>
        <pc:picChg chg="add mod">
          <ac:chgData name="Praveen Namakkal Mohankumar" userId="8059d15b-4f8c-44f0-86d6-597a7b49ae19" providerId="ADAL" clId="{4145B09C-FFFF-6C46-85BA-522EBB5F5558}" dt="2024-04-28T04:38:15.990" v="1322"/>
          <ac:picMkLst>
            <pc:docMk/>
            <pc:sldMk cId="3811579949" sldId="8252"/>
            <ac:picMk id="14" creationId="{EA1C454C-391A-63DA-18F6-AB5B29CC2269}"/>
          </ac:picMkLst>
        </pc:picChg>
        <pc:picChg chg="add mod">
          <ac:chgData name="Praveen Namakkal Mohankumar" userId="8059d15b-4f8c-44f0-86d6-597a7b49ae19" providerId="ADAL" clId="{4145B09C-FFFF-6C46-85BA-522EBB5F5558}" dt="2024-04-28T04:45:07.483" v="1496" actId="164"/>
          <ac:picMkLst>
            <pc:docMk/>
            <pc:sldMk cId="3811579949" sldId="8252"/>
            <ac:picMk id="17" creationId="{1234C9DC-12BF-09ED-2B86-7BDD52EF72BF}"/>
          </ac:picMkLst>
        </pc:picChg>
        <pc:picChg chg="add mod">
          <ac:chgData name="Praveen Namakkal Mohankumar" userId="8059d15b-4f8c-44f0-86d6-597a7b49ae19" providerId="ADAL" clId="{4145B09C-FFFF-6C46-85BA-522EBB5F5558}" dt="2024-04-28T05:03:24.777" v="1833" actId="2711"/>
          <ac:picMkLst>
            <pc:docMk/>
            <pc:sldMk cId="3811579949" sldId="8252"/>
            <ac:picMk id="20" creationId="{8E81FC15-5797-BF84-435C-764C0D795DC7}"/>
          </ac:picMkLst>
        </pc:picChg>
        <pc:picChg chg="add mod">
          <ac:chgData name="Praveen Namakkal Mohankumar" userId="8059d15b-4f8c-44f0-86d6-597a7b49ae19" providerId="ADAL" clId="{4145B09C-FFFF-6C46-85BA-522EBB5F5558}" dt="2024-04-28T05:03:24.777" v="1833" actId="2711"/>
          <ac:picMkLst>
            <pc:docMk/>
            <pc:sldMk cId="3811579949" sldId="8252"/>
            <ac:picMk id="22" creationId="{107AE271-E91B-38F3-73B5-9FCAB559A58F}"/>
          </ac:picMkLst>
        </pc:picChg>
        <pc:picChg chg="add mod topLvl">
          <ac:chgData name="Praveen Namakkal Mohankumar" userId="8059d15b-4f8c-44f0-86d6-597a7b49ae19" providerId="ADAL" clId="{4145B09C-FFFF-6C46-85BA-522EBB5F5558}" dt="2024-04-29T17:25:28.861" v="8650" actId="164"/>
          <ac:picMkLst>
            <pc:docMk/>
            <pc:sldMk cId="3811579949" sldId="8252"/>
            <ac:picMk id="23" creationId="{6247B892-3E1B-4757-70B5-52BA930F79B5}"/>
          </ac:picMkLst>
        </pc:picChg>
        <pc:picChg chg="add del mod">
          <ac:chgData name="Praveen Namakkal Mohankumar" userId="8059d15b-4f8c-44f0-86d6-597a7b49ae19" providerId="ADAL" clId="{4145B09C-FFFF-6C46-85BA-522EBB5F5558}" dt="2024-04-28T04:50:14.341" v="1556" actId="478"/>
          <ac:picMkLst>
            <pc:docMk/>
            <pc:sldMk cId="3811579949" sldId="8252"/>
            <ac:picMk id="63" creationId="{118EA816-8EA9-CA1A-8955-76963C020F9F}"/>
          </ac:picMkLst>
        </pc:picChg>
        <pc:cxnChg chg="add mod">
          <ac:chgData name="Praveen Namakkal Mohankumar" userId="8059d15b-4f8c-44f0-86d6-597a7b49ae19" providerId="ADAL" clId="{4145B09C-FFFF-6C46-85BA-522EBB5F5558}" dt="2024-04-28T05:03:24.777" v="1833" actId="2711"/>
          <ac:cxnSpMkLst>
            <pc:docMk/>
            <pc:sldMk cId="3811579949" sldId="8252"/>
            <ac:cxnSpMk id="3" creationId="{CECA3F6A-EBBC-577D-59ED-87598593BD8D}"/>
          </ac:cxnSpMkLst>
        </pc:cxnChg>
        <pc:cxnChg chg="add mod">
          <ac:chgData name="Praveen Namakkal Mohankumar" userId="8059d15b-4f8c-44f0-86d6-597a7b49ae19" providerId="ADAL" clId="{4145B09C-FFFF-6C46-85BA-522EBB5F5558}" dt="2024-04-28T05:03:24.777" v="1833" actId="2711"/>
          <ac:cxnSpMkLst>
            <pc:docMk/>
            <pc:sldMk cId="3811579949" sldId="8252"/>
            <ac:cxnSpMk id="9" creationId="{F9373AE6-C8C3-C875-B1ED-1A5E15A38F08}"/>
          </ac:cxnSpMkLst>
        </pc:cxnChg>
        <pc:cxnChg chg="add mod">
          <ac:chgData name="Praveen Namakkal Mohankumar" userId="8059d15b-4f8c-44f0-86d6-597a7b49ae19" providerId="ADAL" clId="{4145B09C-FFFF-6C46-85BA-522EBB5F5558}" dt="2024-04-28T04:38:15.990" v="1322"/>
          <ac:cxnSpMkLst>
            <pc:docMk/>
            <pc:sldMk cId="3811579949" sldId="8252"/>
            <ac:cxnSpMk id="13" creationId="{ABD733EF-4371-5C67-8CFB-C2A3B3D50482}"/>
          </ac:cxnSpMkLst>
        </pc:cxnChg>
        <pc:cxnChg chg="add mod">
          <ac:chgData name="Praveen Namakkal Mohankumar" userId="8059d15b-4f8c-44f0-86d6-597a7b49ae19" providerId="ADAL" clId="{4145B09C-FFFF-6C46-85BA-522EBB5F5558}" dt="2024-04-28T04:45:07.483" v="1496" actId="164"/>
          <ac:cxnSpMkLst>
            <pc:docMk/>
            <pc:sldMk cId="3811579949" sldId="8252"/>
            <ac:cxnSpMk id="16" creationId="{F1A1C948-8CE6-68C0-536E-ED9638680E63}"/>
          </ac:cxnSpMkLst>
        </pc:cxnChg>
        <pc:cxnChg chg="add mod">
          <ac:chgData name="Praveen Namakkal Mohankumar" userId="8059d15b-4f8c-44f0-86d6-597a7b49ae19" providerId="ADAL" clId="{4145B09C-FFFF-6C46-85BA-522EBB5F5558}" dt="2024-04-28T05:03:24.777" v="1833" actId="2711"/>
          <ac:cxnSpMkLst>
            <pc:docMk/>
            <pc:sldMk cId="3811579949" sldId="8252"/>
            <ac:cxnSpMk id="19" creationId="{771670F8-DA01-E307-C6F0-052984D67C0C}"/>
          </ac:cxnSpMkLst>
        </pc:cxnChg>
        <pc:cxnChg chg="add mod">
          <ac:chgData name="Praveen Namakkal Mohankumar" userId="8059d15b-4f8c-44f0-86d6-597a7b49ae19" providerId="ADAL" clId="{4145B09C-FFFF-6C46-85BA-522EBB5F5558}" dt="2024-04-28T05:03:24.777" v="1833" actId="2711"/>
          <ac:cxnSpMkLst>
            <pc:docMk/>
            <pc:sldMk cId="3811579949" sldId="8252"/>
            <ac:cxnSpMk id="24" creationId="{C52C7F40-ACC9-B820-E745-9D2D194F27E2}"/>
          </ac:cxnSpMkLst>
        </pc:cxnChg>
        <pc:cxnChg chg="add mod topLvl">
          <ac:chgData name="Praveen Namakkal Mohankumar" userId="8059d15b-4f8c-44f0-86d6-597a7b49ae19" providerId="ADAL" clId="{4145B09C-FFFF-6C46-85BA-522EBB5F5558}" dt="2024-04-29T17:25:28.861" v="8650" actId="164"/>
          <ac:cxnSpMkLst>
            <pc:docMk/>
            <pc:sldMk cId="3811579949" sldId="8252"/>
            <ac:cxnSpMk id="25" creationId="{0A7DA089-32B9-5558-8214-080899F57A05}"/>
          </ac:cxnSpMkLst>
        </pc:cxnChg>
      </pc:sldChg>
      <pc:sldChg chg="del">
        <pc:chgData name="Praveen Namakkal Mohankumar" userId="8059d15b-4f8c-44f0-86d6-597a7b49ae19" providerId="ADAL" clId="{4145B09C-FFFF-6C46-85BA-522EBB5F5558}" dt="2024-04-28T03:44:34.251" v="69" actId="2696"/>
        <pc:sldMkLst>
          <pc:docMk/>
          <pc:sldMk cId="822132873" sldId="8253"/>
        </pc:sldMkLst>
      </pc:sldChg>
      <pc:sldChg chg="addSp delSp modSp add mod delAnim modAnim">
        <pc:chgData name="Praveen Namakkal Mohankumar" userId="8059d15b-4f8c-44f0-86d6-597a7b49ae19" providerId="ADAL" clId="{4145B09C-FFFF-6C46-85BA-522EBB5F5558}" dt="2024-04-29T18:36:28.226" v="9707" actId="1036"/>
        <pc:sldMkLst>
          <pc:docMk/>
          <pc:sldMk cId="1413340390" sldId="8253"/>
        </pc:sldMkLst>
        <pc:spChg chg="add del mod">
          <ac:chgData name="Praveen Namakkal Mohankumar" userId="8059d15b-4f8c-44f0-86d6-597a7b49ae19" providerId="ADAL" clId="{4145B09C-FFFF-6C46-85BA-522EBB5F5558}" dt="2024-04-28T05:13:21.021" v="2094" actId="167"/>
          <ac:spMkLst>
            <pc:docMk/>
            <pc:sldMk cId="1413340390" sldId="8253"/>
            <ac:spMk id="4" creationId="{2123AE4C-ACD7-D1C6-24A0-FECD3EDC1809}"/>
          </ac:spMkLst>
        </pc:spChg>
        <pc:spChg chg="mod">
          <ac:chgData name="Praveen Namakkal Mohankumar" userId="8059d15b-4f8c-44f0-86d6-597a7b49ae19" providerId="ADAL" clId="{4145B09C-FFFF-6C46-85BA-522EBB5F5558}" dt="2024-04-29T18:36:28.226" v="9707" actId="1036"/>
          <ac:spMkLst>
            <pc:docMk/>
            <pc:sldMk cId="1413340390" sldId="8253"/>
            <ac:spMk id="11" creationId="{00000000-0000-0000-0000-000000000000}"/>
          </ac:spMkLst>
        </pc:spChg>
        <pc:spChg chg="add mod">
          <ac:chgData name="Praveen Namakkal Mohankumar" userId="8059d15b-4f8c-44f0-86d6-597a7b49ae19" providerId="ADAL" clId="{4145B09C-FFFF-6C46-85BA-522EBB5F5558}" dt="2024-04-28T05:02:00.607" v="1808"/>
          <ac:spMkLst>
            <pc:docMk/>
            <pc:sldMk cId="1413340390" sldId="8253"/>
            <ac:spMk id="15" creationId="{2D8CC6E5-98E2-1E6D-7374-3600E893ABCE}"/>
          </ac:spMkLst>
        </pc:spChg>
        <pc:spChg chg="del">
          <ac:chgData name="Praveen Namakkal Mohankumar" userId="8059d15b-4f8c-44f0-86d6-597a7b49ae19" providerId="ADAL" clId="{4145B09C-FFFF-6C46-85BA-522EBB5F5558}" dt="2024-04-28T05:00:11.946" v="1805" actId="478"/>
          <ac:spMkLst>
            <pc:docMk/>
            <pc:sldMk cId="1413340390" sldId="8253"/>
            <ac:spMk id="21" creationId="{52700FD1-6E72-7B81-ABC6-AE9B352CA8F0}"/>
          </ac:spMkLst>
        </pc:spChg>
        <pc:spChg chg="add mod">
          <ac:chgData name="Praveen Namakkal Mohankumar" userId="8059d15b-4f8c-44f0-86d6-597a7b49ae19" providerId="ADAL" clId="{4145B09C-FFFF-6C46-85BA-522EBB5F5558}" dt="2024-04-28T05:02:00.607" v="1808"/>
          <ac:spMkLst>
            <pc:docMk/>
            <pc:sldMk cId="1413340390" sldId="8253"/>
            <ac:spMk id="29" creationId="{25BAC581-A205-32E4-2711-B4F9C13B60B1}"/>
          </ac:spMkLst>
        </pc:spChg>
        <pc:spChg chg="add mod">
          <ac:chgData name="Praveen Namakkal Mohankumar" userId="8059d15b-4f8c-44f0-86d6-597a7b49ae19" providerId="ADAL" clId="{4145B09C-FFFF-6C46-85BA-522EBB5F5558}" dt="2024-04-28T05:02:00.607" v="1808"/>
          <ac:spMkLst>
            <pc:docMk/>
            <pc:sldMk cId="1413340390" sldId="8253"/>
            <ac:spMk id="30" creationId="{8E12E40A-0AE4-B993-AE0D-C1BAA25AB1AB}"/>
          </ac:spMkLst>
        </pc:spChg>
        <pc:spChg chg="add mod">
          <ac:chgData name="Praveen Namakkal Mohankumar" userId="8059d15b-4f8c-44f0-86d6-597a7b49ae19" providerId="ADAL" clId="{4145B09C-FFFF-6C46-85BA-522EBB5F5558}" dt="2024-04-28T05:02:00.607" v="1808"/>
          <ac:spMkLst>
            <pc:docMk/>
            <pc:sldMk cId="1413340390" sldId="8253"/>
            <ac:spMk id="31" creationId="{E4ED2657-3B58-85B2-EA25-4C91ECBF4F3C}"/>
          </ac:spMkLst>
        </pc:spChg>
        <pc:spChg chg="add mod">
          <ac:chgData name="Praveen Namakkal Mohankumar" userId="8059d15b-4f8c-44f0-86d6-597a7b49ae19" providerId="ADAL" clId="{4145B09C-FFFF-6C46-85BA-522EBB5F5558}" dt="2024-04-28T05:02:00.607" v="1808"/>
          <ac:spMkLst>
            <pc:docMk/>
            <pc:sldMk cId="1413340390" sldId="8253"/>
            <ac:spMk id="32" creationId="{703934C8-C005-3E25-F894-5CAFC5C3F1F8}"/>
          </ac:spMkLst>
        </pc:spChg>
        <pc:spChg chg="add mod">
          <ac:chgData name="Praveen Namakkal Mohankumar" userId="8059d15b-4f8c-44f0-86d6-597a7b49ae19" providerId="ADAL" clId="{4145B09C-FFFF-6C46-85BA-522EBB5F5558}" dt="2024-04-28T05:02:00.607" v="1808"/>
          <ac:spMkLst>
            <pc:docMk/>
            <pc:sldMk cId="1413340390" sldId="8253"/>
            <ac:spMk id="33" creationId="{65791945-EB62-95D9-215A-55B879761210}"/>
          </ac:spMkLst>
        </pc:spChg>
        <pc:spChg chg="add mod">
          <ac:chgData name="Praveen Namakkal Mohankumar" userId="8059d15b-4f8c-44f0-86d6-597a7b49ae19" providerId="ADAL" clId="{4145B09C-FFFF-6C46-85BA-522EBB5F5558}" dt="2024-04-28T05:02:00.607" v="1808"/>
          <ac:spMkLst>
            <pc:docMk/>
            <pc:sldMk cId="1413340390" sldId="8253"/>
            <ac:spMk id="34" creationId="{09C44316-0F9F-A42C-EE92-083329C7C377}"/>
          </ac:spMkLst>
        </pc:spChg>
        <pc:spChg chg="add mod">
          <ac:chgData name="Praveen Namakkal Mohankumar" userId="8059d15b-4f8c-44f0-86d6-597a7b49ae19" providerId="ADAL" clId="{4145B09C-FFFF-6C46-85BA-522EBB5F5558}" dt="2024-04-28T05:02:00.607" v="1808"/>
          <ac:spMkLst>
            <pc:docMk/>
            <pc:sldMk cId="1413340390" sldId="8253"/>
            <ac:spMk id="35" creationId="{812554F9-BF2E-70E8-826C-A822CBD21FCC}"/>
          </ac:spMkLst>
        </pc:spChg>
        <pc:spChg chg="add mod">
          <ac:chgData name="Praveen Namakkal Mohankumar" userId="8059d15b-4f8c-44f0-86d6-597a7b49ae19" providerId="ADAL" clId="{4145B09C-FFFF-6C46-85BA-522EBB5F5558}" dt="2024-04-28T05:02:00.607" v="1808"/>
          <ac:spMkLst>
            <pc:docMk/>
            <pc:sldMk cId="1413340390" sldId="8253"/>
            <ac:spMk id="36" creationId="{ACCCC444-4FD2-2BDB-BDBE-A9C42CB5D642}"/>
          </ac:spMkLst>
        </pc:spChg>
        <pc:spChg chg="add mod">
          <ac:chgData name="Praveen Namakkal Mohankumar" userId="8059d15b-4f8c-44f0-86d6-597a7b49ae19" providerId="ADAL" clId="{4145B09C-FFFF-6C46-85BA-522EBB5F5558}" dt="2024-04-28T05:02:00.607" v="1808"/>
          <ac:spMkLst>
            <pc:docMk/>
            <pc:sldMk cId="1413340390" sldId="8253"/>
            <ac:spMk id="37" creationId="{1A49095A-9DDA-0C2C-EAC4-91817616BDA0}"/>
          </ac:spMkLst>
        </pc:spChg>
        <pc:spChg chg="add mod">
          <ac:chgData name="Praveen Namakkal Mohankumar" userId="8059d15b-4f8c-44f0-86d6-597a7b49ae19" providerId="ADAL" clId="{4145B09C-FFFF-6C46-85BA-522EBB5F5558}" dt="2024-04-28T05:02:00.607" v="1808"/>
          <ac:spMkLst>
            <pc:docMk/>
            <pc:sldMk cId="1413340390" sldId="8253"/>
            <ac:spMk id="38" creationId="{76BEFCDA-8AB4-AE20-B775-5CAAC016BC87}"/>
          </ac:spMkLst>
        </pc:spChg>
        <pc:spChg chg="add mod">
          <ac:chgData name="Praveen Namakkal Mohankumar" userId="8059d15b-4f8c-44f0-86d6-597a7b49ae19" providerId="ADAL" clId="{4145B09C-FFFF-6C46-85BA-522EBB5F5558}" dt="2024-04-28T05:02:00.607" v="1808"/>
          <ac:spMkLst>
            <pc:docMk/>
            <pc:sldMk cId="1413340390" sldId="8253"/>
            <ac:spMk id="39" creationId="{E620CDE7-8402-946D-FD65-F67D5387A1EB}"/>
          </ac:spMkLst>
        </pc:spChg>
        <pc:spChg chg="add mod">
          <ac:chgData name="Praveen Namakkal Mohankumar" userId="8059d15b-4f8c-44f0-86d6-597a7b49ae19" providerId="ADAL" clId="{4145B09C-FFFF-6C46-85BA-522EBB5F5558}" dt="2024-04-28T05:02:00.607" v="1808"/>
          <ac:spMkLst>
            <pc:docMk/>
            <pc:sldMk cId="1413340390" sldId="8253"/>
            <ac:spMk id="40" creationId="{874DFFA0-279D-F21C-F9B7-B91048DDA078}"/>
          </ac:spMkLst>
        </pc:spChg>
        <pc:spChg chg="add mod">
          <ac:chgData name="Praveen Namakkal Mohankumar" userId="8059d15b-4f8c-44f0-86d6-597a7b49ae19" providerId="ADAL" clId="{4145B09C-FFFF-6C46-85BA-522EBB5F5558}" dt="2024-04-28T05:02:00.607" v="1808"/>
          <ac:spMkLst>
            <pc:docMk/>
            <pc:sldMk cId="1413340390" sldId="8253"/>
            <ac:spMk id="41" creationId="{B09965D4-3113-3066-BDD1-609E2D9AF62B}"/>
          </ac:spMkLst>
        </pc:spChg>
        <pc:spChg chg="add mod">
          <ac:chgData name="Praveen Namakkal Mohankumar" userId="8059d15b-4f8c-44f0-86d6-597a7b49ae19" providerId="ADAL" clId="{4145B09C-FFFF-6C46-85BA-522EBB5F5558}" dt="2024-04-28T05:02:00.607" v="1808"/>
          <ac:spMkLst>
            <pc:docMk/>
            <pc:sldMk cId="1413340390" sldId="8253"/>
            <ac:spMk id="44" creationId="{1AEAAAF0-3976-9A53-279B-69E9C000CE94}"/>
          </ac:spMkLst>
        </pc:spChg>
        <pc:spChg chg="add mod">
          <ac:chgData name="Praveen Namakkal Mohankumar" userId="8059d15b-4f8c-44f0-86d6-597a7b49ae19" providerId="ADAL" clId="{4145B09C-FFFF-6C46-85BA-522EBB5F5558}" dt="2024-04-28T05:02:00.607" v="1808"/>
          <ac:spMkLst>
            <pc:docMk/>
            <pc:sldMk cId="1413340390" sldId="8253"/>
            <ac:spMk id="46" creationId="{EF58638A-63E6-5F04-933E-70BF8236DE9B}"/>
          </ac:spMkLst>
        </pc:spChg>
        <pc:spChg chg="add mod">
          <ac:chgData name="Praveen Namakkal Mohankumar" userId="8059d15b-4f8c-44f0-86d6-597a7b49ae19" providerId="ADAL" clId="{4145B09C-FFFF-6C46-85BA-522EBB5F5558}" dt="2024-04-28T05:02:00.607" v="1808"/>
          <ac:spMkLst>
            <pc:docMk/>
            <pc:sldMk cId="1413340390" sldId="8253"/>
            <ac:spMk id="47" creationId="{BF4F485C-869D-78F2-3327-20736D6ECEF9}"/>
          </ac:spMkLst>
        </pc:spChg>
        <pc:spChg chg="del">
          <ac:chgData name="Praveen Namakkal Mohankumar" userId="8059d15b-4f8c-44f0-86d6-597a7b49ae19" providerId="ADAL" clId="{4145B09C-FFFF-6C46-85BA-522EBB5F5558}" dt="2024-04-28T05:00:11.946" v="1805" actId="478"/>
          <ac:spMkLst>
            <pc:docMk/>
            <pc:sldMk cId="1413340390" sldId="8253"/>
            <ac:spMk id="62" creationId="{26DFF97F-A1AD-24A8-0CC9-040B618489E3}"/>
          </ac:spMkLst>
        </pc:spChg>
        <pc:spChg chg="del">
          <ac:chgData name="Praveen Namakkal Mohankumar" userId="8059d15b-4f8c-44f0-86d6-597a7b49ae19" providerId="ADAL" clId="{4145B09C-FFFF-6C46-85BA-522EBB5F5558}" dt="2024-04-28T05:00:11.946" v="1805" actId="478"/>
          <ac:spMkLst>
            <pc:docMk/>
            <pc:sldMk cId="1413340390" sldId="8253"/>
            <ac:spMk id="64" creationId="{CD064D32-B973-6B5F-A8D1-7366A30618C6}"/>
          </ac:spMkLst>
        </pc:spChg>
        <pc:spChg chg="del">
          <ac:chgData name="Praveen Namakkal Mohankumar" userId="8059d15b-4f8c-44f0-86d6-597a7b49ae19" providerId="ADAL" clId="{4145B09C-FFFF-6C46-85BA-522EBB5F5558}" dt="2024-04-28T05:00:11.946" v="1805" actId="478"/>
          <ac:spMkLst>
            <pc:docMk/>
            <pc:sldMk cId="1413340390" sldId="8253"/>
            <ac:spMk id="67" creationId="{D97D55B0-2CD6-F79D-1F7A-B26D524F675C}"/>
          </ac:spMkLst>
        </pc:spChg>
        <pc:spChg chg="mod">
          <ac:chgData name="Praveen Namakkal Mohankumar" userId="8059d15b-4f8c-44f0-86d6-597a7b49ae19" providerId="ADAL" clId="{4145B09C-FFFF-6C46-85BA-522EBB5F5558}" dt="2024-04-28T05:02:00.607" v="1808"/>
          <ac:spMkLst>
            <pc:docMk/>
            <pc:sldMk cId="1413340390" sldId="8253"/>
            <ac:spMk id="69" creationId="{9E3BD2E1-5DD7-5D51-8207-18DB4618EEC1}"/>
          </ac:spMkLst>
        </pc:spChg>
        <pc:spChg chg="mod">
          <ac:chgData name="Praveen Namakkal Mohankumar" userId="8059d15b-4f8c-44f0-86d6-597a7b49ae19" providerId="ADAL" clId="{4145B09C-FFFF-6C46-85BA-522EBB5F5558}" dt="2024-04-28T05:02:00.607" v="1808"/>
          <ac:spMkLst>
            <pc:docMk/>
            <pc:sldMk cId="1413340390" sldId="8253"/>
            <ac:spMk id="72" creationId="{A497ED3C-BA27-8CE7-42CE-55B16262F2BA}"/>
          </ac:spMkLst>
        </pc:spChg>
        <pc:spChg chg="mod">
          <ac:chgData name="Praveen Namakkal Mohankumar" userId="8059d15b-4f8c-44f0-86d6-597a7b49ae19" providerId="ADAL" clId="{4145B09C-FFFF-6C46-85BA-522EBB5F5558}" dt="2024-04-28T05:02:00.607" v="1808"/>
          <ac:spMkLst>
            <pc:docMk/>
            <pc:sldMk cId="1413340390" sldId="8253"/>
            <ac:spMk id="73" creationId="{25A1CE48-3BB5-390F-4D25-F074759C43A5}"/>
          </ac:spMkLst>
        </pc:spChg>
        <pc:spChg chg="mod">
          <ac:chgData name="Praveen Namakkal Mohankumar" userId="8059d15b-4f8c-44f0-86d6-597a7b49ae19" providerId="ADAL" clId="{4145B09C-FFFF-6C46-85BA-522EBB5F5558}" dt="2024-04-28T05:02:00.607" v="1808"/>
          <ac:spMkLst>
            <pc:docMk/>
            <pc:sldMk cId="1413340390" sldId="8253"/>
            <ac:spMk id="78" creationId="{0943D0ED-3A6A-BA41-87A8-92B3C83B75FB}"/>
          </ac:spMkLst>
        </pc:spChg>
        <pc:spChg chg="mod">
          <ac:chgData name="Praveen Namakkal Mohankumar" userId="8059d15b-4f8c-44f0-86d6-597a7b49ae19" providerId="ADAL" clId="{4145B09C-FFFF-6C46-85BA-522EBB5F5558}" dt="2024-04-28T05:02:00.607" v="1808"/>
          <ac:spMkLst>
            <pc:docMk/>
            <pc:sldMk cId="1413340390" sldId="8253"/>
            <ac:spMk id="81" creationId="{C9C9EDB7-B82E-9C3D-1099-1EBA9F8C2C50}"/>
          </ac:spMkLst>
        </pc:spChg>
        <pc:spChg chg="mod">
          <ac:chgData name="Praveen Namakkal Mohankumar" userId="8059d15b-4f8c-44f0-86d6-597a7b49ae19" providerId="ADAL" clId="{4145B09C-FFFF-6C46-85BA-522EBB5F5558}" dt="2024-04-28T05:02:00.607" v="1808"/>
          <ac:spMkLst>
            <pc:docMk/>
            <pc:sldMk cId="1413340390" sldId="8253"/>
            <ac:spMk id="82" creationId="{99D2458F-72D5-78FD-DE9C-BE342BDD8AF5}"/>
          </ac:spMkLst>
        </pc:spChg>
        <pc:spChg chg="mod">
          <ac:chgData name="Praveen Namakkal Mohankumar" userId="8059d15b-4f8c-44f0-86d6-597a7b49ae19" providerId="ADAL" clId="{4145B09C-FFFF-6C46-85BA-522EBB5F5558}" dt="2024-04-28T05:02:00.607" v="1808"/>
          <ac:spMkLst>
            <pc:docMk/>
            <pc:sldMk cId="1413340390" sldId="8253"/>
            <ac:spMk id="86" creationId="{F2C8F657-5E7D-865C-11B8-FCCE9A292320}"/>
          </ac:spMkLst>
        </pc:spChg>
        <pc:spChg chg="mod">
          <ac:chgData name="Praveen Namakkal Mohankumar" userId="8059d15b-4f8c-44f0-86d6-597a7b49ae19" providerId="ADAL" clId="{4145B09C-FFFF-6C46-85BA-522EBB5F5558}" dt="2024-04-28T05:02:00.607" v="1808"/>
          <ac:spMkLst>
            <pc:docMk/>
            <pc:sldMk cId="1413340390" sldId="8253"/>
            <ac:spMk id="89" creationId="{D4C21D9F-5C58-0B0B-E741-40525272E506}"/>
          </ac:spMkLst>
        </pc:spChg>
        <pc:spChg chg="mod">
          <ac:chgData name="Praveen Namakkal Mohankumar" userId="8059d15b-4f8c-44f0-86d6-597a7b49ae19" providerId="ADAL" clId="{4145B09C-FFFF-6C46-85BA-522EBB5F5558}" dt="2024-04-28T05:02:00.607" v="1808"/>
          <ac:spMkLst>
            <pc:docMk/>
            <pc:sldMk cId="1413340390" sldId="8253"/>
            <ac:spMk id="90" creationId="{B18A312A-C5BD-62A8-A181-A816DC7B6085}"/>
          </ac:spMkLst>
        </pc:spChg>
        <pc:spChg chg="mod">
          <ac:chgData name="Praveen Namakkal Mohankumar" userId="8059d15b-4f8c-44f0-86d6-597a7b49ae19" providerId="ADAL" clId="{4145B09C-FFFF-6C46-85BA-522EBB5F5558}" dt="2024-04-28T05:02:00.607" v="1808"/>
          <ac:spMkLst>
            <pc:docMk/>
            <pc:sldMk cId="1413340390" sldId="8253"/>
            <ac:spMk id="93" creationId="{4359B602-E1CE-F0AB-C5A9-99FE7B2270B0}"/>
          </ac:spMkLst>
        </pc:spChg>
        <pc:spChg chg="mod">
          <ac:chgData name="Praveen Namakkal Mohankumar" userId="8059d15b-4f8c-44f0-86d6-597a7b49ae19" providerId="ADAL" clId="{4145B09C-FFFF-6C46-85BA-522EBB5F5558}" dt="2024-04-28T05:02:00.607" v="1808"/>
          <ac:spMkLst>
            <pc:docMk/>
            <pc:sldMk cId="1413340390" sldId="8253"/>
            <ac:spMk id="96" creationId="{0AE9FCB1-4727-5753-9131-1929DE87E4AA}"/>
          </ac:spMkLst>
        </pc:spChg>
        <pc:spChg chg="mod">
          <ac:chgData name="Praveen Namakkal Mohankumar" userId="8059d15b-4f8c-44f0-86d6-597a7b49ae19" providerId="ADAL" clId="{4145B09C-FFFF-6C46-85BA-522EBB5F5558}" dt="2024-04-28T05:02:00.607" v="1808"/>
          <ac:spMkLst>
            <pc:docMk/>
            <pc:sldMk cId="1413340390" sldId="8253"/>
            <ac:spMk id="97" creationId="{A5C052D9-3CB8-5A6C-15EF-6605F7AFD5F5}"/>
          </ac:spMkLst>
        </pc:spChg>
        <pc:spChg chg="mod">
          <ac:chgData name="Praveen Namakkal Mohankumar" userId="8059d15b-4f8c-44f0-86d6-597a7b49ae19" providerId="ADAL" clId="{4145B09C-FFFF-6C46-85BA-522EBB5F5558}" dt="2024-04-28T05:02:00.607" v="1808"/>
          <ac:spMkLst>
            <pc:docMk/>
            <pc:sldMk cId="1413340390" sldId="8253"/>
            <ac:spMk id="100" creationId="{95B37286-CCEA-C751-1B01-342936E3227D}"/>
          </ac:spMkLst>
        </pc:spChg>
        <pc:spChg chg="mod">
          <ac:chgData name="Praveen Namakkal Mohankumar" userId="8059d15b-4f8c-44f0-86d6-597a7b49ae19" providerId="ADAL" clId="{4145B09C-FFFF-6C46-85BA-522EBB5F5558}" dt="2024-04-28T05:02:00.607" v="1808"/>
          <ac:spMkLst>
            <pc:docMk/>
            <pc:sldMk cId="1413340390" sldId="8253"/>
            <ac:spMk id="103" creationId="{5086BF8E-90F0-E92B-5175-A2FEF16716C8}"/>
          </ac:spMkLst>
        </pc:spChg>
        <pc:spChg chg="mod">
          <ac:chgData name="Praveen Namakkal Mohankumar" userId="8059d15b-4f8c-44f0-86d6-597a7b49ae19" providerId="ADAL" clId="{4145B09C-FFFF-6C46-85BA-522EBB5F5558}" dt="2024-04-28T05:02:00.607" v="1808"/>
          <ac:spMkLst>
            <pc:docMk/>
            <pc:sldMk cId="1413340390" sldId="8253"/>
            <ac:spMk id="104" creationId="{72492884-CC50-52E2-3F5C-1CB1EF09EB37}"/>
          </ac:spMkLst>
        </pc:spChg>
        <pc:spChg chg="mod">
          <ac:chgData name="Praveen Namakkal Mohankumar" userId="8059d15b-4f8c-44f0-86d6-597a7b49ae19" providerId="ADAL" clId="{4145B09C-FFFF-6C46-85BA-522EBB5F5558}" dt="2024-04-28T05:02:00.607" v="1808"/>
          <ac:spMkLst>
            <pc:docMk/>
            <pc:sldMk cId="1413340390" sldId="8253"/>
            <ac:spMk id="111" creationId="{7018D64B-6224-D6FD-737D-0222D69F3545}"/>
          </ac:spMkLst>
        </pc:spChg>
        <pc:spChg chg="mod">
          <ac:chgData name="Praveen Namakkal Mohankumar" userId="8059d15b-4f8c-44f0-86d6-597a7b49ae19" providerId="ADAL" clId="{4145B09C-FFFF-6C46-85BA-522EBB5F5558}" dt="2024-04-28T05:02:00.607" v="1808"/>
          <ac:spMkLst>
            <pc:docMk/>
            <pc:sldMk cId="1413340390" sldId="8253"/>
            <ac:spMk id="112" creationId="{2707DB82-121E-E876-DC33-62151C17FD27}"/>
          </ac:spMkLst>
        </pc:spChg>
        <pc:spChg chg="mod">
          <ac:chgData name="Praveen Namakkal Mohankumar" userId="8059d15b-4f8c-44f0-86d6-597a7b49ae19" providerId="ADAL" clId="{4145B09C-FFFF-6C46-85BA-522EBB5F5558}" dt="2024-04-28T05:02:00.607" v="1808"/>
          <ac:spMkLst>
            <pc:docMk/>
            <pc:sldMk cId="1413340390" sldId="8253"/>
            <ac:spMk id="116" creationId="{760DB970-F202-896C-119A-F4A457F22A78}"/>
          </ac:spMkLst>
        </pc:spChg>
        <pc:spChg chg="mod">
          <ac:chgData name="Praveen Namakkal Mohankumar" userId="8059d15b-4f8c-44f0-86d6-597a7b49ae19" providerId="ADAL" clId="{4145B09C-FFFF-6C46-85BA-522EBB5F5558}" dt="2024-04-28T05:02:00.607" v="1808"/>
          <ac:spMkLst>
            <pc:docMk/>
            <pc:sldMk cId="1413340390" sldId="8253"/>
            <ac:spMk id="117" creationId="{11F9A7EA-0F98-0AAD-5D20-E58AC839E0DC}"/>
          </ac:spMkLst>
        </pc:spChg>
        <pc:spChg chg="add mod">
          <ac:chgData name="Praveen Namakkal Mohankumar" userId="8059d15b-4f8c-44f0-86d6-597a7b49ae19" providerId="ADAL" clId="{4145B09C-FFFF-6C46-85BA-522EBB5F5558}" dt="2024-04-28T05:03:01.193" v="1830" actId="1076"/>
          <ac:spMkLst>
            <pc:docMk/>
            <pc:sldMk cId="1413340390" sldId="8253"/>
            <ac:spMk id="121" creationId="{BD5B7EDE-2631-E868-7E09-C96FC6315713}"/>
          </ac:spMkLst>
        </pc:spChg>
        <pc:spChg chg="add mod">
          <ac:chgData name="Praveen Namakkal Mohankumar" userId="8059d15b-4f8c-44f0-86d6-597a7b49ae19" providerId="ADAL" clId="{4145B09C-FFFF-6C46-85BA-522EBB5F5558}" dt="2024-04-28T05:03:01.193" v="1830" actId="1076"/>
          <ac:spMkLst>
            <pc:docMk/>
            <pc:sldMk cId="1413340390" sldId="8253"/>
            <ac:spMk id="122" creationId="{B537AB1A-1C04-B49A-4BE2-797014B9EA9B}"/>
          </ac:spMkLst>
        </pc:spChg>
        <pc:spChg chg="add mod">
          <ac:chgData name="Praveen Namakkal Mohankumar" userId="8059d15b-4f8c-44f0-86d6-597a7b49ae19" providerId="ADAL" clId="{4145B09C-FFFF-6C46-85BA-522EBB5F5558}" dt="2024-04-28T05:03:01.193" v="1830" actId="1076"/>
          <ac:spMkLst>
            <pc:docMk/>
            <pc:sldMk cId="1413340390" sldId="8253"/>
            <ac:spMk id="123" creationId="{95B89B01-DC3F-8EC3-DAF5-5A39DA38DA6E}"/>
          </ac:spMkLst>
        </pc:spChg>
        <pc:spChg chg="add mod">
          <ac:chgData name="Praveen Namakkal Mohankumar" userId="8059d15b-4f8c-44f0-86d6-597a7b49ae19" providerId="ADAL" clId="{4145B09C-FFFF-6C46-85BA-522EBB5F5558}" dt="2024-04-28T05:03:01.193" v="1830" actId="1076"/>
          <ac:spMkLst>
            <pc:docMk/>
            <pc:sldMk cId="1413340390" sldId="8253"/>
            <ac:spMk id="124" creationId="{D8A60A21-8887-D797-E3D3-13CC96983F19}"/>
          </ac:spMkLst>
        </pc:spChg>
        <pc:spChg chg="add mod">
          <ac:chgData name="Praveen Namakkal Mohankumar" userId="8059d15b-4f8c-44f0-86d6-597a7b49ae19" providerId="ADAL" clId="{4145B09C-FFFF-6C46-85BA-522EBB5F5558}" dt="2024-04-28T05:03:01.193" v="1830" actId="1076"/>
          <ac:spMkLst>
            <pc:docMk/>
            <pc:sldMk cId="1413340390" sldId="8253"/>
            <ac:spMk id="125" creationId="{CDAF8FD8-A3DD-0BBB-B9DD-A3B4CACA0640}"/>
          </ac:spMkLst>
        </pc:spChg>
        <pc:spChg chg="add mod">
          <ac:chgData name="Praveen Namakkal Mohankumar" userId="8059d15b-4f8c-44f0-86d6-597a7b49ae19" providerId="ADAL" clId="{4145B09C-FFFF-6C46-85BA-522EBB5F5558}" dt="2024-04-28T05:03:01.193" v="1830" actId="1076"/>
          <ac:spMkLst>
            <pc:docMk/>
            <pc:sldMk cId="1413340390" sldId="8253"/>
            <ac:spMk id="126" creationId="{82E33697-93B7-3E2B-6908-547C194400B4}"/>
          </ac:spMkLst>
        </pc:spChg>
        <pc:spChg chg="add mod">
          <ac:chgData name="Praveen Namakkal Mohankumar" userId="8059d15b-4f8c-44f0-86d6-597a7b49ae19" providerId="ADAL" clId="{4145B09C-FFFF-6C46-85BA-522EBB5F5558}" dt="2024-04-28T05:03:01.193" v="1830" actId="1076"/>
          <ac:spMkLst>
            <pc:docMk/>
            <pc:sldMk cId="1413340390" sldId="8253"/>
            <ac:spMk id="127" creationId="{B018D38C-694B-84DD-413E-C52D74847227}"/>
          </ac:spMkLst>
        </pc:spChg>
        <pc:spChg chg="add mod">
          <ac:chgData name="Praveen Namakkal Mohankumar" userId="8059d15b-4f8c-44f0-86d6-597a7b49ae19" providerId="ADAL" clId="{4145B09C-FFFF-6C46-85BA-522EBB5F5558}" dt="2024-04-28T05:03:01.193" v="1830" actId="1076"/>
          <ac:spMkLst>
            <pc:docMk/>
            <pc:sldMk cId="1413340390" sldId="8253"/>
            <ac:spMk id="128" creationId="{9599F700-90C4-6DD3-FF72-32CC3EF81291}"/>
          </ac:spMkLst>
        </pc:spChg>
        <pc:spChg chg="add mod">
          <ac:chgData name="Praveen Namakkal Mohankumar" userId="8059d15b-4f8c-44f0-86d6-597a7b49ae19" providerId="ADAL" clId="{4145B09C-FFFF-6C46-85BA-522EBB5F5558}" dt="2024-04-28T23:28:18.982" v="6336" actId="113"/>
          <ac:spMkLst>
            <pc:docMk/>
            <pc:sldMk cId="1413340390" sldId="8253"/>
            <ac:spMk id="129" creationId="{A75B9361-A3EF-4B17-2C72-4C39B7088CBA}"/>
          </ac:spMkLst>
        </pc:spChg>
        <pc:spChg chg="add mod">
          <ac:chgData name="Praveen Namakkal Mohankumar" userId="8059d15b-4f8c-44f0-86d6-597a7b49ae19" providerId="ADAL" clId="{4145B09C-FFFF-6C46-85BA-522EBB5F5558}" dt="2024-04-28T05:11:11.137" v="2010" actId="113"/>
          <ac:spMkLst>
            <pc:docMk/>
            <pc:sldMk cId="1413340390" sldId="8253"/>
            <ac:spMk id="130" creationId="{8351D3E6-D090-E09A-9D9D-55377A895410}"/>
          </ac:spMkLst>
        </pc:spChg>
        <pc:spChg chg="add mod">
          <ac:chgData name="Praveen Namakkal Mohankumar" userId="8059d15b-4f8c-44f0-86d6-597a7b49ae19" providerId="ADAL" clId="{4145B09C-FFFF-6C46-85BA-522EBB5F5558}" dt="2024-04-28T05:03:01.193" v="1830" actId="1076"/>
          <ac:spMkLst>
            <pc:docMk/>
            <pc:sldMk cId="1413340390" sldId="8253"/>
            <ac:spMk id="131" creationId="{793BC5F9-5D82-094E-F656-DDFA0FDCD6EF}"/>
          </ac:spMkLst>
        </pc:spChg>
        <pc:spChg chg="add del mod">
          <ac:chgData name="Praveen Namakkal Mohankumar" userId="8059d15b-4f8c-44f0-86d6-597a7b49ae19" providerId="ADAL" clId="{4145B09C-FFFF-6C46-85BA-522EBB5F5558}" dt="2024-04-28T05:14:24.433" v="2112" actId="478"/>
          <ac:spMkLst>
            <pc:docMk/>
            <pc:sldMk cId="1413340390" sldId="8253"/>
            <ac:spMk id="132" creationId="{5C9BECEA-D833-58C9-00AB-12CDA96821C8}"/>
          </ac:spMkLst>
        </pc:spChg>
        <pc:spChg chg="add mod">
          <ac:chgData name="Praveen Namakkal Mohankumar" userId="8059d15b-4f8c-44f0-86d6-597a7b49ae19" providerId="ADAL" clId="{4145B09C-FFFF-6C46-85BA-522EBB5F5558}" dt="2024-04-28T05:14:31.200" v="2113" actId="1076"/>
          <ac:spMkLst>
            <pc:docMk/>
            <pc:sldMk cId="1413340390" sldId="8253"/>
            <ac:spMk id="133" creationId="{FA72B716-170B-D43B-EA02-B6C590DF2CA1}"/>
          </ac:spMkLst>
        </pc:spChg>
        <pc:spChg chg="add mod">
          <ac:chgData name="Praveen Namakkal Mohankumar" userId="8059d15b-4f8c-44f0-86d6-597a7b49ae19" providerId="ADAL" clId="{4145B09C-FFFF-6C46-85BA-522EBB5F5558}" dt="2024-04-28T05:03:01.193" v="1830" actId="1076"/>
          <ac:spMkLst>
            <pc:docMk/>
            <pc:sldMk cId="1413340390" sldId="8253"/>
            <ac:spMk id="134" creationId="{086793E4-E775-21A5-0045-E48F690B0EF7}"/>
          </ac:spMkLst>
        </pc:spChg>
        <pc:spChg chg="add mod">
          <ac:chgData name="Praveen Namakkal Mohankumar" userId="8059d15b-4f8c-44f0-86d6-597a7b49ae19" providerId="ADAL" clId="{4145B09C-FFFF-6C46-85BA-522EBB5F5558}" dt="2024-04-28T05:11:32.145" v="2018" actId="20577"/>
          <ac:spMkLst>
            <pc:docMk/>
            <pc:sldMk cId="1413340390" sldId="8253"/>
            <ac:spMk id="137" creationId="{172669FB-1B14-F860-6E57-1D31AAC92A09}"/>
          </ac:spMkLst>
        </pc:spChg>
        <pc:spChg chg="add del mod">
          <ac:chgData name="Praveen Namakkal Mohankumar" userId="8059d15b-4f8c-44f0-86d6-597a7b49ae19" providerId="ADAL" clId="{4145B09C-FFFF-6C46-85BA-522EBB5F5558}" dt="2024-04-28T05:08:31.159" v="1960" actId="478"/>
          <ac:spMkLst>
            <pc:docMk/>
            <pc:sldMk cId="1413340390" sldId="8253"/>
            <ac:spMk id="139" creationId="{FA996B08-5A40-97E1-7F1F-42FB75B836F6}"/>
          </ac:spMkLst>
        </pc:spChg>
        <pc:spChg chg="add del mod">
          <ac:chgData name="Praveen Namakkal Mohankumar" userId="8059d15b-4f8c-44f0-86d6-597a7b49ae19" providerId="ADAL" clId="{4145B09C-FFFF-6C46-85BA-522EBB5F5558}" dt="2024-04-28T05:08:35.433" v="1961" actId="478"/>
          <ac:spMkLst>
            <pc:docMk/>
            <pc:sldMk cId="1413340390" sldId="8253"/>
            <ac:spMk id="140" creationId="{CAFC9488-7DBC-5281-EF85-6828770B2396}"/>
          </ac:spMkLst>
        </pc:spChg>
        <pc:spChg chg="mod">
          <ac:chgData name="Praveen Namakkal Mohankumar" userId="8059d15b-4f8c-44f0-86d6-597a7b49ae19" providerId="ADAL" clId="{4145B09C-FFFF-6C46-85BA-522EBB5F5558}" dt="2024-04-28T05:02:14.478" v="1812" actId="207"/>
          <ac:spMkLst>
            <pc:docMk/>
            <pc:sldMk cId="1413340390" sldId="8253"/>
            <ac:spMk id="149" creationId="{B82B2014-5A39-2BA5-9608-FE4C37F696D1}"/>
          </ac:spMkLst>
        </pc:spChg>
        <pc:spChg chg="del mod">
          <ac:chgData name="Praveen Namakkal Mohankumar" userId="8059d15b-4f8c-44f0-86d6-597a7b49ae19" providerId="ADAL" clId="{4145B09C-FFFF-6C46-85BA-522EBB5F5558}" dt="2024-04-28T05:08:45.362" v="1964" actId="478"/>
          <ac:spMkLst>
            <pc:docMk/>
            <pc:sldMk cId="1413340390" sldId="8253"/>
            <ac:spMk id="152" creationId="{81C6A918-69F2-D5CE-DE0F-5CE845993FC3}"/>
          </ac:spMkLst>
        </pc:spChg>
        <pc:spChg chg="del mod">
          <ac:chgData name="Praveen Namakkal Mohankumar" userId="8059d15b-4f8c-44f0-86d6-597a7b49ae19" providerId="ADAL" clId="{4145B09C-FFFF-6C46-85BA-522EBB5F5558}" dt="2024-04-28T05:08:51.968" v="1965" actId="478"/>
          <ac:spMkLst>
            <pc:docMk/>
            <pc:sldMk cId="1413340390" sldId="8253"/>
            <ac:spMk id="153" creationId="{51BAB4C9-02D6-87CB-A72F-6D01429A8847}"/>
          </ac:spMkLst>
        </pc:spChg>
        <pc:spChg chg="mod">
          <ac:chgData name="Praveen Namakkal Mohankumar" userId="8059d15b-4f8c-44f0-86d6-597a7b49ae19" providerId="ADAL" clId="{4145B09C-FFFF-6C46-85BA-522EBB5F5558}" dt="2024-04-28T05:02:14.478" v="1812" actId="207"/>
          <ac:spMkLst>
            <pc:docMk/>
            <pc:sldMk cId="1413340390" sldId="8253"/>
            <ac:spMk id="158" creationId="{BF6A2D23-5147-21E6-288A-D6A16B8587B2}"/>
          </ac:spMkLst>
        </pc:spChg>
        <pc:spChg chg="del mod">
          <ac:chgData name="Praveen Namakkal Mohankumar" userId="8059d15b-4f8c-44f0-86d6-597a7b49ae19" providerId="ADAL" clId="{4145B09C-FFFF-6C46-85BA-522EBB5F5558}" dt="2024-04-28T05:08:58.342" v="1967" actId="478"/>
          <ac:spMkLst>
            <pc:docMk/>
            <pc:sldMk cId="1413340390" sldId="8253"/>
            <ac:spMk id="161" creationId="{37CBD075-2DA5-AB88-F398-13D93FC6B9EA}"/>
          </ac:spMkLst>
        </pc:spChg>
        <pc:spChg chg="del mod">
          <ac:chgData name="Praveen Namakkal Mohankumar" userId="8059d15b-4f8c-44f0-86d6-597a7b49ae19" providerId="ADAL" clId="{4145B09C-FFFF-6C46-85BA-522EBB5F5558}" dt="2024-04-28T05:09:00.493" v="1968" actId="478"/>
          <ac:spMkLst>
            <pc:docMk/>
            <pc:sldMk cId="1413340390" sldId="8253"/>
            <ac:spMk id="162" creationId="{298162D6-472C-CFA1-8870-A486131C76F9}"/>
          </ac:spMkLst>
        </pc:spChg>
        <pc:spChg chg="mod">
          <ac:chgData name="Praveen Namakkal Mohankumar" userId="8059d15b-4f8c-44f0-86d6-597a7b49ae19" providerId="ADAL" clId="{4145B09C-FFFF-6C46-85BA-522EBB5F5558}" dt="2024-04-28T05:02:14.478" v="1812" actId="207"/>
          <ac:spMkLst>
            <pc:docMk/>
            <pc:sldMk cId="1413340390" sldId="8253"/>
            <ac:spMk id="166" creationId="{B6BA7B15-AC16-77A7-65FF-6E4072443C84}"/>
          </ac:spMkLst>
        </pc:spChg>
        <pc:spChg chg="del mod">
          <ac:chgData name="Praveen Namakkal Mohankumar" userId="8059d15b-4f8c-44f0-86d6-597a7b49ae19" providerId="ADAL" clId="{4145B09C-FFFF-6C46-85BA-522EBB5F5558}" dt="2024-04-28T05:08:18.993" v="1957" actId="478"/>
          <ac:spMkLst>
            <pc:docMk/>
            <pc:sldMk cId="1413340390" sldId="8253"/>
            <ac:spMk id="169" creationId="{A986C966-F966-88CC-9293-884F5B000557}"/>
          </ac:spMkLst>
        </pc:spChg>
        <pc:spChg chg="del mod">
          <ac:chgData name="Praveen Namakkal Mohankumar" userId="8059d15b-4f8c-44f0-86d6-597a7b49ae19" providerId="ADAL" clId="{4145B09C-FFFF-6C46-85BA-522EBB5F5558}" dt="2024-04-28T05:08:22.577" v="1958" actId="478"/>
          <ac:spMkLst>
            <pc:docMk/>
            <pc:sldMk cId="1413340390" sldId="8253"/>
            <ac:spMk id="170" creationId="{CCE77ABA-1142-37B9-C5DD-2A18AFA7771C}"/>
          </ac:spMkLst>
        </pc:spChg>
        <pc:spChg chg="mod">
          <ac:chgData name="Praveen Namakkal Mohankumar" userId="8059d15b-4f8c-44f0-86d6-597a7b49ae19" providerId="ADAL" clId="{4145B09C-FFFF-6C46-85BA-522EBB5F5558}" dt="2024-04-28T05:02:14.478" v="1812" actId="207"/>
          <ac:spMkLst>
            <pc:docMk/>
            <pc:sldMk cId="1413340390" sldId="8253"/>
            <ac:spMk id="173" creationId="{30999ECC-00FF-7957-5C16-31F5B3AC2509}"/>
          </ac:spMkLst>
        </pc:spChg>
        <pc:spChg chg="del mod">
          <ac:chgData name="Praveen Namakkal Mohankumar" userId="8059d15b-4f8c-44f0-86d6-597a7b49ae19" providerId="ADAL" clId="{4145B09C-FFFF-6C46-85BA-522EBB5F5558}" dt="2024-04-28T05:09:06.912" v="1969" actId="478"/>
          <ac:spMkLst>
            <pc:docMk/>
            <pc:sldMk cId="1413340390" sldId="8253"/>
            <ac:spMk id="176" creationId="{F055868D-F3D2-B02F-2F6E-572DBA397047}"/>
          </ac:spMkLst>
        </pc:spChg>
        <pc:spChg chg="del mod">
          <ac:chgData name="Praveen Namakkal Mohankumar" userId="8059d15b-4f8c-44f0-86d6-597a7b49ae19" providerId="ADAL" clId="{4145B09C-FFFF-6C46-85BA-522EBB5F5558}" dt="2024-04-28T05:09:10.614" v="1972" actId="478"/>
          <ac:spMkLst>
            <pc:docMk/>
            <pc:sldMk cId="1413340390" sldId="8253"/>
            <ac:spMk id="177" creationId="{8E030A6B-71A8-BCAA-4E28-9186A50B83A9}"/>
          </ac:spMkLst>
        </pc:spChg>
        <pc:spChg chg="mod">
          <ac:chgData name="Praveen Namakkal Mohankumar" userId="8059d15b-4f8c-44f0-86d6-597a7b49ae19" providerId="ADAL" clId="{4145B09C-FFFF-6C46-85BA-522EBB5F5558}" dt="2024-04-28T05:02:14.478" v="1812" actId="207"/>
          <ac:spMkLst>
            <pc:docMk/>
            <pc:sldMk cId="1413340390" sldId="8253"/>
            <ac:spMk id="180" creationId="{3C6329BD-5CAC-1029-DFDB-D8ED1E2CC9F2}"/>
          </ac:spMkLst>
        </pc:spChg>
        <pc:spChg chg="del mod">
          <ac:chgData name="Praveen Namakkal Mohankumar" userId="8059d15b-4f8c-44f0-86d6-597a7b49ae19" providerId="ADAL" clId="{4145B09C-FFFF-6C46-85BA-522EBB5F5558}" dt="2024-04-28T05:09:17.733" v="1975" actId="478"/>
          <ac:spMkLst>
            <pc:docMk/>
            <pc:sldMk cId="1413340390" sldId="8253"/>
            <ac:spMk id="183" creationId="{97F7B062-501D-7284-DDBA-2D34421CC07C}"/>
          </ac:spMkLst>
        </pc:spChg>
        <pc:spChg chg="del mod">
          <ac:chgData name="Praveen Namakkal Mohankumar" userId="8059d15b-4f8c-44f0-86d6-597a7b49ae19" providerId="ADAL" clId="{4145B09C-FFFF-6C46-85BA-522EBB5F5558}" dt="2024-04-28T05:09:20.107" v="1976" actId="478"/>
          <ac:spMkLst>
            <pc:docMk/>
            <pc:sldMk cId="1413340390" sldId="8253"/>
            <ac:spMk id="184" creationId="{D455EEC9-6A07-683C-93AA-71EE636E0A52}"/>
          </ac:spMkLst>
        </pc:spChg>
        <pc:spChg chg="del mod">
          <ac:chgData name="Praveen Namakkal Mohankumar" userId="8059d15b-4f8c-44f0-86d6-597a7b49ae19" providerId="ADAL" clId="{4145B09C-FFFF-6C46-85BA-522EBB5F5558}" dt="2024-04-28T05:09:26.762" v="1977" actId="478"/>
          <ac:spMkLst>
            <pc:docMk/>
            <pc:sldMk cId="1413340390" sldId="8253"/>
            <ac:spMk id="191" creationId="{83860697-BB38-F29E-FA6C-B9E3CA319ABF}"/>
          </ac:spMkLst>
        </pc:spChg>
        <pc:spChg chg="del mod topLvl">
          <ac:chgData name="Praveen Namakkal Mohankumar" userId="8059d15b-4f8c-44f0-86d6-597a7b49ae19" providerId="ADAL" clId="{4145B09C-FFFF-6C46-85BA-522EBB5F5558}" dt="2024-04-28T05:09:31.568" v="1980" actId="478"/>
          <ac:spMkLst>
            <pc:docMk/>
            <pc:sldMk cId="1413340390" sldId="8253"/>
            <ac:spMk id="192" creationId="{14F7F0D6-1ECB-70D7-A669-911B5CC5BA42}"/>
          </ac:spMkLst>
        </pc:spChg>
        <pc:spChg chg="del mod topLvl">
          <ac:chgData name="Praveen Namakkal Mohankumar" userId="8059d15b-4f8c-44f0-86d6-597a7b49ae19" providerId="ADAL" clId="{4145B09C-FFFF-6C46-85BA-522EBB5F5558}" dt="2024-04-28T05:08:37.434" v="1962" actId="478"/>
          <ac:spMkLst>
            <pc:docMk/>
            <pc:sldMk cId="1413340390" sldId="8253"/>
            <ac:spMk id="196" creationId="{357BE5D2-D116-64A6-801A-FC9631EB42F9}"/>
          </ac:spMkLst>
        </pc:spChg>
        <pc:spChg chg="del mod topLvl">
          <ac:chgData name="Praveen Namakkal Mohankumar" userId="8059d15b-4f8c-44f0-86d6-597a7b49ae19" providerId="ADAL" clId="{4145B09C-FFFF-6C46-85BA-522EBB5F5558}" dt="2024-04-28T05:08:39.442" v="1963" actId="478"/>
          <ac:spMkLst>
            <pc:docMk/>
            <pc:sldMk cId="1413340390" sldId="8253"/>
            <ac:spMk id="197" creationId="{8B003CC9-C006-B4FF-AB55-BABC32E9B063}"/>
          </ac:spMkLst>
        </pc:spChg>
        <pc:spChg chg="mod topLvl">
          <ac:chgData name="Praveen Namakkal Mohankumar" userId="8059d15b-4f8c-44f0-86d6-597a7b49ae19" providerId="ADAL" clId="{4145B09C-FFFF-6C46-85BA-522EBB5F5558}" dt="2024-04-29T17:27:52.715" v="8672" actId="165"/>
          <ac:spMkLst>
            <pc:docMk/>
            <pc:sldMk cId="1413340390" sldId="8253"/>
            <ac:spMk id="199" creationId="{A08D685A-143D-5EC8-079C-EF63335BFA0C}"/>
          </ac:spMkLst>
        </pc:spChg>
        <pc:spChg chg="mod topLvl">
          <ac:chgData name="Praveen Namakkal Mohankumar" userId="8059d15b-4f8c-44f0-86d6-597a7b49ae19" providerId="ADAL" clId="{4145B09C-FFFF-6C46-85BA-522EBB5F5558}" dt="2024-04-29T17:27:52.715" v="8672" actId="165"/>
          <ac:spMkLst>
            <pc:docMk/>
            <pc:sldMk cId="1413340390" sldId="8253"/>
            <ac:spMk id="200" creationId="{C90FA95D-D59D-2B80-6B65-E6BBD7DDA39A}"/>
          </ac:spMkLst>
        </pc:spChg>
        <pc:spChg chg="mod topLvl">
          <ac:chgData name="Praveen Namakkal Mohankumar" userId="8059d15b-4f8c-44f0-86d6-597a7b49ae19" providerId="ADAL" clId="{4145B09C-FFFF-6C46-85BA-522EBB5F5558}" dt="2024-04-29T17:27:52.715" v="8672" actId="165"/>
          <ac:spMkLst>
            <pc:docMk/>
            <pc:sldMk cId="1413340390" sldId="8253"/>
            <ac:spMk id="201" creationId="{CC352DF9-CA71-1C4E-1287-0967E80552EC}"/>
          </ac:spMkLst>
        </pc:spChg>
        <pc:spChg chg="add mod">
          <ac:chgData name="Praveen Namakkal Mohankumar" userId="8059d15b-4f8c-44f0-86d6-597a7b49ae19" providerId="ADAL" clId="{4145B09C-FFFF-6C46-85BA-522EBB5F5558}" dt="2024-04-28T05:14:47.395" v="2125" actId="1076"/>
          <ac:spMkLst>
            <pc:docMk/>
            <pc:sldMk cId="1413340390" sldId="8253"/>
            <ac:spMk id="210" creationId="{107393FC-0409-645C-E4C0-FD62411C125A}"/>
          </ac:spMkLst>
        </pc:spChg>
        <pc:spChg chg="add mod">
          <ac:chgData name="Praveen Namakkal Mohankumar" userId="8059d15b-4f8c-44f0-86d6-597a7b49ae19" providerId="ADAL" clId="{4145B09C-FFFF-6C46-85BA-522EBB5F5558}" dt="2024-04-28T05:13:47.362" v="2100" actId="1076"/>
          <ac:spMkLst>
            <pc:docMk/>
            <pc:sldMk cId="1413340390" sldId="8253"/>
            <ac:spMk id="211" creationId="{37446350-3C82-56A6-B921-307B4CABEE2C}"/>
          </ac:spMkLst>
        </pc:spChg>
        <pc:spChg chg="add mod">
          <ac:chgData name="Praveen Namakkal Mohankumar" userId="8059d15b-4f8c-44f0-86d6-597a7b49ae19" providerId="ADAL" clId="{4145B09C-FFFF-6C46-85BA-522EBB5F5558}" dt="2024-04-28T05:13:51.077" v="2102" actId="1076"/>
          <ac:spMkLst>
            <pc:docMk/>
            <pc:sldMk cId="1413340390" sldId="8253"/>
            <ac:spMk id="212" creationId="{C3B6FFAE-0AAB-F6E6-67C8-FF973F63D76B}"/>
          </ac:spMkLst>
        </pc:spChg>
        <pc:spChg chg="add mod">
          <ac:chgData name="Praveen Namakkal Mohankumar" userId="8059d15b-4f8c-44f0-86d6-597a7b49ae19" providerId="ADAL" clId="{4145B09C-FFFF-6C46-85BA-522EBB5F5558}" dt="2024-04-28T05:13:55.609" v="2104" actId="1076"/>
          <ac:spMkLst>
            <pc:docMk/>
            <pc:sldMk cId="1413340390" sldId="8253"/>
            <ac:spMk id="213" creationId="{5EA0F0AD-2ED2-3930-18E9-F8C226BFAB7E}"/>
          </ac:spMkLst>
        </pc:spChg>
        <pc:spChg chg="add mod">
          <ac:chgData name="Praveen Namakkal Mohankumar" userId="8059d15b-4f8c-44f0-86d6-597a7b49ae19" providerId="ADAL" clId="{4145B09C-FFFF-6C46-85BA-522EBB5F5558}" dt="2024-04-28T05:14:04.694" v="2106" actId="1076"/>
          <ac:spMkLst>
            <pc:docMk/>
            <pc:sldMk cId="1413340390" sldId="8253"/>
            <ac:spMk id="214" creationId="{BC693355-5170-33C1-CF98-98A41B32DB10}"/>
          </ac:spMkLst>
        </pc:spChg>
        <pc:spChg chg="add mod">
          <ac:chgData name="Praveen Namakkal Mohankumar" userId="8059d15b-4f8c-44f0-86d6-597a7b49ae19" providerId="ADAL" clId="{4145B09C-FFFF-6C46-85BA-522EBB5F5558}" dt="2024-04-28T05:14:09.407" v="2108" actId="1076"/>
          <ac:spMkLst>
            <pc:docMk/>
            <pc:sldMk cId="1413340390" sldId="8253"/>
            <ac:spMk id="215" creationId="{95CF1987-4701-1A57-624E-6558282DF1E2}"/>
          </ac:spMkLst>
        </pc:spChg>
        <pc:spChg chg="add mod">
          <ac:chgData name="Praveen Namakkal Mohankumar" userId="8059d15b-4f8c-44f0-86d6-597a7b49ae19" providerId="ADAL" clId="{4145B09C-FFFF-6C46-85BA-522EBB5F5558}" dt="2024-04-28T05:14:09.880" v="2109"/>
          <ac:spMkLst>
            <pc:docMk/>
            <pc:sldMk cId="1413340390" sldId="8253"/>
            <ac:spMk id="216" creationId="{E15C19B7-FBAF-0023-0B5E-4313292AC292}"/>
          </ac:spMkLst>
        </pc:spChg>
        <pc:spChg chg="add mod">
          <ac:chgData name="Praveen Namakkal Mohankumar" userId="8059d15b-4f8c-44f0-86d6-597a7b49ae19" providerId="ADAL" clId="{4145B09C-FFFF-6C46-85BA-522EBB5F5558}" dt="2024-04-28T05:14:15.811" v="2111" actId="1076"/>
          <ac:spMkLst>
            <pc:docMk/>
            <pc:sldMk cId="1413340390" sldId="8253"/>
            <ac:spMk id="217" creationId="{915D665B-195E-8726-802B-7C17981DDBBD}"/>
          </ac:spMkLst>
        </pc:spChg>
        <pc:spChg chg="add mod">
          <ac:chgData name="Praveen Namakkal Mohankumar" userId="8059d15b-4f8c-44f0-86d6-597a7b49ae19" providerId="ADAL" clId="{4145B09C-FFFF-6C46-85BA-522EBB5F5558}" dt="2024-04-28T23:28:21.442" v="6339" actId="1038"/>
          <ac:spMkLst>
            <pc:docMk/>
            <pc:sldMk cId="1413340390" sldId="8253"/>
            <ac:spMk id="218" creationId="{2A11D744-D602-D6FA-EF29-2EC309B88907}"/>
          </ac:spMkLst>
        </pc:spChg>
        <pc:grpChg chg="add mod">
          <ac:chgData name="Praveen Namakkal Mohankumar" userId="8059d15b-4f8c-44f0-86d6-597a7b49ae19" providerId="ADAL" clId="{4145B09C-FFFF-6C46-85BA-522EBB5F5558}" dt="2024-04-28T05:02:00.607" v="1808"/>
          <ac:grpSpMkLst>
            <pc:docMk/>
            <pc:sldMk cId="1413340390" sldId="8253"/>
            <ac:grpSpMk id="7" creationId="{6D7E3F36-4F30-7210-E072-8F8848959BEF}"/>
          </ac:grpSpMkLst>
        </pc:grpChg>
        <pc:grpChg chg="del">
          <ac:chgData name="Praveen Namakkal Mohankumar" userId="8059d15b-4f8c-44f0-86d6-597a7b49ae19" providerId="ADAL" clId="{4145B09C-FFFF-6C46-85BA-522EBB5F5558}" dt="2024-04-28T05:00:11.946" v="1805" actId="478"/>
          <ac:grpSpMkLst>
            <pc:docMk/>
            <pc:sldMk cId="1413340390" sldId="8253"/>
            <ac:grpSpMk id="55" creationId="{FDBE9C28-08AA-A28B-EF67-8544C66B3BB3}"/>
          </ac:grpSpMkLst>
        </pc:grpChg>
        <pc:grpChg chg="del">
          <ac:chgData name="Praveen Namakkal Mohankumar" userId="8059d15b-4f8c-44f0-86d6-597a7b49ae19" providerId="ADAL" clId="{4145B09C-FFFF-6C46-85BA-522EBB5F5558}" dt="2024-04-28T05:00:11.946" v="1805" actId="478"/>
          <ac:grpSpMkLst>
            <pc:docMk/>
            <pc:sldMk cId="1413340390" sldId="8253"/>
            <ac:grpSpMk id="56" creationId="{AA2047B8-ED1A-5CCF-9648-35B940C81635}"/>
          </ac:grpSpMkLst>
        </pc:grpChg>
        <pc:grpChg chg="del">
          <ac:chgData name="Praveen Namakkal Mohankumar" userId="8059d15b-4f8c-44f0-86d6-597a7b49ae19" providerId="ADAL" clId="{4145B09C-FFFF-6C46-85BA-522EBB5F5558}" dt="2024-04-28T05:00:11.946" v="1805" actId="478"/>
          <ac:grpSpMkLst>
            <pc:docMk/>
            <pc:sldMk cId="1413340390" sldId="8253"/>
            <ac:grpSpMk id="58" creationId="{42975BD3-0A91-22C3-99D3-22AFEA7276FD}"/>
          </ac:grpSpMkLst>
        </pc:grpChg>
        <pc:grpChg chg="del">
          <ac:chgData name="Praveen Namakkal Mohankumar" userId="8059d15b-4f8c-44f0-86d6-597a7b49ae19" providerId="ADAL" clId="{4145B09C-FFFF-6C46-85BA-522EBB5F5558}" dt="2024-04-28T05:00:11.946" v="1805" actId="478"/>
          <ac:grpSpMkLst>
            <pc:docMk/>
            <pc:sldMk cId="1413340390" sldId="8253"/>
            <ac:grpSpMk id="59" creationId="{6E401836-65C7-E4EB-858C-0A6B7D36709D}"/>
          </ac:grpSpMkLst>
        </pc:grpChg>
        <pc:grpChg chg="del">
          <ac:chgData name="Praveen Namakkal Mohankumar" userId="8059d15b-4f8c-44f0-86d6-597a7b49ae19" providerId="ADAL" clId="{4145B09C-FFFF-6C46-85BA-522EBB5F5558}" dt="2024-04-28T05:00:14.366" v="1806" actId="478"/>
          <ac:grpSpMkLst>
            <pc:docMk/>
            <pc:sldMk cId="1413340390" sldId="8253"/>
            <ac:grpSpMk id="60" creationId="{4CF283A3-D40F-1500-EEAA-026DEE9CF4C0}"/>
          </ac:grpSpMkLst>
        </pc:grpChg>
        <pc:grpChg chg="add mod">
          <ac:chgData name="Praveen Namakkal Mohankumar" userId="8059d15b-4f8c-44f0-86d6-597a7b49ae19" providerId="ADAL" clId="{4145B09C-FFFF-6C46-85BA-522EBB5F5558}" dt="2024-04-28T05:02:00.607" v="1808"/>
          <ac:grpSpMkLst>
            <pc:docMk/>
            <pc:sldMk cId="1413340390" sldId="8253"/>
            <ac:grpSpMk id="66" creationId="{DF4935B0-BF48-0F72-CC13-97FFAE59DB0A}"/>
          </ac:grpSpMkLst>
        </pc:grpChg>
        <pc:grpChg chg="mod">
          <ac:chgData name="Praveen Namakkal Mohankumar" userId="8059d15b-4f8c-44f0-86d6-597a7b49ae19" providerId="ADAL" clId="{4145B09C-FFFF-6C46-85BA-522EBB5F5558}" dt="2024-04-28T05:02:00.607" v="1808"/>
          <ac:grpSpMkLst>
            <pc:docMk/>
            <pc:sldMk cId="1413340390" sldId="8253"/>
            <ac:grpSpMk id="70" creationId="{9F35C200-2DB8-8908-70CC-392324A614B2}"/>
          </ac:grpSpMkLst>
        </pc:grpChg>
        <pc:grpChg chg="add mod">
          <ac:chgData name="Praveen Namakkal Mohankumar" userId="8059d15b-4f8c-44f0-86d6-597a7b49ae19" providerId="ADAL" clId="{4145B09C-FFFF-6C46-85BA-522EBB5F5558}" dt="2024-04-28T05:02:00.607" v="1808"/>
          <ac:grpSpMkLst>
            <pc:docMk/>
            <pc:sldMk cId="1413340390" sldId="8253"/>
            <ac:grpSpMk id="76" creationId="{041269A1-AC6A-9532-4A8A-26A3F7CD0ADA}"/>
          </ac:grpSpMkLst>
        </pc:grpChg>
        <pc:grpChg chg="mod">
          <ac:chgData name="Praveen Namakkal Mohankumar" userId="8059d15b-4f8c-44f0-86d6-597a7b49ae19" providerId="ADAL" clId="{4145B09C-FFFF-6C46-85BA-522EBB5F5558}" dt="2024-04-28T05:02:00.607" v="1808"/>
          <ac:grpSpMkLst>
            <pc:docMk/>
            <pc:sldMk cId="1413340390" sldId="8253"/>
            <ac:grpSpMk id="80" creationId="{09C88BD2-07F3-0F59-93BB-955D68725816}"/>
          </ac:grpSpMkLst>
        </pc:grpChg>
        <pc:grpChg chg="add mod">
          <ac:chgData name="Praveen Namakkal Mohankumar" userId="8059d15b-4f8c-44f0-86d6-597a7b49ae19" providerId="ADAL" clId="{4145B09C-FFFF-6C46-85BA-522EBB5F5558}" dt="2024-04-28T05:02:00.607" v="1808"/>
          <ac:grpSpMkLst>
            <pc:docMk/>
            <pc:sldMk cId="1413340390" sldId="8253"/>
            <ac:grpSpMk id="84" creationId="{D5AD074D-42A9-5B82-DE42-C064F9B9C835}"/>
          </ac:grpSpMkLst>
        </pc:grpChg>
        <pc:grpChg chg="mod">
          <ac:chgData name="Praveen Namakkal Mohankumar" userId="8059d15b-4f8c-44f0-86d6-597a7b49ae19" providerId="ADAL" clId="{4145B09C-FFFF-6C46-85BA-522EBB5F5558}" dt="2024-04-28T05:02:00.607" v="1808"/>
          <ac:grpSpMkLst>
            <pc:docMk/>
            <pc:sldMk cId="1413340390" sldId="8253"/>
            <ac:grpSpMk id="88" creationId="{2B1E6001-E9CE-3D9E-58C0-7873404B26AD}"/>
          </ac:grpSpMkLst>
        </pc:grpChg>
        <pc:grpChg chg="add mod">
          <ac:chgData name="Praveen Namakkal Mohankumar" userId="8059d15b-4f8c-44f0-86d6-597a7b49ae19" providerId="ADAL" clId="{4145B09C-FFFF-6C46-85BA-522EBB5F5558}" dt="2024-04-28T05:02:00.607" v="1808"/>
          <ac:grpSpMkLst>
            <pc:docMk/>
            <pc:sldMk cId="1413340390" sldId="8253"/>
            <ac:grpSpMk id="91" creationId="{235E2FC5-1B68-3602-3686-3CA1C0B2EB42}"/>
          </ac:grpSpMkLst>
        </pc:grpChg>
        <pc:grpChg chg="mod">
          <ac:chgData name="Praveen Namakkal Mohankumar" userId="8059d15b-4f8c-44f0-86d6-597a7b49ae19" providerId="ADAL" clId="{4145B09C-FFFF-6C46-85BA-522EBB5F5558}" dt="2024-04-28T05:02:00.607" v="1808"/>
          <ac:grpSpMkLst>
            <pc:docMk/>
            <pc:sldMk cId="1413340390" sldId="8253"/>
            <ac:grpSpMk id="95" creationId="{19405A2F-5243-8F2D-CF7F-F2896A7A325C}"/>
          </ac:grpSpMkLst>
        </pc:grpChg>
        <pc:grpChg chg="add mod">
          <ac:chgData name="Praveen Namakkal Mohankumar" userId="8059d15b-4f8c-44f0-86d6-597a7b49ae19" providerId="ADAL" clId="{4145B09C-FFFF-6C46-85BA-522EBB5F5558}" dt="2024-04-28T05:02:00.607" v="1808"/>
          <ac:grpSpMkLst>
            <pc:docMk/>
            <pc:sldMk cId="1413340390" sldId="8253"/>
            <ac:grpSpMk id="98" creationId="{BD088908-BD08-4856-CE8F-B64288622F6A}"/>
          </ac:grpSpMkLst>
        </pc:grpChg>
        <pc:grpChg chg="mod">
          <ac:chgData name="Praveen Namakkal Mohankumar" userId="8059d15b-4f8c-44f0-86d6-597a7b49ae19" providerId="ADAL" clId="{4145B09C-FFFF-6C46-85BA-522EBB5F5558}" dt="2024-04-28T05:02:00.607" v="1808"/>
          <ac:grpSpMkLst>
            <pc:docMk/>
            <pc:sldMk cId="1413340390" sldId="8253"/>
            <ac:grpSpMk id="102" creationId="{C74968FC-39AA-D708-5012-0AE626BE2F90}"/>
          </ac:grpSpMkLst>
        </pc:grpChg>
        <pc:grpChg chg="add mod">
          <ac:chgData name="Praveen Namakkal Mohankumar" userId="8059d15b-4f8c-44f0-86d6-597a7b49ae19" providerId="ADAL" clId="{4145B09C-FFFF-6C46-85BA-522EBB5F5558}" dt="2024-04-28T05:02:00.607" v="1808"/>
          <ac:grpSpMkLst>
            <pc:docMk/>
            <pc:sldMk cId="1413340390" sldId="8253"/>
            <ac:grpSpMk id="108" creationId="{F06DBB8F-187D-3C2E-17C5-7922A37CE218}"/>
          </ac:grpSpMkLst>
        </pc:grpChg>
        <pc:grpChg chg="mod">
          <ac:chgData name="Praveen Namakkal Mohankumar" userId="8059d15b-4f8c-44f0-86d6-597a7b49ae19" providerId="ADAL" clId="{4145B09C-FFFF-6C46-85BA-522EBB5F5558}" dt="2024-04-28T05:02:00.607" v="1808"/>
          <ac:grpSpMkLst>
            <pc:docMk/>
            <pc:sldMk cId="1413340390" sldId="8253"/>
            <ac:grpSpMk id="110" creationId="{20FACF8F-495E-7D0C-FC1B-57635C43B2C7}"/>
          </ac:grpSpMkLst>
        </pc:grpChg>
        <pc:grpChg chg="add mod">
          <ac:chgData name="Praveen Namakkal Mohankumar" userId="8059d15b-4f8c-44f0-86d6-597a7b49ae19" providerId="ADAL" clId="{4145B09C-FFFF-6C46-85BA-522EBB5F5558}" dt="2024-04-28T05:02:00.607" v="1808"/>
          <ac:grpSpMkLst>
            <pc:docMk/>
            <pc:sldMk cId="1413340390" sldId="8253"/>
            <ac:grpSpMk id="115" creationId="{51B82CEE-F3C0-5A0D-2089-DF2D13FDFA7A}"/>
          </ac:grpSpMkLst>
        </pc:grpChg>
        <pc:grpChg chg="add mod">
          <ac:chgData name="Praveen Namakkal Mohankumar" userId="8059d15b-4f8c-44f0-86d6-597a7b49ae19" providerId="ADAL" clId="{4145B09C-FFFF-6C46-85BA-522EBB5F5558}" dt="2024-04-28T05:03:01.193" v="1830" actId="1076"/>
          <ac:grpSpMkLst>
            <pc:docMk/>
            <pc:sldMk cId="1413340390" sldId="8253"/>
            <ac:grpSpMk id="118" creationId="{C51EEFAE-C860-8174-AB68-C82665C1C04C}"/>
          </ac:grpSpMkLst>
        </pc:grpChg>
        <pc:grpChg chg="add del mod">
          <ac:chgData name="Praveen Namakkal Mohankumar" userId="8059d15b-4f8c-44f0-86d6-597a7b49ae19" providerId="ADAL" clId="{4145B09C-FFFF-6C46-85BA-522EBB5F5558}" dt="2024-04-28T05:10:42.370" v="2001" actId="478"/>
          <ac:grpSpMkLst>
            <pc:docMk/>
            <pc:sldMk cId="1413340390" sldId="8253"/>
            <ac:grpSpMk id="147" creationId="{0F990A7B-5B8B-249B-91D4-85B11B061971}"/>
          </ac:grpSpMkLst>
        </pc:grpChg>
        <pc:grpChg chg="del mod">
          <ac:chgData name="Praveen Namakkal Mohankumar" userId="8059d15b-4f8c-44f0-86d6-597a7b49ae19" providerId="ADAL" clId="{4145B09C-FFFF-6C46-85BA-522EBB5F5558}" dt="2024-04-28T05:08:45.362" v="1964" actId="478"/>
          <ac:grpSpMkLst>
            <pc:docMk/>
            <pc:sldMk cId="1413340390" sldId="8253"/>
            <ac:grpSpMk id="150" creationId="{80980E54-FC87-9CE8-A997-417AE8995992}"/>
          </ac:grpSpMkLst>
        </pc:grpChg>
        <pc:grpChg chg="add mod">
          <ac:chgData name="Praveen Namakkal Mohankumar" userId="8059d15b-4f8c-44f0-86d6-597a7b49ae19" providerId="ADAL" clId="{4145B09C-FFFF-6C46-85BA-522EBB5F5558}" dt="2024-04-28T05:03:01.193" v="1830" actId="1076"/>
          <ac:grpSpMkLst>
            <pc:docMk/>
            <pc:sldMk cId="1413340390" sldId="8253"/>
            <ac:grpSpMk id="156" creationId="{1F46F17E-DCD5-F356-638E-A9EA547B0835}"/>
          </ac:grpSpMkLst>
        </pc:grpChg>
        <pc:grpChg chg="del mod">
          <ac:chgData name="Praveen Namakkal Mohankumar" userId="8059d15b-4f8c-44f0-86d6-597a7b49ae19" providerId="ADAL" clId="{4145B09C-FFFF-6C46-85BA-522EBB5F5558}" dt="2024-04-28T05:08:58.342" v="1967" actId="478"/>
          <ac:grpSpMkLst>
            <pc:docMk/>
            <pc:sldMk cId="1413340390" sldId="8253"/>
            <ac:grpSpMk id="160" creationId="{3B927A30-FEFB-8E94-B6DB-D5114FEB5257}"/>
          </ac:grpSpMkLst>
        </pc:grpChg>
        <pc:grpChg chg="add mod">
          <ac:chgData name="Praveen Namakkal Mohankumar" userId="8059d15b-4f8c-44f0-86d6-597a7b49ae19" providerId="ADAL" clId="{4145B09C-FFFF-6C46-85BA-522EBB5F5558}" dt="2024-04-28T05:03:01.193" v="1830" actId="1076"/>
          <ac:grpSpMkLst>
            <pc:docMk/>
            <pc:sldMk cId="1413340390" sldId="8253"/>
            <ac:grpSpMk id="164" creationId="{A1B5EFF8-8AD8-B55F-218A-28F1D29FED27}"/>
          </ac:grpSpMkLst>
        </pc:grpChg>
        <pc:grpChg chg="del mod">
          <ac:chgData name="Praveen Namakkal Mohankumar" userId="8059d15b-4f8c-44f0-86d6-597a7b49ae19" providerId="ADAL" clId="{4145B09C-FFFF-6C46-85BA-522EBB5F5558}" dt="2024-04-28T05:08:18.993" v="1957" actId="478"/>
          <ac:grpSpMkLst>
            <pc:docMk/>
            <pc:sldMk cId="1413340390" sldId="8253"/>
            <ac:grpSpMk id="168" creationId="{2C805A15-6FB3-2B13-410F-955674D08B2E}"/>
          </ac:grpSpMkLst>
        </pc:grpChg>
        <pc:grpChg chg="add mod">
          <ac:chgData name="Praveen Namakkal Mohankumar" userId="8059d15b-4f8c-44f0-86d6-597a7b49ae19" providerId="ADAL" clId="{4145B09C-FFFF-6C46-85BA-522EBB5F5558}" dt="2024-04-28T05:09:09.615" v="1971" actId="1076"/>
          <ac:grpSpMkLst>
            <pc:docMk/>
            <pc:sldMk cId="1413340390" sldId="8253"/>
            <ac:grpSpMk id="171" creationId="{001320E0-1D3B-497B-511D-FB843A2ED708}"/>
          </ac:grpSpMkLst>
        </pc:grpChg>
        <pc:grpChg chg="del mod">
          <ac:chgData name="Praveen Namakkal Mohankumar" userId="8059d15b-4f8c-44f0-86d6-597a7b49ae19" providerId="ADAL" clId="{4145B09C-FFFF-6C46-85BA-522EBB5F5558}" dt="2024-04-28T05:09:06.912" v="1969" actId="478"/>
          <ac:grpSpMkLst>
            <pc:docMk/>
            <pc:sldMk cId="1413340390" sldId="8253"/>
            <ac:grpSpMk id="175" creationId="{A18ACE8E-5B98-E3B8-792E-8E37A81492F3}"/>
          </ac:grpSpMkLst>
        </pc:grpChg>
        <pc:grpChg chg="add mod">
          <ac:chgData name="Praveen Namakkal Mohankumar" userId="8059d15b-4f8c-44f0-86d6-597a7b49ae19" providerId="ADAL" clId="{4145B09C-FFFF-6C46-85BA-522EBB5F5558}" dt="2024-04-28T05:03:01.193" v="1830" actId="1076"/>
          <ac:grpSpMkLst>
            <pc:docMk/>
            <pc:sldMk cId="1413340390" sldId="8253"/>
            <ac:grpSpMk id="178" creationId="{D0B5B5CE-1FF9-B836-8ACA-68DD1142118F}"/>
          </ac:grpSpMkLst>
        </pc:grpChg>
        <pc:grpChg chg="del mod">
          <ac:chgData name="Praveen Namakkal Mohankumar" userId="8059d15b-4f8c-44f0-86d6-597a7b49ae19" providerId="ADAL" clId="{4145B09C-FFFF-6C46-85BA-522EBB5F5558}" dt="2024-04-28T05:09:17.733" v="1975" actId="478"/>
          <ac:grpSpMkLst>
            <pc:docMk/>
            <pc:sldMk cId="1413340390" sldId="8253"/>
            <ac:grpSpMk id="182" creationId="{E253AFE2-2E19-D8BB-DE30-A298FA3B5189}"/>
          </ac:grpSpMkLst>
        </pc:grpChg>
        <pc:grpChg chg="add del mod">
          <ac:chgData name="Praveen Namakkal Mohankumar" userId="8059d15b-4f8c-44f0-86d6-597a7b49ae19" providerId="ADAL" clId="{4145B09C-FFFF-6C46-85BA-522EBB5F5558}" dt="2024-04-28T05:09:31.568" v="1980" actId="478"/>
          <ac:grpSpMkLst>
            <pc:docMk/>
            <pc:sldMk cId="1413340390" sldId="8253"/>
            <ac:grpSpMk id="188" creationId="{820BA9EC-B6BA-A132-D899-5ECAC3F408C5}"/>
          </ac:grpSpMkLst>
        </pc:grpChg>
        <pc:grpChg chg="del mod">
          <ac:chgData name="Praveen Namakkal Mohankumar" userId="8059d15b-4f8c-44f0-86d6-597a7b49ae19" providerId="ADAL" clId="{4145B09C-FFFF-6C46-85BA-522EBB5F5558}" dt="2024-04-28T05:09:26.762" v="1977" actId="478"/>
          <ac:grpSpMkLst>
            <pc:docMk/>
            <pc:sldMk cId="1413340390" sldId="8253"/>
            <ac:grpSpMk id="190" creationId="{98B60A77-956C-1502-6BFB-3072F09E507A}"/>
          </ac:grpSpMkLst>
        </pc:grpChg>
        <pc:grpChg chg="add del mod">
          <ac:chgData name="Praveen Namakkal Mohankumar" userId="8059d15b-4f8c-44f0-86d6-597a7b49ae19" providerId="ADAL" clId="{4145B09C-FFFF-6C46-85BA-522EBB5F5558}" dt="2024-04-28T05:08:37.434" v="1962" actId="478"/>
          <ac:grpSpMkLst>
            <pc:docMk/>
            <pc:sldMk cId="1413340390" sldId="8253"/>
            <ac:grpSpMk id="195" creationId="{E189F7DA-895C-FD52-77B5-59E8FFD28879}"/>
          </ac:grpSpMkLst>
        </pc:grpChg>
        <pc:grpChg chg="add del mod">
          <ac:chgData name="Praveen Namakkal Mohankumar" userId="8059d15b-4f8c-44f0-86d6-597a7b49ae19" providerId="ADAL" clId="{4145B09C-FFFF-6C46-85BA-522EBB5F5558}" dt="2024-04-29T17:27:52.715" v="8672" actId="165"/>
          <ac:grpSpMkLst>
            <pc:docMk/>
            <pc:sldMk cId="1413340390" sldId="8253"/>
            <ac:grpSpMk id="198" creationId="{1E66CD09-FF02-31BE-C84B-460C0360EC57}"/>
          </ac:grpSpMkLst>
        </pc:grpChg>
        <pc:picChg chg="mod">
          <ac:chgData name="Praveen Namakkal Mohankumar" userId="8059d15b-4f8c-44f0-86d6-597a7b49ae19" providerId="ADAL" clId="{4145B09C-FFFF-6C46-85BA-522EBB5F5558}" dt="2024-04-28T05:02:00.607" v="1808"/>
          <ac:picMkLst>
            <pc:docMk/>
            <pc:sldMk cId="1413340390" sldId="8253"/>
            <ac:picMk id="13" creationId="{2A1B6056-EEE6-3011-FABC-A23E896F87D5}"/>
          </ac:picMkLst>
        </pc:picChg>
        <pc:picChg chg="mod">
          <ac:chgData name="Praveen Namakkal Mohankumar" userId="8059d15b-4f8c-44f0-86d6-597a7b49ae19" providerId="ADAL" clId="{4145B09C-FFFF-6C46-85BA-522EBB5F5558}" dt="2024-04-28T05:02:00.607" v="1808"/>
          <ac:picMkLst>
            <pc:docMk/>
            <pc:sldMk cId="1413340390" sldId="8253"/>
            <ac:picMk id="14" creationId="{3CFC38B2-D51E-D6FA-DDCE-8FD9FA81C06D}"/>
          </ac:picMkLst>
        </pc:picChg>
        <pc:picChg chg="del">
          <ac:chgData name="Praveen Namakkal Mohankumar" userId="8059d15b-4f8c-44f0-86d6-597a7b49ae19" providerId="ADAL" clId="{4145B09C-FFFF-6C46-85BA-522EBB5F5558}" dt="2024-04-28T05:00:11.946" v="1805" actId="478"/>
          <ac:picMkLst>
            <pc:docMk/>
            <pc:sldMk cId="1413340390" sldId="8253"/>
            <ac:picMk id="20" creationId="{8E81FC15-5797-BF84-435C-764C0D795DC7}"/>
          </ac:picMkLst>
        </pc:picChg>
        <pc:picChg chg="add mod">
          <ac:chgData name="Praveen Namakkal Mohankumar" userId="8059d15b-4f8c-44f0-86d6-597a7b49ae19" providerId="ADAL" clId="{4145B09C-FFFF-6C46-85BA-522EBB5F5558}" dt="2024-04-28T05:02:00.607" v="1808"/>
          <ac:picMkLst>
            <pc:docMk/>
            <pc:sldMk cId="1413340390" sldId="8253"/>
            <ac:picMk id="42" creationId="{3535CC6D-8672-2407-AC20-5A2D0E416989}"/>
          </ac:picMkLst>
        </pc:picChg>
        <pc:picChg chg="add mod">
          <ac:chgData name="Praveen Namakkal Mohankumar" userId="8059d15b-4f8c-44f0-86d6-597a7b49ae19" providerId="ADAL" clId="{4145B09C-FFFF-6C46-85BA-522EBB5F5558}" dt="2024-04-28T05:02:00.607" v="1808"/>
          <ac:picMkLst>
            <pc:docMk/>
            <pc:sldMk cId="1413340390" sldId="8253"/>
            <ac:picMk id="43" creationId="{99061293-88E4-BDBF-BD60-4F7D4C8DFE46}"/>
          </ac:picMkLst>
        </pc:picChg>
        <pc:picChg chg="add mod">
          <ac:chgData name="Praveen Namakkal Mohankumar" userId="8059d15b-4f8c-44f0-86d6-597a7b49ae19" providerId="ADAL" clId="{4145B09C-FFFF-6C46-85BA-522EBB5F5558}" dt="2024-04-28T05:02:00.607" v="1808"/>
          <ac:picMkLst>
            <pc:docMk/>
            <pc:sldMk cId="1413340390" sldId="8253"/>
            <ac:picMk id="45" creationId="{D41F8412-513D-CCEB-B749-2F4D0A293CD8}"/>
          </ac:picMkLst>
        </pc:picChg>
        <pc:picChg chg="add mod">
          <ac:chgData name="Praveen Namakkal Mohankumar" userId="8059d15b-4f8c-44f0-86d6-597a7b49ae19" providerId="ADAL" clId="{4145B09C-FFFF-6C46-85BA-522EBB5F5558}" dt="2024-04-28T05:02:00.607" v="1808"/>
          <ac:picMkLst>
            <pc:docMk/>
            <pc:sldMk cId="1413340390" sldId="8253"/>
            <ac:picMk id="48" creationId="{853B25AE-36D7-330B-D7DD-BB0C976EB2D5}"/>
          </ac:picMkLst>
        </pc:picChg>
        <pc:picChg chg="add mod">
          <ac:chgData name="Praveen Namakkal Mohankumar" userId="8059d15b-4f8c-44f0-86d6-597a7b49ae19" providerId="ADAL" clId="{4145B09C-FFFF-6C46-85BA-522EBB5F5558}" dt="2024-04-28T05:02:00.607" v="1808"/>
          <ac:picMkLst>
            <pc:docMk/>
            <pc:sldMk cId="1413340390" sldId="8253"/>
            <ac:picMk id="49" creationId="{CC146150-A0DB-0819-B543-3DDB2CB426B3}"/>
          </ac:picMkLst>
        </pc:picChg>
        <pc:picChg chg="add mod">
          <ac:chgData name="Praveen Namakkal Mohankumar" userId="8059d15b-4f8c-44f0-86d6-597a7b49ae19" providerId="ADAL" clId="{4145B09C-FFFF-6C46-85BA-522EBB5F5558}" dt="2024-04-28T05:02:00.607" v="1808"/>
          <ac:picMkLst>
            <pc:docMk/>
            <pc:sldMk cId="1413340390" sldId="8253"/>
            <ac:picMk id="50" creationId="{A651AEDA-3AAD-EE64-84A0-959B8CC4807B}"/>
          </ac:picMkLst>
        </pc:picChg>
        <pc:picChg chg="add mod">
          <ac:chgData name="Praveen Namakkal Mohankumar" userId="8059d15b-4f8c-44f0-86d6-597a7b49ae19" providerId="ADAL" clId="{4145B09C-FFFF-6C46-85BA-522EBB5F5558}" dt="2024-04-28T05:02:00.607" v="1808"/>
          <ac:picMkLst>
            <pc:docMk/>
            <pc:sldMk cId="1413340390" sldId="8253"/>
            <ac:picMk id="57" creationId="{91913B21-E358-2BCA-9256-98074F0E64C3}"/>
          </ac:picMkLst>
        </pc:picChg>
        <pc:picChg chg="add mod">
          <ac:chgData name="Praveen Namakkal Mohankumar" userId="8059d15b-4f8c-44f0-86d6-597a7b49ae19" providerId="ADAL" clId="{4145B09C-FFFF-6C46-85BA-522EBB5F5558}" dt="2024-04-28T05:02:00.607" v="1808"/>
          <ac:picMkLst>
            <pc:docMk/>
            <pc:sldMk cId="1413340390" sldId="8253"/>
            <ac:picMk id="63" creationId="{132B69DC-5496-CBBE-6EDC-01B92F43A9D9}"/>
          </ac:picMkLst>
        </pc:picChg>
        <pc:picChg chg="add mod">
          <ac:chgData name="Praveen Namakkal Mohankumar" userId="8059d15b-4f8c-44f0-86d6-597a7b49ae19" providerId="ADAL" clId="{4145B09C-FFFF-6C46-85BA-522EBB5F5558}" dt="2024-04-28T05:02:00.607" v="1808"/>
          <ac:picMkLst>
            <pc:docMk/>
            <pc:sldMk cId="1413340390" sldId="8253"/>
            <ac:picMk id="65" creationId="{97724E88-13DB-70D9-FC1C-B5ED999C4051}"/>
          </ac:picMkLst>
        </pc:picChg>
        <pc:picChg chg="mod">
          <ac:chgData name="Praveen Namakkal Mohankumar" userId="8059d15b-4f8c-44f0-86d6-597a7b49ae19" providerId="ADAL" clId="{4145B09C-FFFF-6C46-85BA-522EBB5F5558}" dt="2024-04-28T05:02:00.607" v="1808"/>
          <ac:picMkLst>
            <pc:docMk/>
            <pc:sldMk cId="1413340390" sldId="8253"/>
            <ac:picMk id="68" creationId="{3A6EA6D8-0AEF-9091-6583-F7FEF5C85629}"/>
          </ac:picMkLst>
        </pc:picChg>
        <pc:picChg chg="mod">
          <ac:chgData name="Praveen Namakkal Mohankumar" userId="8059d15b-4f8c-44f0-86d6-597a7b49ae19" providerId="ADAL" clId="{4145B09C-FFFF-6C46-85BA-522EBB5F5558}" dt="2024-04-28T05:02:00.607" v="1808"/>
          <ac:picMkLst>
            <pc:docMk/>
            <pc:sldMk cId="1413340390" sldId="8253"/>
            <ac:picMk id="71" creationId="{4979021D-4E28-DC41-92CB-74C2E4166D96}"/>
          </ac:picMkLst>
        </pc:picChg>
        <pc:picChg chg="add mod">
          <ac:chgData name="Praveen Namakkal Mohankumar" userId="8059d15b-4f8c-44f0-86d6-597a7b49ae19" providerId="ADAL" clId="{4145B09C-FFFF-6C46-85BA-522EBB5F5558}" dt="2024-04-28T05:02:00.607" v="1808"/>
          <ac:picMkLst>
            <pc:docMk/>
            <pc:sldMk cId="1413340390" sldId="8253"/>
            <ac:picMk id="74" creationId="{23896E8D-C491-BE6A-AF2F-4FC3D393BE19}"/>
          </ac:picMkLst>
        </pc:picChg>
        <pc:picChg chg="add mod">
          <ac:chgData name="Praveen Namakkal Mohankumar" userId="8059d15b-4f8c-44f0-86d6-597a7b49ae19" providerId="ADAL" clId="{4145B09C-FFFF-6C46-85BA-522EBB5F5558}" dt="2024-04-28T05:02:00.607" v="1808"/>
          <ac:picMkLst>
            <pc:docMk/>
            <pc:sldMk cId="1413340390" sldId="8253"/>
            <ac:picMk id="75" creationId="{6CE9FF8B-5257-5656-0173-6A16769E459C}"/>
          </ac:picMkLst>
        </pc:picChg>
        <pc:picChg chg="mod">
          <ac:chgData name="Praveen Namakkal Mohankumar" userId="8059d15b-4f8c-44f0-86d6-597a7b49ae19" providerId="ADAL" clId="{4145B09C-FFFF-6C46-85BA-522EBB5F5558}" dt="2024-04-28T05:02:00.607" v="1808"/>
          <ac:picMkLst>
            <pc:docMk/>
            <pc:sldMk cId="1413340390" sldId="8253"/>
            <ac:picMk id="77" creationId="{CE837338-7A09-9BCA-4293-91ED2CB2F2CF}"/>
          </ac:picMkLst>
        </pc:picChg>
        <pc:picChg chg="mod">
          <ac:chgData name="Praveen Namakkal Mohankumar" userId="8059d15b-4f8c-44f0-86d6-597a7b49ae19" providerId="ADAL" clId="{4145B09C-FFFF-6C46-85BA-522EBB5F5558}" dt="2024-04-28T05:02:00.607" v="1808"/>
          <ac:picMkLst>
            <pc:docMk/>
            <pc:sldMk cId="1413340390" sldId="8253"/>
            <ac:picMk id="79" creationId="{AE5C87C2-B8F3-E17E-6C8A-3F4DAEC8E1CA}"/>
          </ac:picMkLst>
        </pc:picChg>
        <pc:picChg chg="add mod">
          <ac:chgData name="Praveen Namakkal Mohankumar" userId="8059d15b-4f8c-44f0-86d6-597a7b49ae19" providerId="ADAL" clId="{4145B09C-FFFF-6C46-85BA-522EBB5F5558}" dt="2024-04-28T05:02:00.607" v="1808"/>
          <ac:picMkLst>
            <pc:docMk/>
            <pc:sldMk cId="1413340390" sldId="8253"/>
            <ac:picMk id="83" creationId="{F58EB634-EFA3-7DB8-94A9-01F195322ED1}"/>
          </ac:picMkLst>
        </pc:picChg>
        <pc:picChg chg="mod">
          <ac:chgData name="Praveen Namakkal Mohankumar" userId="8059d15b-4f8c-44f0-86d6-597a7b49ae19" providerId="ADAL" clId="{4145B09C-FFFF-6C46-85BA-522EBB5F5558}" dt="2024-04-28T05:02:00.607" v="1808"/>
          <ac:picMkLst>
            <pc:docMk/>
            <pc:sldMk cId="1413340390" sldId="8253"/>
            <ac:picMk id="85" creationId="{21C36813-0DF5-EABA-DC25-8B24E35A1B95}"/>
          </ac:picMkLst>
        </pc:picChg>
        <pc:picChg chg="mod">
          <ac:chgData name="Praveen Namakkal Mohankumar" userId="8059d15b-4f8c-44f0-86d6-597a7b49ae19" providerId="ADAL" clId="{4145B09C-FFFF-6C46-85BA-522EBB5F5558}" dt="2024-04-28T05:02:00.607" v="1808"/>
          <ac:picMkLst>
            <pc:docMk/>
            <pc:sldMk cId="1413340390" sldId="8253"/>
            <ac:picMk id="87" creationId="{0573ECF0-A915-328D-19A9-F1786A875B2E}"/>
          </ac:picMkLst>
        </pc:picChg>
        <pc:picChg chg="mod">
          <ac:chgData name="Praveen Namakkal Mohankumar" userId="8059d15b-4f8c-44f0-86d6-597a7b49ae19" providerId="ADAL" clId="{4145B09C-FFFF-6C46-85BA-522EBB5F5558}" dt="2024-04-28T05:02:00.607" v="1808"/>
          <ac:picMkLst>
            <pc:docMk/>
            <pc:sldMk cId="1413340390" sldId="8253"/>
            <ac:picMk id="92" creationId="{A6E14CA2-53DE-E8F4-E3F7-A63B3264A3E1}"/>
          </ac:picMkLst>
        </pc:picChg>
        <pc:picChg chg="mod">
          <ac:chgData name="Praveen Namakkal Mohankumar" userId="8059d15b-4f8c-44f0-86d6-597a7b49ae19" providerId="ADAL" clId="{4145B09C-FFFF-6C46-85BA-522EBB5F5558}" dt="2024-04-28T05:02:00.607" v="1808"/>
          <ac:picMkLst>
            <pc:docMk/>
            <pc:sldMk cId="1413340390" sldId="8253"/>
            <ac:picMk id="94" creationId="{EA7B97E9-16B3-A5A5-B2F5-D0298C8A53DC}"/>
          </ac:picMkLst>
        </pc:picChg>
        <pc:picChg chg="mod">
          <ac:chgData name="Praveen Namakkal Mohankumar" userId="8059d15b-4f8c-44f0-86d6-597a7b49ae19" providerId="ADAL" clId="{4145B09C-FFFF-6C46-85BA-522EBB5F5558}" dt="2024-04-28T05:02:00.607" v="1808"/>
          <ac:picMkLst>
            <pc:docMk/>
            <pc:sldMk cId="1413340390" sldId="8253"/>
            <ac:picMk id="99" creationId="{FF3A31D2-033D-5B5F-3A44-51556AF6EB6F}"/>
          </ac:picMkLst>
        </pc:picChg>
        <pc:picChg chg="mod">
          <ac:chgData name="Praveen Namakkal Mohankumar" userId="8059d15b-4f8c-44f0-86d6-597a7b49ae19" providerId="ADAL" clId="{4145B09C-FFFF-6C46-85BA-522EBB5F5558}" dt="2024-04-28T05:02:00.607" v="1808"/>
          <ac:picMkLst>
            <pc:docMk/>
            <pc:sldMk cId="1413340390" sldId="8253"/>
            <ac:picMk id="101" creationId="{F9926C6A-5FB8-DB92-B1F2-E740D21FC5A9}"/>
          </ac:picMkLst>
        </pc:picChg>
        <pc:picChg chg="add mod">
          <ac:chgData name="Praveen Namakkal Mohankumar" userId="8059d15b-4f8c-44f0-86d6-597a7b49ae19" providerId="ADAL" clId="{4145B09C-FFFF-6C46-85BA-522EBB5F5558}" dt="2024-04-28T05:02:00.607" v="1808"/>
          <ac:picMkLst>
            <pc:docMk/>
            <pc:sldMk cId="1413340390" sldId="8253"/>
            <ac:picMk id="105" creationId="{8CE9E454-6FA7-431E-1935-7AF56B430A86}"/>
          </ac:picMkLst>
        </pc:picChg>
        <pc:picChg chg="add mod">
          <ac:chgData name="Praveen Namakkal Mohankumar" userId="8059d15b-4f8c-44f0-86d6-597a7b49ae19" providerId="ADAL" clId="{4145B09C-FFFF-6C46-85BA-522EBB5F5558}" dt="2024-04-28T05:02:00.607" v="1808"/>
          <ac:picMkLst>
            <pc:docMk/>
            <pc:sldMk cId="1413340390" sldId="8253"/>
            <ac:picMk id="106" creationId="{A7B660EB-A19C-BA82-11F8-99591DF4F816}"/>
          </ac:picMkLst>
        </pc:picChg>
        <pc:picChg chg="add mod">
          <ac:chgData name="Praveen Namakkal Mohankumar" userId="8059d15b-4f8c-44f0-86d6-597a7b49ae19" providerId="ADAL" clId="{4145B09C-FFFF-6C46-85BA-522EBB5F5558}" dt="2024-04-28T05:02:00.607" v="1808"/>
          <ac:picMkLst>
            <pc:docMk/>
            <pc:sldMk cId="1413340390" sldId="8253"/>
            <ac:picMk id="107" creationId="{831C1497-C627-1ACD-16C3-E139F4431AD8}"/>
          </ac:picMkLst>
        </pc:picChg>
        <pc:picChg chg="mod">
          <ac:chgData name="Praveen Namakkal Mohankumar" userId="8059d15b-4f8c-44f0-86d6-597a7b49ae19" providerId="ADAL" clId="{4145B09C-FFFF-6C46-85BA-522EBB5F5558}" dt="2024-04-28T05:02:00.607" v="1808"/>
          <ac:picMkLst>
            <pc:docMk/>
            <pc:sldMk cId="1413340390" sldId="8253"/>
            <ac:picMk id="109" creationId="{28F973E0-B8E1-69A1-B038-C97084E286FE}"/>
          </ac:picMkLst>
        </pc:picChg>
        <pc:picChg chg="add mod">
          <ac:chgData name="Praveen Namakkal Mohankumar" userId="8059d15b-4f8c-44f0-86d6-597a7b49ae19" providerId="ADAL" clId="{4145B09C-FFFF-6C46-85BA-522EBB5F5558}" dt="2024-04-28T05:02:00.607" v="1808"/>
          <ac:picMkLst>
            <pc:docMk/>
            <pc:sldMk cId="1413340390" sldId="8253"/>
            <ac:picMk id="113" creationId="{F2B591AE-A170-5523-DFFC-9D105480F2C2}"/>
          </ac:picMkLst>
        </pc:picChg>
        <pc:picChg chg="add mod">
          <ac:chgData name="Praveen Namakkal Mohankumar" userId="8059d15b-4f8c-44f0-86d6-597a7b49ae19" providerId="ADAL" clId="{4145B09C-FFFF-6C46-85BA-522EBB5F5558}" dt="2024-04-28T05:02:00.607" v="1808"/>
          <ac:picMkLst>
            <pc:docMk/>
            <pc:sldMk cId="1413340390" sldId="8253"/>
            <ac:picMk id="114" creationId="{B015CFF4-763D-A142-325B-BAC3078C697F}"/>
          </ac:picMkLst>
        </pc:picChg>
        <pc:picChg chg="mod">
          <ac:chgData name="Praveen Namakkal Mohankumar" userId="8059d15b-4f8c-44f0-86d6-597a7b49ae19" providerId="ADAL" clId="{4145B09C-FFFF-6C46-85BA-522EBB5F5558}" dt="2024-04-28T05:02:06.364" v="1809"/>
          <ac:picMkLst>
            <pc:docMk/>
            <pc:sldMk cId="1413340390" sldId="8253"/>
            <ac:picMk id="119" creationId="{EAD5007C-C129-1895-FB13-7FD977DDAD24}"/>
          </ac:picMkLst>
        </pc:picChg>
        <pc:picChg chg="mod">
          <ac:chgData name="Praveen Namakkal Mohankumar" userId="8059d15b-4f8c-44f0-86d6-597a7b49ae19" providerId="ADAL" clId="{4145B09C-FFFF-6C46-85BA-522EBB5F5558}" dt="2024-04-28T05:02:06.364" v="1809"/>
          <ac:picMkLst>
            <pc:docMk/>
            <pc:sldMk cId="1413340390" sldId="8253"/>
            <ac:picMk id="120" creationId="{EA350DCE-9860-0077-E1D8-861234C997A8}"/>
          </ac:picMkLst>
        </pc:picChg>
        <pc:picChg chg="add mod">
          <ac:chgData name="Praveen Namakkal Mohankumar" userId="8059d15b-4f8c-44f0-86d6-597a7b49ae19" providerId="ADAL" clId="{4145B09C-FFFF-6C46-85BA-522EBB5F5558}" dt="2024-04-28T05:03:01.193" v="1830" actId="1076"/>
          <ac:picMkLst>
            <pc:docMk/>
            <pc:sldMk cId="1413340390" sldId="8253"/>
            <ac:picMk id="135" creationId="{A9B6564E-B8CB-4B42-10DB-442FD15473A0}"/>
          </ac:picMkLst>
        </pc:picChg>
        <pc:picChg chg="add del mod">
          <ac:chgData name="Praveen Namakkal Mohankumar" userId="8059d15b-4f8c-44f0-86d6-597a7b49ae19" providerId="ADAL" clId="{4145B09C-FFFF-6C46-85BA-522EBB5F5558}" dt="2024-04-28T05:10:02.148" v="1988" actId="478"/>
          <ac:picMkLst>
            <pc:docMk/>
            <pc:sldMk cId="1413340390" sldId="8253"/>
            <ac:picMk id="136" creationId="{4B7B9978-6EDD-6EDE-4569-4697CCA3D280}"/>
          </ac:picMkLst>
        </pc:picChg>
        <pc:picChg chg="add mod">
          <ac:chgData name="Praveen Namakkal Mohankumar" userId="8059d15b-4f8c-44f0-86d6-597a7b49ae19" providerId="ADAL" clId="{4145B09C-FFFF-6C46-85BA-522EBB5F5558}" dt="2024-04-28T05:03:01.193" v="1830" actId="1076"/>
          <ac:picMkLst>
            <pc:docMk/>
            <pc:sldMk cId="1413340390" sldId="8253"/>
            <ac:picMk id="138" creationId="{D77B994A-6160-C786-E1CD-4074E4A862E3}"/>
          </ac:picMkLst>
        </pc:picChg>
        <pc:picChg chg="add del mod">
          <ac:chgData name="Praveen Namakkal Mohankumar" userId="8059d15b-4f8c-44f0-86d6-597a7b49ae19" providerId="ADAL" clId="{4145B09C-FFFF-6C46-85BA-522EBB5F5558}" dt="2024-04-28T05:10:40.496" v="1999" actId="478"/>
          <ac:picMkLst>
            <pc:docMk/>
            <pc:sldMk cId="1413340390" sldId="8253"/>
            <ac:picMk id="141" creationId="{C9A08ADF-4393-1FF2-C50C-BD0987A18031}"/>
          </ac:picMkLst>
        </pc:picChg>
        <pc:picChg chg="add mod">
          <ac:chgData name="Praveen Namakkal Mohankumar" userId="8059d15b-4f8c-44f0-86d6-597a7b49ae19" providerId="ADAL" clId="{4145B09C-FFFF-6C46-85BA-522EBB5F5558}" dt="2024-04-28T05:03:01.193" v="1830" actId="1076"/>
          <ac:picMkLst>
            <pc:docMk/>
            <pc:sldMk cId="1413340390" sldId="8253"/>
            <ac:picMk id="142" creationId="{C13857DE-B84A-85AF-A34E-480AED97E73E}"/>
          </ac:picMkLst>
        </pc:picChg>
        <pc:picChg chg="add mod">
          <ac:chgData name="Praveen Namakkal Mohankumar" userId="8059d15b-4f8c-44f0-86d6-597a7b49ae19" providerId="ADAL" clId="{4145B09C-FFFF-6C46-85BA-522EBB5F5558}" dt="2024-04-29T17:30:54.744" v="8695" actId="1076"/>
          <ac:picMkLst>
            <pc:docMk/>
            <pc:sldMk cId="1413340390" sldId="8253"/>
            <ac:picMk id="143" creationId="{8B0DCA44-5CEA-4F08-4BB3-32205E81569B}"/>
          </ac:picMkLst>
        </pc:picChg>
        <pc:picChg chg="add mod">
          <ac:chgData name="Praveen Namakkal Mohankumar" userId="8059d15b-4f8c-44f0-86d6-597a7b49ae19" providerId="ADAL" clId="{4145B09C-FFFF-6C46-85BA-522EBB5F5558}" dt="2024-04-28T05:03:01.193" v="1830" actId="1076"/>
          <ac:picMkLst>
            <pc:docMk/>
            <pc:sldMk cId="1413340390" sldId="8253"/>
            <ac:picMk id="144" creationId="{5AE36BCB-E78E-4AC7-6ADE-ECBD9D7559DD}"/>
          </ac:picMkLst>
        </pc:picChg>
        <pc:picChg chg="add mod">
          <ac:chgData name="Praveen Namakkal Mohankumar" userId="8059d15b-4f8c-44f0-86d6-597a7b49ae19" providerId="ADAL" clId="{4145B09C-FFFF-6C46-85BA-522EBB5F5558}" dt="2024-04-28T05:03:01.193" v="1830" actId="1076"/>
          <ac:picMkLst>
            <pc:docMk/>
            <pc:sldMk cId="1413340390" sldId="8253"/>
            <ac:picMk id="145" creationId="{692BCDAB-5A43-D03F-6380-1771AD14ABB6}"/>
          </ac:picMkLst>
        </pc:picChg>
        <pc:picChg chg="add mod">
          <ac:chgData name="Praveen Namakkal Mohankumar" userId="8059d15b-4f8c-44f0-86d6-597a7b49ae19" providerId="ADAL" clId="{4145B09C-FFFF-6C46-85BA-522EBB5F5558}" dt="2024-04-28T05:03:01.193" v="1830" actId="1076"/>
          <ac:picMkLst>
            <pc:docMk/>
            <pc:sldMk cId="1413340390" sldId="8253"/>
            <ac:picMk id="146" creationId="{BAEF220F-893D-C11C-B567-7F1C37F4410E}"/>
          </ac:picMkLst>
        </pc:picChg>
        <pc:picChg chg="del mod">
          <ac:chgData name="Praveen Namakkal Mohankumar" userId="8059d15b-4f8c-44f0-86d6-597a7b49ae19" providerId="ADAL" clId="{4145B09C-FFFF-6C46-85BA-522EBB5F5558}" dt="2024-04-28T05:10:43.350" v="2002" actId="478"/>
          <ac:picMkLst>
            <pc:docMk/>
            <pc:sldMk cId="1413340390" sldId="8253"/>
            <ac:picMk id="148" creationId="{8437D83E-7694-549D-2082-9B5E059D9170}"/>
          </ac:picMkLst>
        </pc:picChg>
        <pc:picChg chg="mod">
          <ac:chgData name="Praveen Namakkal Mohankumar" userId="8059d15b-4f8c-44f0-86d6-597a7b49ae19" providerId="ADAL" clId="{4145B09C-FFFF-6C46-85BA-522EBB5F5558}" dt="2024-04-28T05:02:06.364" v="1809"/>
          <ac:picMkLst>
            <pc:docMk/>
            <pc:sldMk cId="1413340390" sldId="8253"/>
            <ac:picMk id="151" creationId="{01FA48D6-EDFE-E861-57C5-9DBF95DE2604}"/>
          </ac:picMkLst>
        </pc:picChg>
        <pc:picChg chg="add mod">
          <ac:chgData name="Praveen Namakkal Mohankumar" userId="8059d15b-4f8c-44f0-86d6-597a7b49ae19" providerId="ADAL" clId="{4145B09C-FFFF-6C46-85BA-522EBB5F5558}" dt="2024-04-28T05:03:01.193" v="1830" actId="1076"/>
          <ac:picMkLst>
            <pc:docMk/>
            <pc:sldMk cId="1413340390" sldId="8253"/>
            <ac:picMk id="154" creationId="{F30EE48C-9308-0029-27E0-B677E83F2E11}"/>
          </ac:picMkLst>
        </pc:picChg>
        <pc:picChg chg="add mod">
          <ac:chgData name="Praveen Namakkal Mohankumar" userId="8059d15b-4f8c-44f0-86d6-597a7b49ae19" providerId="ADAL" clId="{4145B09C-FFFF-6C46-85BA-522EBB5F5558}" dt="2024-04-28T05:03:01.193" v="1830" actId="1076"/>
          <ac:picMkLst>
            <pc:docMk/>
            <pc:sldMk cId="1413340390" sldId="8253"/>
            <ac:picMk id="155" creationId="{B7F306AC-4ED2-4138-87C5-08D1913536C9}"/>
          </ac:picMkLst>
        </pc:picChg>
        <pc:picChg chg="del mod">
          <ac:chgData name="Praveen Namakkal Mohankumar" userId="8059d15b-4f8c-44f0-86d6-597a7b49ae19" providerId="ADAL" clId="{4145B09C-FFFF-6C46-85BA-522EBB5F5558}" dt="2024-04-28T05:10:45.045" v="2003" actId="478"/>
          <ac:picMkLst>
            <pc:docMk/>
            <pc:sldMk cId="1413340390" sldId="8253"/>
            <ac:picMk id="157" creationId="{29512C9A-BCA0-0AB5-5D77-0FF81C369AB9}"/>
          </ac:picMkLst>
        </pc:picChg>
        <pc:picChg chg="mod">
          <ac:chgData name="Praveen Namakkal Mohankumar" userId="8059d15b-4f8c-44f0-86d6-597a7b49ae19" providerId="ADAL" clId="{4145B09C-FFFF-6C46-85BA-522EBB5F5558}" dt="2024-04-28T05:02:06.364" v="1809"/>
          <ac:picMkLst>
            <pc:docMk/>
            <pc:sldMk cId="1413340390" sldId="8253"/>
            <ac:picMk id="159" creationId="{87E6FC3F-2161-2D96-6666-9BE3D2AF9AF7}"/>
          </ac:picMkLst>
        </pc:picChg>
        <pc:picChg chg="add mod">
          <ac:chgData name="Praveen Namakkal Mohankumar" userId="8059d15b-4f8c-44f0-86d6-597a7b49ae19" providerId="ADAL" clId="{4145B09C-FFFF-6C46-85BA-522EBB5F5558}" dt="2024-04-28T05:03:01.193" v="1830" actId="1076"/>
          <ac:picMkLst>
            <pc:docMk/>
            <pc:sldMk cId="1413340390" sldId="8253"/>
            <ac:picMk id="163" creationId="{11037A45-81B3-7A3A-8FCC-5C3397738ACC}"/>
          </ac:picMkLst>
        </pc:picChg>
        <pc:picChg chg="del mod">
          <ac:chgData name="Praveen Namakkal Mohankumar" userId="8059d15b-4f8c-44f0-86d6-597a7b49ae19" providerId="ADAL" clId="{4145B09C-FFFF-6C46-85BA-522EBB5F5558}" dt="2024-04-28T05:10:47.083" v="2004" actId="478"/>
          <ac:picMkLst>
            <pc:docMk/>
            <pc:sldMk cId="1413340390" sldId="8253"/>
            <ac:picMk id="165" creationId="{34D5D178-E01F-D745-04CD-A41A75DE7DE3}"/>
          </ac:picMkLst>
        </pc:picChg>
        <pc:picChg chg="mod">
          <ac:chgData name="Praveen Namakkal Mohankumar" userId="8059d15b-4f8c-44f0-86d6-597a7b49ae19" providerId="ADAL" clId="{4145B09C-FFFF-6C46-85BA-522EBB5F5558}" dt="2024-04-28T05:02:06.364" v="1809"/>
          <ac:picMkLst>
            <pc:docMk/>
            <pc:sldMk cId="1413340390" sldId="8253"/>
            <ac:picMk id="167" creationId="{9894D6E4-C1BC-F701-38EF-FA790457CB74}"/>
          </ac:picMkLst>
        </pc:picChg>
        <pc:picChg chg="del mod">
          <ac:chgData name="Praveen Namakkal Mohankumar" userId="8059d15b-4f8c-44f0-86d6-597a7b49ae19" providerId="ADAL" clId="{4145B09C-FFFF-6C46-85BA-522EBB5F5558}" dt="2024-04-28T05:10:48.799" v="2005" actId="478"/>
          <ac:picMkLst>
            <pc:docMk/>
            <pc:sldMk cId="1413340390" sldId="8253"/>
            <ac:picMk id="172" creationId="{3EFD0BD0-33E1-8CB6-A51A-EB463E309E45}"/>
          </ac:picMkLst>
        </pc:picChg>
        <pc:picChg chg="mod">
          <ac:chgData name="Praveen Namakkal Mohankumar" userId="8059d15b-4f8c-44f0-86d6-597a7b49ae19" providerId="ADAL" clId="{4145B09C-FFFF-6C46-85BA-522EBB5F5558}" dt="2024-04-28T05:02:06.364" v="1809"/>
          <ac:picMkLst>
            <pc:docMk/>
            <pc:sldMk cId="1413340390" sldId="8253"/>
            <ac:picMk id="174" creationId="{7BEF234A-3A1C-8E51-6368-0CB7335F3C02}"/>
          </ac:picMkLst>
        </pc:picChg>
        <pc:picChg chg="del mod">
          <ac:chgData name="Praveen Namakkal Mohankumar" userId="8059d15b-4f8c-44f0-86d6-597a7b49ae19" providerId="ADAL" clId="{4145B09C-FFFF-6C46-85BA-522EBB5F5558}" dt="2024-04-28T05:10:53.175" v="2007" actId="478"/>
          <ac:picMkLst>
            <pc:docMk/>
            <pc:sldMk cId="1413340390" sldId="8253"/>
            <ac:picMk id="179" creationId="{E27DED45-6FF1-8AE1-37B8-183AF1B128EF}"/>
          </ac:picMkLst>
        </pc:picChg>
        <pc:picChg chg="mod">
          <ac:chgData name="Praveen Namakkal Mohankumar" userId="8059d15b-4f8c-44f0-86d6-597a7b49ae19" providerId="ADAL" clId="{4145B09C-FFFF-6C46-85BA-522EBB5F5558}" dt="2024-04-28T05:02:06.364" v="1809"/>
          <ac:picMkLst>
            <pc:docMk/>
            <pc:sldMk cId="1413340390" sldId="8253"/>
            <ac:picMk id="181" creationId="{58664283-29B9-DFAF-29BA-642C7AB574A3}"/>
          </ac:picMkLst>
        </pc:picChg>
        <pc:picChg chg="add mod">
          <ac:chgData name="Praveen Namakkal Mohankumar" userId="8059d15b-4f8c-44f0-86d6-597a7b49ae19" providerId="ADAL" clId="{4145B09C-FFFF-6C46-85BA-522EBB5F5558}" dt="2024-04-28T05:03:01.193" v="1830" actId="1076"/>
          <ac:picMkLst>
            <pc:docMk/>
            <pc:sldMk cId="1413340390" sldId="8253"/>
            <ac:picMk id="185" creationId="{75A283DA-B522-FD31-C4AA-C74EDF3466EE}"/>
          </ac:picMkLst>
        </pc:picChg>
        <pc:picChg chg="add mod">
          <ac:chgData name="Praveen Namakkal Mohankumar" userId="8059d15b-4f8c-44f0-86d6-597a7b49ae19" providerId="ADAL" clId="{4145B09C-FFFF-6C46-85BA-522EBB5F5558}" dt="2024-04-28T05:03:01.193" v="1830" actId="1076"/>
          <ac:picMkLst>
            <pc:docMk/>
            <pc:sldMk cId="1413340390" sldId="8253"/>
            <ac:picMk id="186" creationId="{584620EA-7A70-5D1B-26F9-73A7EFD19B50}"/>
          </ac:picMkLst>
        </pc:picChg>
        <pc:picChg chg="add mod">
          <ac:chgData name="Praveen Namakkal Mohankumar" userId="8059d15b-4f8c-44f0-86d6-597a7b49ae19" providerId="ADAL" clId="{4145B09C-FFFF-6C46-85BA-522EBB5F5558}" dt="2024-04-28T05:03:01.193" v="1830" actId="1076"/>
          <ac:picMkLst>
            <pc:docMk/>
            <pc:sldMk cId="1413340390" sldId="8253"/>
            <ac:picMk id="187" creationId="{3C8479FD-3B82-FCAF-8978-37D006F20CB2}"/>
          </ac:picMkLst>
        </pc:picChg>
        <pc:picChg chg="del mod topLvl">
          <ac:chgData name="Praveen Namakkal Mohankumar" userId="8059d15b-4f8c-44f0-86d6-597a7b49ae19" providerId="ADAL" clId="{4145B09C-FFFF-6C46-85BA-522EBB5F5558}" dt="2024-04-28T05:10:55.401" v="2008" actId="478"/>
          <ac:picMkLst>
            <pc:docMk/>
            <pc:sldMk cId="1413340390" sldId="8253"/>
            <ac:picMk id="189" creationId="{7AB3F01D-7B71-3B58-BF07-25852D1FDA89}"/>
          </ac:picMkLst>
        </pc:picChg>
        <pc:picChg chg="add del mod">
          <ac:chgData name="Praveen Namakkal Mohankumar" userId="8059d15b-4f8c-44f0-86d6-597a7b49ae19" providerId="ADAL" clId="{4145B09C-FFFF-6C46-85BA-522EBB5F5558}" dt="2024-04-28T05:14:24.433" v="2112" actId="478"/>
          <ac:picMkLst>
            <pc:docMk/>
            <pc:sldMk cId="1413340390" sldId="8253"/>
            <ac:picMk id="193" creationId="{F0FF3D9E-330E-9385-9651-C73DA9984272}"/>
          </ac:picMkLst>
        </pc:picChg>
        <pc:picChg chg="add mod">
          <ac:chgData name="Praveen Namakkal Mohankumar" userId="8059d15b-4f8c-44f0-86d6-597a7b49ae19" providerId="ADAL" clId="{4145B09C-FFFF-6C46-85BA-522EBB5F5558}" dt="2024-04-28T05:14:31.200" v="2113" actId="1076"/>
          <ac:picMkLst>
            <pc:docMk/>
            <pc:sldMk cId="1413340390" sldId="8253"/>
            <ac:picMk id="194" creationId="{BC898CAE-FC0F-B932-4F39-938BF3568DDF}"/>
          </ac:picMkLst>
        </pc:picChg>
        <pc:picChg chg="add del mod">
          <ac:chgData name="Praveen Namakkal Mohankumar" userId="8059d15b-4f8c-44f0-86d6-597a7b49ae19" providerId="ADAL" clId="{4145B09C-FFFF-6C46-85BA-522EBB5F5558}" dt="2024-04-28T05:09:45.718" v="1983" actId="478"/>
          <ac:picMkLst>
            <pc:docMk/>
            <pc:sldMk cId="1413340390" sldId="8253"/>
            <ac:picMk id="208" creationId="{5246CC4E-BF4E-3DFD-CAA3-205183B7A91A}"/>
          </ac:picMkLst>
        </pc:picChg>
        <pc:picChg chg="add del mod">
          <ac:chgData name="Praveen Namakkal Mohankumar" userId="8059d15b-4f8c-44f0-86d6-597a7b49ae19" providerId="ADAL" clId="{4145B09C-FFFF-6C46-85BA-522EBB5F5558}" dt="2024-04-28T05:10:38.383" v="1998" actId="478"/>
          <ac:picMkLst>
            <pc:docMk/>
            <pc:sldMk cId="1413340390" sldId="8253"/>
            <ac:picMk id="209" creationId="{A257227D-165A-189D-D296-EC2DAA70A4B9}"/>
          </ac:picMkLst>
        </pc:picChg>
        <pc:picChg chg="add mod">
          <ac:chgData name="Praveen Namakkal Mohankumar" userId="8059d15b-4f8c-44f0-86d6-597a7b49ae19" providerId="ADAL" clId="{4145B09C-FFFF-6C46-85BA-522EBB5F5558}" dt="2024-04-28T23:29:42.653" v="6350" actId="1035"/>
          <ac:picMkLst>
            <pc:docMk/>
            <pc:sldMk cId="1413340390" sldId="8253"/>
            <ac:picMk id="220" creationId="{62DD435C-5844-3E13-1DD3-8DDAC8F97A7A}"/>
          </ac:picMkLst>
        </pc:picChg>
        <pc:picChg chg="add del mod">
          <ac:chgData name="Praveen Namakkal Mohankumar" userId="8059d15b-4f8c-44f0-86d6-597a7b49ae19" providerId="ADAL" clId="{4145B09C-FFFF-6C46-85BA-522EBB5F5558}" dt="2024-04-28T23:29:33.474" v="6344" actId="478"/>
          <ac:picMkLst>
            <pc:docMk/>
            <pc:sldMk cId="1413340390" sldId="8253"/>
            <ac:picMk id="17410" creationId="{7C68ACBE-9F28-297F-C838-8F32BB409909}"/>
          </ac:picMkLst>
        </pc:picChg>
        <pc:cxnChg chg="del">
          <ac:chgData name="Praveen Namakkal Mohankumar" userId="8059d15b-4f8c-44f0-86d6-597a7b49ae19" providerId="ADAL" clId="{4145B09C-FFFF-6C46-85BA-522EBB5F5558}" dt="2024-04-28T05:00:11.946" v="1805" actId="478"/>
          <ac:cxnSpMkLst>
            <pc:docMk/>
            <pc:sldMk cId="1413340390" sldId="8253"/>
            <ac:cxnSpMk id="19" creationId="{771670F8-DA01-E307-C6F0-052984D67C0C}"/>
          </ac:cxnSpMkLst>
        </pc:cxnChg>
        <pc:cxnChg chg="add mod">
          <ac:chgData name="Praveen Namakkal Mohankumar" userId="8059d15b-4f8c-44f0-86d6-597a7b49ae19" providerId="ADAL" clId="{4145B09C-FFFF-6C46-85BA-522EBB5F5558}" dt="2024-04-28T05:11:53.477" v="2027" actId="1035"/>
          <ac:cxnSpMkLst>
            <pc:docMk/>
            <pc:sldMk cId="1413340390" sldId="8253"/>
            <ac:cxnSpMk id="202" creationId="{3670531C-7B3A-39A5-2720-2561892EE096}"/>
          </ac:cxnSpMkLst>
        </pc:cxnChg>
        <pc:cxnChg chg="add mod">
          <ac:chgData name="Praveen Namakkal Mohankumar" userId="8059d15b-4f8c-44f0-86d6-597a7b49ae19" providerId="ADAL" clId="{4145B09C-FFFF-6C46-85BA-522EBB5F5558}" dt="2024-04-28T05:11:56.289" v="2030" actId="1035"/>
          <ac:cxnSpMkLst>
            <pc:docMk/>
            <pc:sldMk cId="1413340390" sldId="8253"/>
            <ac:cxnSpMk id="204" creationId="{A89070BA-55E6-CD8D-45F4-C3C68128501B}"/>
          </ac:cxnSpMkLst>
        </pc:cxnChg>
        <pc:cxnChg chg="add mod">
          <ac:chgData name="Praveen Namakkal Mohankumar" userId="8059d15b-4f8c-44f0-86d6-597a7b49ae19" providerId="ADAL" clId="{4145B09C-FFFF-6C46-85BA-522EBB5F5558}" dt="2024-04-28T05:11:46.617" v="2019" actId="208"/>
          <ac:cxnSpMkLst>
            <pc:docMk/>
            <pc:sldMk cId="1413340390" sldId="8253"/>
            <ac:cxnSpMk id="205" creationId="{965C1501-075C-6D6A-E7F0-9985A009ACB5}"/>
          </ac:cxnSpMkLst>
        </pc:cxnChg>
      </pc:sldChg>
      <pc:sldChg chg="del">
        <pc:chgData name="Praveen Namakkal Mohankumar" userId="8059d15b-4f8c-44f0-86d6-597a7b49ae19" providerId="ADAL" clId="{4145B09C-FFFF-6C46-85BA-522EBB5F5558}" dt="2024-04-28T03:44:34.281" v="70" actId="2696"/>
        <pc:sldMkLst>
          <pc:docMk/>
          <pc:sldMk cId="1131684987" sldId="8254"/>
        </pc:sldMkLst>
      </pc:sldChg>
      <pc:sldChg chg="addSp delSp modSp add mod delAnim modAnim">
        <pc:chgData name="Praveen Namakkal Mohankumar" userId="8059d15b-4f8c-44f0-86d6-597a7b49ae19" providerId="ADAL" clId="{4145B09C-FFFF-6C46-85BA-522EBB5F5558}" dt="2024-04-29T20:27:31.584" v="11708" actId="478"/>
        <pc:sldMkLst>
          <pc:docMk/>
          <pc:sldMk cId="3125921032" sldId="8254"/>
        </pc:sldMkLst>
        <pc:spChg chg="add mod">
          <ac:chgData name="Praveen Namakkal Mohankumar" userId="8059d15b-4f8c-44f0-86d6-597a7b49ae19" providerId="ADAL" clId="{4145B09C-FFFF-6C46-85BA-522EBB5F5558}" dt="2024-04-28T05:05:14.206" v="1881"/>
          <ac:spMkLst>
            <pc:docMk/>
            <pc:sldMk cId="3125921032" sldId="8254"/>
            <ac:spMk id="3" creationId="{D1A8F1DF-A5C9-AA86-71EB-EC2CA6F0C91E}"/>
          </ac:spMkLst>
        </pc:spChg>
        <pc:spChg chg="add mod">
          <ac:chgData name="Praveen Namakkal Mohankumar" userId="8059d15b-4f8c-44f0-86d6-597a7b49ae19" providerId="ADAL" clId="{4145B09C-FFFF-6C46-85BA-522EBB5F5558}" dt="2024-04-28T05:05:14.206" v="1881"/>
          <ac:spMkLst>
            <pc:docMk/>
            <pc:sldMk cId="3125921032" sldId="8254"/>
            <ac:spMk id="5" creationId="{2F99562F-8089-2765-524C-D06E9AA1789D}"/>
          </ac:spMkLst>
        </pc:spChg>
        <pc:spChg chg="add del mod">
          <ac:chgData name="Praveen Namakkal Mohankumar" userId="8059d15b-4f8c-44f0-86d6-597a7b49ae19" providerId="ADAL" clId="{4145B09C-FFFF-6C46-85BA-522EBB5F5558}" dt="2024-04-29T20:27:31.584" v="11708" actId="478"/>
          <ac:spMkLst>
            <pc:docMk/>
            <pc:sldMk cId="3125921032" sldId="8254"/>
            <ac:spMk id="7" creationId="{62205123-212C-6B38-267A-26B171CE1E05}"/>
          </ac:spMkLst>
        </pc:spChg>
        <pc:spChg chg="add mod">
          <ac:chgData name="Praveen Namakkal Mohankumar" userId="8059d15b-4f8c-44f0-86d6-597a7b49ae19" providerId="ADAL" clId="{4145B09C-FFFF-6C46-85BA-522EBB5F5558}" dt="2024-04-28T05:05:14.206" v="1881"/>
          <ac:spMkLst>
            <pc:docMk/>
            <pc:sldMk cId="3125921032" sldId="8254"/>
            <ac:spMk id="11" creationId="{0D7AFA16-5928-C866-3474-799A8C507F5E}"/>
          </ac:spMkLst>
        </pc:spChg>
        <pc:spChg chg="del">
          <ac:chgData name="Praveen Namakkal Mohankumar" userId="8059d15b-4f8c-44f0-86d6-597a7b49ae19" providerId="ADAL" clId="{4145B09C-FFFF-6C46-85BA-522EBB5F5558}" dt="2024-04-28T05:05:01.297" v="1879" actId="478"/>
          <ac:spMkLst>
            <pc:docMk/>
            <pc:sldMk cId="3125921032" sldId="8254"/>
            <ac:spMk id="12" creationId="{00000000-0000-0000-0000-000000000000}"/>
          </ac:spMkLst>
        </pc:spChg>
        <pc:spChg chg="add mod">
          <ac:chgData name="Praveen Namakkal Mohankumar" userId="8059d15b-4f8c-44f0-86d6-597a7b49ae19" providerId="ADAL" clId="{4145B09C-FFFF-6C46-85BA-522EBB5F5558}" dt="2024-04-28T05:05:14.206" v="1881"/>
          <ac:spMkLst>
            <pc:docMk/>
            <pc:sldMk cId="3125921032" sldId="8254"/>
            <ac:spMk id="14" creationId="{5D69A175-D80B-045C-1D26-6099D3740391}"/>
          </ac:spMkLst>
        </pc:spChg>
        <pc:spChg chg="add mod">
          <ac:chgData name="Praveen Namakkal Mohankumar" userId="8059d15b-4f8c-44f0-86d6-597a7b49ae19" providerId="ADAL" clId="{4145B09C-FFFF-6C46-85BA-522EBB5F5558}" dt="2024-04-28T05:05:14.206" v="1881"/>
          <ac:spMkLst>
            <pc:docMk/>
            <pc:sldMk cId="3125921032" sldId="8254"/>
            <ac:spMk id="16" creationId="{FF462242-E23B-DB55-EE5C-F4CBD48B06D5}"/>
          </ac:spMkLst>
        </pc:spChg>
        <pc:grpChg chg="del">
          <ac:chgData name="Praveen Namakkal Mohankumar" userId="8059d15b-4f8c-44f0-86d6-597a7b49ae19" providerId="ADAL" clId="{4145B09C-FFFF-6C46-85BA-522EBB5F5558}" dt="2024-04-28T05:05:02.404" v="1880" actId="478"/>
          <ac:grpSpMkLst>
            <pc:docMk/>
            <pc:sldMk cId="3125921032" sldId="8254"/>
            <ac:grpSpMk id="7" creationId="{00000000-0000-0000-0000-000000000000}"/>
          </ac:grpSpMkLst>
        </pc:grpChg>
        <pc:graphicFrameChg chg="del">
          <ac:chgData name="Praveen Namakkal Mohankumar" userId="8059d15b-4f8c-44f0-86d6-597a7b49ae19" providerId="ADAL" clId="{4145B09C-FFFF-6C46-85BA-522EBB5F5558}" dt="2024-04-28T05:05:01.297" v="1879" actId="478"/>
          <ac:graphicFrameMkLst>
            <pc:docMk/>
            <pc:sldMk cId="3125921032" sldId="8254"/>
            <ac:graphicFrameMk id="10" creationId="{00000000-0000-0000-0000-000000000000}"/>
          </ac:graphicFrameMkLst>
        </pc:graphicFrameChg>
        <pc:picChg chg="add mod">
          <ac:chgData name="Praveen Namakkal Mohankumar" userId="8059d15b-4f8c-44f0-86d6-597a7b49ae19" providerId="ADAL" clId="{4145B09C-FFFF-6C46-85BA-522EBB5F5558}" dt="2024-04-28T05:05:14.206" v="1881"/>
          <ac:picMkLst>
            <pc:docMk/>
            <pc:sldMk cId="3125921032" sldId="8254"/>
            <ac:picMk id="6" creationId="{90EACC13-8ADD-EDB3-C315-A27ACAA2B67F}"/>
          </ac:picMkLst>
        </pc:picChg>
        <pc:picChg chg="add mod">
          <ac:chgData name="Praveen Namakkal Mohankumar" userId="8059d15b-4f8c-44f0-86d6-597a7b49ae19" providerId="ADAL" clId="{4145B09C-FFFF-6C46-85BA-522EBB5F5558}" dt="2024-04-28T05:05:14.206" v="1881"/>
          <ac:picMkLst>
            <pc:docMk/>
            <pc:sldMk cId="3125921032" sldId="8254"/>
            <ac:picMk id="13" creationId="{9193FFD2-3838-2398-969E-A8B771C0CB04}"/>
          </ac:picMkLst>
        </pc:picChg>
        <pc:picChg chg="add mod">
          <ac:chgData name="Praveen Namakkal Mohankumar" userId="8059d15b-4f8c-44f0-86d6-597a7b49ae19" providerId="ADAL" clId="{4145B09C-FFFF-6C46-85BA-522EBB5F5558}" dt="2024-04-28T05:05:14.206" v="1881"/>
          <ac:picMkLst>
            <pc:docMk/>
            <pc:sldMk cId="3125921032" sldId="8254"/>
            <ac:picMk id="15" creationId="{AC7116A3-6B7F-B0CB-C372-06585819B855}"/>
          </ac:picMkLst>
        </pc:picChg>
        <pc:cxnChg chg="add mod">
          <ac:chgData name="Praveen Namakkal Mohankumar" userId="8059d15b-4f8c-44f0-86d6-597a7b49ae19" providerId="ADAL" clId="{4145B09C-FFFF-6C46-85BA-522EBB5F5558}" dt="2024-04-28T05:05:14.206" v="1881"/>
          <ac:cxnSpMkLst>
            <pc:docMk/>
            <pc:sldMk cId="3125921032" sldId="8254"/>
            <ac:cxnSpMk id="17" creationId="{AF265D6F-FBB8-8057-4E32-ACA80F955052}"/>
          </ac:cxnSpMkLst>
        </pc:cxnChg>
      </pc:sldChg>
      <pc:sldChg chg="addSp delSp modSp add mod ord delAnim modAnim">
        <pc:chgData name="Praveen Namakkal Mohankumar" userId="8059d15b-4f8c-44f0-86d6-597a7b49ae19" providerId="ADAL" clId="{4145B09C-FFFF-6C46-85BA-522EBB5F5558}" dt="2024-04-29T19:30:20.286" v="10935" actId="14100"/>
        <pc:sldMkLst>
          <pc:docMk/>
          <pc:sldMk cId="1365022139" sldId="8255"/>
        </pc:sldMkLst>
        <pc:spChg chg="add mod">
          <ac:chgData name="Praveen Namakkal Mohankumar" userId="8059d15b-4f8c-44f0-86d6-597a7b49ae19" providerId="ADAL" clId="{4145B09C-FFFF-6C46-85BA-522EBB5F5558}" dt="2024-04-28T05:19:10.767" v="2167"/>
          <ac:spMkLst>
            <pc:docMk/>
            <pc:sldMk cId="1365022139" sldId="8255"/>
            <ac:spMk id="3" creationId="{B604F028-CC3F-E8A3-1801-9BC44805F05F}"/>
          </ac:spMkLst>
        </pc:spChg>
        <pc:spChg chg="add del">
          <ac:chgData name="Praveen Namakkal Mohankumar" userId="8059d15b-4f8c-44f0-86d6-597a7b49ae19" providerId="ADAL" clId="{4145B09C-FFFF-6C46-85BA-522EBB5F5558}" dt="2024-04-28T05:20:26.770" v="2182" actId="478"/>
          <ac:spMkLst>
            <pc:docMk/>
            <pc:sldMk cId="1365022139" sldId="8255"/>
            <ac:spMk id="4" creationId="{2123AE4C-ACD7-D1C6-24A0-FECD3EDC1809}"/>
          </ac:spMkLst>
        </pc:spChg>
        <pc:spChg chg="mod">
          <ac:chgData name="Praveen Namakkal Mohankumar" userId="8059d15b-4f8c-44f0-86d6-597a7b49ae19" providerId="ADAL" clId="{4145B09C-FFFF-6C46-85BA-522EBB5F5558}" dt="2024-04-29T18:36:10.917" v="9698"/>
          <ac:spMkLst>
            <pc:docMk/>
            <pc:sldMk cId="1365022139" sldId="8255"/>
            <ac:spMk id="11" creationId="{00000000-0000-0000-0000-000000000000}"/>
          </ac:spMkLst>
        </pc:spChg>
        <pc:spChg chg="mod">
          <ac:chgData name="Praveen Namakkal Mohankumar" userId="8059d15b-4f8c-44f0-86d6-597a7b49ae19" providerId="ADAL" clId="{4145B09C-FFFF-6C46-85BA-522EBB5F5558}" dt="2024-04-28T05:19:10.767" v="2167"/>
          <ac:spMkLst>
            <pc:docMk/>
            <pc:sldMk cId="1365022139" sldId="8255"/>
            <ac:spMk id="15" creationId="{1FA75E9E-B1E7-9FF1-5FC2-B1A6669EAEFB}"/>
          </ac:spMkLst>
        </pc:spChg>
        <pc:spChg chg="mod">
          <ac:chgData name="Praveen Namakkal Mohankumar" userId="8059d15b-4f8c-44f0-86d6-597a7b49ae19" providerId="ADAL" clId="{4145B09C-FFFF-6C46-85BA-522EBB5F5558}" dt="2024-04-28T05:19:10.767" v="2167"/>
          <ac:spMkLst>
            <pc:docMk/>
            <pc:sldMk cId="1365022139" sldId="8255"/>
            <ac:spMk id="18" creationId="{7049FEB5-C28C-2F1E-ADA5-0AB0F66E22A6}"/>
          </ac:spMkLst>
        </pc:spChg>
        <pc:spChg chg="mod">
          <ac:chgData name="Praveen Namakkal Mohankumar" userId="8059d15b-4f8c-44f0-86d6-597a7b49ae19" providerId="ADAL" clId="{4145B09C-FFFF-6C46-85BA-522EBB5F5558}" dt="2024-04-28T05:19:10.767" v="2167"/>
          <ac:spMkLst>
            <pc:docMk/>
            <pc:sldMk cId="1365022139" sldId="8255"/>
            <ac:spMk id="21" creationId="{9A0B9D35-4352-DF0B-5918-7155AC42E0D7}"/>
          </ac:spMkLst>
        </pc:spChg>
        <pc:spChg chg="mod">
          <ac:chgData name="Praveen Namakkal Mohankumar" userId="8059d15b-4f8c-44f0-86d6-597a7b49ae19" providerId="ADAL" clId="{4145B09C-FFFF-6C46-85BA-522EBB5F5558}" dt="2024-04-28T05:19:10.767" v="2167"/>
          <ac:spMkLst>
            <pc:docMk/>
            <pc:sldMk cId="1365022139" sldId="8255"/>
            <ac:spMk id="24" creationId="{D1CFAD5E-85A9-F614-96CA-DF15BF51A176}"/>
          </ac:spMkLst>
        </pc:spChg>
        <pc:spChg chg="mod">
          <ac:chgData name="Praveen Namakkal Mohankumar" userId="8059d15b-4f8c-44f0-86d6-597a7b49ae19" providerId="ADAL" clId="{4145B09C-FFFF-6C46-85BA-522EBB5F5558}" dt="2024-04-28T05:20:24.471" v="2180" actId="14100"/>
          <ac:spMkLst>
            <pc:docMk/>
            <pc:sldMk cId="1365022139" sldId="8255"/>
            <ac:spMk id="32" creationId="{8B69329E-E15D-1D2C-E370-DD54C834A993}"/>
          </ac:spMkLst>
        </pc:spChg>
        <pc:spChg chg="mod">
          <ac:chgData name="Praveen Namakkal Mohankumar" userId="8059d15b-4f8c-44f0-86d6-597a7b49ae19" providerId="ADAL" clId="{4145B09C-FFFF-6C46-85BA-522EBB5F5558}" dt="2024-04-28T05:19:10.767" v="2167"/>
          <ac:spMkLst>
            <pc:docMk/>
            <pc:sldMk cId="1365022139" sldId="8255"/>
            <ac:spMk id="33" creationId="{939731D4-3F21-927B-50E1-DCFC3587CEAD}"/>
          </ac:spMkLst>
        </pc:spChg>
        <pc:spChg chg="mod">
          <ac:chgData name="Praveen Namakkal Mohankumar" userId="8059d15b-4f8c-44f0-86d6-597a7b49ae19" providerId="ADAL" clId="{4145B09C-FFFF-6C46-85BA-522EBB5F5558}" dt="2024-04-28T05:19:10.767" v="2167"/>
          <ac:spMkLst>
            <pc:docMk/>
            <pc:sldMk cId="1365022139" sldId="8255"/>
            <ac:spMk id="34" creationId="{23DAD52E-1261-AFD9-5940-A75AD4CAC90C}"/>
          </ac:spMkLst>
        </pc:spChg>
        <pc:spChg chg="mod">
          <ac:chgData name="Praveen Namakkal Mohankumar" userId="8059d15b-4f8c-44f0-86d6-597a7b49ae19" providerId="ADAL" clId="{4145B09C-FFFF-6C46-85BA-522EBB5F5558}" dt="2024-04-28T05:19:10.767" v="2167"/>
          <ac:spMkLst>
            <pc:docMk/>
            <pc:sldMk cId="1365022139" sldId="8255"/>
            <ac:spMk id="35" creationId="{08E771A4-E152-A566-1A4E-158C273D7444}"/>
          </ac:spMkLst>
        </pc:spChg>
        <pc:spChg chg="mod">
          <ac:chgData name="Praveen Namakkal Mohankumar" userId="8059d15b-4f8c-44f0-86d6-597a7b49ae19" providerId="ADAL" clId="{4145B09C-FFFF-6C46-85BA-522EBB5F5558}" dt="2024-04-28T05:19:10.767" v="2167"/>
          <ac:spMkLst>
            <pc:docMk/>
            <pc:sldMk cId="1365022139" sldId="8255"/>
            <ac:spMk id="36" creationId="{C9D1EC7D-E3EB-28CC-3D0B-312A9ED5AA2F}"/>
          </ac:spMkLst>
        </pc:spChg>
        <pc:spChg chg="mod">
          <ac:chgData name="Praveen Namakkal Mohankumar" userId="8059d15b-4f8c-44f0-86d6-597a7b49ae19" providerId="ADAL" clId="{4145B09C-FFFF-6C46-85BA-522EBB5F5558}" dt="2024-04-28T05:19:10.767" v="2167"/>
          <ac:spMkLst>
            <pc:docMk/>
            <pc:sldMk cId="1365022139" sldId="8255"/>
            <ac:spMk id="37" creationId="{316E2323-8A4D-1970-1695-C3051AB4232B}"/>
          </ac:spMkLst>
        </pc:spChg>
        <pc:spChg chg="mod">
          <ac:chgData name="Praveen Namakkal Mohankumar" userId="8059d15b-4f8c-44f0-86d6-597a7b49ae19" providerId="ADAL" clId="{4145B09C-FFFF-6C46-85BA-522EBB5F5558}" dt="2024-04-28T05:19:10.767" v="2167"/>
          <ac:spMkLst>
            <pc:docMk/>
            <pc:sldMk cId="1365022139" sldId="8255"/>
            <ac:spMk id="40" creationId="{09B16449-BB44-123E-182F-A9D5481F7267}"/>
          </ac:spMkLst>
        </pc:spChg>
        <pc:spChg chg="mod">
          <ac:chgData name="Praveen Namakkal Mohankumar" userId="8059d15b-4f8c-44f0-86d6-597a7b49ae19" providerId="ADAL" clId="{4145B09C-FFFF-6C46-85BA-522EBB5F5558}" dt="2024-04-28T05:19:10.767" v="2167"/>
          <ac:spMkLst>
            <pc:docMk/>
            <pc:sldMk cId="1365022139" sldId="8255"/>
            <ac:spMk id="42" creationId="{0CCE399A-84BA-AE8C-6D15-04254BFC5686}"/>
          </ac:spMkLst>
        </pc:spChg>
        <pc:spChg chg="mod">
          <ac:chgData name="Praveen Namakkal Mohankumar" userId="8059d15b-4f8c-44f0-86d6-597a7b49ae19" providerId="ADAL" clId="{4145B09C-FFFF-6C46-85BA-522EBB5F5558}" dt="2024-04-28T05:19:10.767" v="2167"/>
          <ac:spMkLst>
            <pc:docMk/>
            <pc:sldMk cId="1365022139" sldId="8255"/>
            <ac:spMk id="44" creationId="{B7D30EE7-4575-7DD6-F573-A339C7FEED81}"/>
          </ac:spMkLst>
        </pc:spChg>
        <pc:spChg chg="mod">
          <ac:chgData name="Praveen Namakkal Mohankumar" userId="8059d15b-4f8c-44f0-86d6-597a7b49ae19" providerId="ADAL" clId="{4145B09C-FFFF-6C46-85BA-522EBB5F5558}" dt="2024-04-28T05:19:10.767" v="2167"/>
          <ac:spMkLst>
            <pc:docMk/>
            <pc:sldMk cId="1365022139" sldId="8255"/>
            <ac:spMk id="46" creationId="{BCD50D9E-8321-941E-618B-2A24D43A852D}"/>
          </ac:spMkLst>
        </pc:spChg>
        <pc:spChg chg="mod">
          <ac:chgData name="Praveen Namakkal Mohankumar" userId="8059d15b-4f8c-44f0-86d6-597a7b49ae19" providerId="ADAL" clId="{4145B09C-FFFF-6C46-85BA-522EBB5F5558}" dt="2024-04-28T05:19:10.767" v="2167"/>
          <ac:spMkLst>
            <pc:docMk/>
            <pc:sldMk cId="1365022139" sldId="8255"/>
            <ac:spMk id="48" creationId="{6898C60B-D3A4-B862-EEA4-CCF188FFF431}"/>
          </ac:spMkLst>
        </pc:spChg>
        <pc:spChg chg="mod">
          <ac:chgData name="Praveen Namakkal Mohankumar" userId="8059d15b-4f8c-44f0-86d6-597a7b49ae19" providerId="ADAL" clId="{4145B09C-FFFF-6C46-85BA-522EBB5F5558}" dt="2024-04-28T05:19:10.767" v="2167"/>
          <ac:spMkLst>
            <pc:docMk/>
            <pc:sldMk cId="1365022139" sldId="8255"/>
            <ac:spMk id="53" creationId="{431A5FAA-1178-7C98-50FB-8A5FC0E1C3B0}"/>
          </ac:spMkLst>
        </pc:spChg>
        <pc:spChg chg="mod">
          <ac:chgData name="Praveen Namakkal Mohankumar" userId="8059d15b-4f8c-44f0-86d6-597a7b49ae19" providerId="ADAL" clId="{4145B09C-FFFF-6C46-85BA-522EBB5F5558}" dt="2024-04-28T05:19:10.767" v="2167"/>
          <ac:spMkLst>
            <pc:docMk/>
            <pc:sldMk cId="1365022139" sldId="8255"/>
            <ac:spMk id="56" creationId="{9410CBE8-21F9-FB1D-C0B1-D5C0D9E3DA30}"/>
          </ac:spMkLst>
        </pc:spChg>
        <pc:spChg chg="mod">
          <ac:chgData name="Praveen Namakkal Mohankumar" userId="8059d15b-4f8c-44f0-86d6-597a7b49ae19" providerId="ADAL" clId="{4145B09C-FFFF-6C46-85BA-522EBB5F5558}" dt="2024-04-28T05:19:10.767" v="2167"/>
          <ac:spMkLst>
            <pc:docMk/>
            <pc:sldMk cId="1365022139" sldId="8255"/>
            <ac:spMk id="59" creationId="{4C8BB81C-45E8-66AA-A08D-EE11D8C12168}"/>
          </ac:spMkLst>
        </pc:spChg>
        <pc:spChg chg="add mod">
          <ac:chgData name="Praveen Namakkal Mohankumar" userId="8059d15b-4f8c-44f0-86d6-597a7b49ae19" providerId="ADAL" clId="{4145B09C-FFFF-6C46-85BA-522EBB5F5558}" dt="2024-04-28T05:20:35.222" v="2184" actId="207"/>
          <ac:spMkLst>
            <pc:docMk/>
            <pc:sldMk cId="1365022139" sldId="8255"/>
            <ac:spMk id="61" creationId="{0A2CE229-2066-5182-EADF-03CF0878EB92}"/>
          </ac:spMkLst>
        </pc:spChg>
        <pc:spChg chg="add mod">
          <ac:chgData name="Praveen Namakkal Mohankumar" userId="8059d15b-4f8c-44f0-86d6-597a7b49ae19" providerId="ADAL" clId="{4145B09C-FFFF-6C46-85BA-522EBB5F5558}" dt="2024-04-28T05:20:53.391" v="2187" actId="207"/>
          <ac:spMkLst>
            <pc:docMk/>
            <pc:sldMk cId="1365022139" sldId="8255"/>
            <ac:spMk id="62" creationId="{F17AA4F7-27D1-903E-44CB-16581BC33360}"/>
          </ac:spMkLst>
        </pc:spChg>
        <pc:spChg chg="add mod">
          <ac:chgData name="Praveen Namakkal Mohankumar" userId="8059d15b-4f8c-44f0-86d6-597a7b49ae19" providerId="ADAL" clId="{4145B09C-FFFF-6C46-85BA-522EBB5F5558}" dt="2024-04-28T05:21:01.222" v="2188" actId="207"/>
          <ac:spMkLst>
            <pc:docMk/>
            <pc:sldMk cId="1365022139" sldId="8255"/>
            <ac:spMk id="63" creationId="{7E1F74E4-2BED-94BC-8C50-232917FED015}"/>
          </ac:spMkLst>
        </pc:spChg>
        <pc:spChg chg="add mod">
          <ac:chgData name="Praveen Namakkal Mohankumar" userId="8059d15b-4f8c-44f0-86d6-597a7b49ae19" providerId="ADAL" clId="{4145B09C-FFFF-6C46-85BA-522EBB5F5558}" dt="2024-04-28T05:20:43.494" v="2185" actId="207"/>
          <ac:spMkLst>
            <pc:docMk/>
            <pc:sldMk cId="1365022139" sldId="8255"/>
            <ac:spMk id="64" creationId="{6545E217-D04C-198C-B058-4046C69718E2}"/>
          </ac:spMkLst>
        </pc:spChg>
        <pc:spChg chg="add mod">
          <ac:chgData name="Praveen Namakkal Mohankumar" userId="8059d15b-4f8c-44f0-86d6-597a7b49ae19" providerId="ADAL" clId="{4145B09C-FFFF-6C46-85BA-522EBB5F5558}" dt="2024-04-29T19:30:20.286" v="10935" actId="14100"/>
          <ac:spMkLst>
            <pc:docMk/>
            <pc:sldMk cId="1365022139" sldId="8255"/>
            <ac:spMk id="65" creationId="{19C3B26A-57E6-A97E-C533-8A63F5D72D31}"/>
          </ac:spMkLst>
        </pc:spChg>
        <pc:spChg chg="add mod">
          <ac:chgData name="Praveen Namakkal Mohankumar" userId="8059d15b-4f8c-44f0-86d6-597a7b49ae19" providerId="ADAL" clId="{4145B09C-FFFF-6C46-85BA-522EBB5F5558}" dt="2024-04-28T05:20:48.034" v="2186" actId="207"/>
          <ac:spMkLst>
            <pc:docMk/>
            <pc:sldMk cId="1365022139" sldId="8255"/>
            <ac:spMk id="66" creationId="{53011861-EEB5-2C59-7227-8D292A769D2F}"/>
          </ac:spMkLst>
        </pc:spChg>
        <pc:spChg chg="del">
          <ac:chgData name="Praveen Namakkal Mohankumar" userId="8059d15b-4f8c-44f0-86d6-597a7b49ae19" providerId="ADAL" clId="{4145B09C-FFFF-6C46-85BA-522EBB5F5558}" dt="2024-04-28T05:16:26.563" v="2127" actId="478"/>
          <ac:spMkLst>
            <pc:docMk/>
            <pc:sldMk cId="1365022139" sldId="8255"/>
            <ac:spMk id="121" creationId="{BD5B7EDE-2631-E868-7E09-C96FC6315713}"/>
          </ac:spMkLst>
        </pc:spChg>
        <pc:spChg chg="del">
          <ac:chgData name="Praveen Namakkal Mohankumar" userId="8059d15b-4f8c-44f0-86d6-597a7b49ae19" providerId="ADAL" clId="{4145B09C-FFFF-6C46-85BA-522EBB5F5558}" dt="2024-04-28T05:16:26.563" v="2127" actId="478"/>
          <ac:spMkLst>
            <pc:docMk/>
            <pc:sldMk cId="1365022139" sldId="8255"/>
            <ac:spMk id="122" creationId="{B537AB1A-1C04-B49A-4BE2-797014B9EA9B}"/>
          </ac:spMkLst>
        </pc:spChg>
        <pc:spChg chg="del">
          <ac:chgData name="Praveen Namakkal Mohankumar" userId="8059d15b-4f8c-44f0-86d6-597a7b49ae19" providerId="ADAL" clId="{4145B09C-FFFF-6C46-85BA-522EBB5F5558}" dt="2024-04-28T05:16:26.563" v="2127" actId="478"/>
          <ac:spMkLst>
            <pc:docMk/>
            <pc:sldMk cId="1365022139" sldId="8255"/>
            <ac:spMk id="123" creationId="{95B89B01-DC3F-8EC3-DAF5-5A39DA38DA6E}"/>
          </ac:spMkLst>
        </pc:spChg>
        <pc:spChg chg="del">
          <ac:chgData name="Praveen Namakkal Mohankumar" userId="8059d15b-4f8c-44f0-86d6-597a7b49ae19" providerId="ADAL" clId="{4145B09C-FFFF-6C46-85BA-522EBB5F5558}" dt="2024-04-28T05:16:26.563" v="2127" actId="478"/>
          <ac:spMkLst>
            <pc:docMk/>
            <pc:sldMk cId="1365022139" sldId="8255"/>
            <ac:spMk id="124" creationId="{D8A60A21-8887-D797-E3D3-13CC96983F19}"/>
          </ac:spMkLst>
        </pc:spChg>
        <pc:spChg chg="del">
          <ac:chgData name="Praveen Namakkal Mohankumar" userId="8059d15b-4f8c-44f0-86d6-597a7b49ae19" providerId="ADAL" clId="{4145B09C-FFFF-6C46-85BA-522EBB5F5558}" dt="2024-04-28T05:16:26.563" v="2127" actId="478"/>
          <ac:spMkLst>
            <pc:docMk/>
            <pc:sldMk cId="1365022139" sldId="8255"/>
            <ac:spMk id="125" creationId="{CDAF8FD8-A3DD-0BBB-B9DD-A3B4CACA0640}"/>
          </ac:spMkLst>
        </pc:spChg>
        <pc:spChg chg="del">
          <ac:chgData name="Praveen Namakkal Mohankumar" userId="8059d15b-4f8c-44f0-86d6-597a7b49ae19" providerId="ADAL" clId="{4145B09C-FFFF-6C46-85BA-522EBB5F5558}" dt="2024-04-28T05:16:26.563" v="2127" actId="478"/>
          <ac:spMkLst>
            <pc:docMk/>
            <pc:sldMk cId="1365022139" sldId="8255"/>
            <ac:spMk id="126" creationId="{82E33697-93B7-3E2B-6908-547C194400B4}"/>
          </ac:spMkLst>
        </pc:spChg>
        <pc:spChg chg="del">
          <ac:chgData name="Praveen Namakkal Mohankumar" userId="8059d15b-4f8c-44f0-86d6-597a7b49ae19" providerId="ADAL" clId="{4145B09C-FFFF-6C46-85BA-522EBB5F5558}" dt="2024-04-28T05:16:26.563" v="2127" actId="478"/>
          <ac:spMkLst>
            <pc:docMk/>
            <pc:sldMk cId="1365022139" sldId="8255"/>
            <ac:spMk id="127" creationId="{B018D38C-694B-84DD-413E-C52D74847227}"/>
          </ac:spMkLst>
        </pc:spChg>
        <pc:spChg chg="del">
          <ac:chgData name="Praveen Namakkal Mohankumar" userId="8059d15b-4f8c-44f0-86d6-597a7b49ae19" providerId="ADAL" clId="{4145B09C-FFFF-6C46-85BA-522EBB5F5558}" dt="2024-04-28T05:16:26.563" v="2127" actId="478"/>
          <ac:spMkLst>
            <pc:docMk/>
            <pc:sldMk cId="1365022139" sldId="8255"/>
            <ac:spMk id="128" creationId="{9599F700-90C4-6DD3-FF72-32CC3EF81291}"/>
          </ac:spMkLst>
        </pc:spChg>
        <pc:spChg chg="del">
          <ac:chgData name="Praveen Namakkal Mohankumar" userId="8059d15b-4f8c-44f0-86d6-597a7b49ae19" providerId="ADAL" clId="{4145B09C-FFFF-6C46-85BA-522EBB5F5558}" dt="2024-04-28T05:16:26.563" v="2127" actId="478"/>
          <ac:spMkLst>
            <pc:docMk/>
            <pc:sldMk cId="1365022139" sldId="8255"/>
            <ac:spMk id="129" creationId="{A75B9361-A3EF-4B17-2C72-4C39B7088CBA}"/>
          </ac:spMkLst>
        </pc:spChg>
        <pc:spChg chg="del">
          <ac:chgData name="Praveen Namakkal Mohankumar" userId="8059d15b-4f8c-44f0-86d6-597a7b49ae19" providerId="ADAL" clId="{4145B09C-FFFF-6C46-85BA-522EBB5F5558}" dt="2024-04-28T05:16:26.563" v="2127" actId="478"/>
          <ac:spMkLst>
            <pc:docMk/>
            <pc:sldMk cId="1365022139" sldId="8255"/>
            <ac:spMk id="130" creationId="{8351D3E6-D090-E09A-9D9D-55377A895410}"/>
          </ac:spMkLst>
        </pc:spChg>
        <pc:spChg chg="del">
          <ac:chgData name="Praveen Namakkal Mohankumar" userId="8059d15b-4f8c-44f0-86d6-597a7b49ae19" providerId="ADAL" clId="{4145B09C-FFFF-6C46-85BA-522EBB5F5558}" dt="2024-04-28T05:16:26.563" v="2127" actId="478"/>
          <ac:spMkLst>
            <pc:docMk/>
            <pc:sldMk cId="1365022139" sldId="8255"/>
            <ac:spMk id="131" creationId="{793BC5F9-5D82-094E-F656-DDFA0FDCD6EF}"/>
          </ac:spMkLst>
        </pc:spChg>
        <pc:spChg chg="del">
          <ac:chgData name="Praveen Namakkal Mohankumar" userId="8059d15b-4f8c-44f0-86d6-597a7b49ae19" providerId="ADAL" clId="{4145B09C-FFFF-6C46-85BA-522EBB5F5558}" dt="2024-04-28T05:16:26.563" v="2127" actId="478"/>
          <ac:spMkLst>
            <pc:docMk/>
            <pc:sldMk cId="1365022139" sldId="8255"/>
            <ac:spMk id="133" creationId="{FA72B716-170B-D43B-EA02-B6C590DF2CA1}"/>
          </ac:spMkLst>
        </pc:spChg>
        <pc:spChg chg="del">
          <ac:chgData name="Praveen Namakkal Mohankumar" userId="8059d15b-4f8c-44f0-86d6-597a7b49ae19" providerId="ADAL" clId="{4145B09C-FFFF-6C46-85BA-522EBB5F5558}" dt="2024-04-28T05:16:26.563" v="2127" actId="478"/>
          <ac:spMkLst>
            <pc:docMk/>
            <pc:sldMk cId="1365022139" sldId="8255"/>
            <ac:spMk id="134" creationId="{086793E4-E775-21A5-0045-E48F690B0EF7}"/>
          </ac:spMkLst>
        </pc:spChg>
        <pc:spChg chg="del">
          <ac:chgData name="Praveen Namakkal Mohankumar" userId="8059d15b-4f8c-44f0-86d6-597a7b49ae19" providerId="ADAL" clId="{4145B09C-FFFF-6C46-85BA-522EBB5F5558}" dt="2024-04-28T05:16:26.563" v="2127" actId="478"/>
          <ac:spMkLst>
            <pc:docMk/>
            <pc:sldMk cId="1365022139" sldId="8255"/>
            <ac:spMk id="137" creationId="{172669FB-1B14-F860-6E57-1D31AAC92A09}"/>
          </ac:spMkLst>
        </pc:spChg>
        <pc:spChg chg="del">
          <ac:chgData name="Praveen Namakkal Mohankumar" userId="8059d15b-4f8c-44f0-86d6-597a7b49ae19" providerId="ADAL" clId="{4145B09C-FFFF-6C46-85BA-522EBB5F5558}" dt="2024-04-28T05:16:26.563" v="2127" actId="478"/>
          <ac:spMkLst>
            <pc:docMk/>
            <pc:sldMk cId="1365022139" sldId="8255"/>
            <ac:spMk id="210" creationId="{107393FC-0409-645C-E4C0-FD62411C125A}"/>
          </ac:spMkLst>
        </pc:spChg>
        <pc:spChg chg="del">
          <ac:chgData name="Praveen Namakkal Mohankumar" userId="8059d15b-4f8c-44f0-86d6-597a7b49ae19" providerId="ADAL" clId="{4145B09C-FFFF-6C46-85BA-522EBB5F5558}" dt="2024-04-28T05:16:26.563" v="2127" actId="478"/>
          <ac:spMkLst>
            <pc:docMk/>
            <pc:sldMk cId="1365022139" sldId="8255"/>
            <ac:spMk id="211" creationId="{37446350-3C82-56A6-B921-307B4CABEE2C}"/>
          </ac:spMkLst>
        </pc:spChg>
        <pc:spChg chg="del">
          <ac:chgData name="Praveen Namakkal Mohankumar" userId="8059d15b-4f8c-44f0-86d6-597a7b49ae19" providerId="ADAL" clId="{4145B09C-FFFF-6C46-85BA-522EBB5F5558}" dt="2024-04-28T05:16:26.563" v="2127" actId="478"/>
          <ac:spMkLst>
            <pc:docMk/>
            <pc:sldMk cId="1365022139" sldId="8255"/>
            <ac:spMk id="212" creationId="{C3B6FFAE-0AAB-F6E6-67C8-FF973F63D76B}"/>
          </ac:spMkLst>
        </pc:spChg>
        <pc:spChg chg="del">
          <ac:chgData name="Praveen Namakkal Mohankumar" userId="8059d15b-4f8c-44f0-86d6-597a7b49ae19" providerId="ADAL" clId="{4145B09C-FFFF-6C46-85BA-522EBB5F5558}" dt="2024-04-28T05:16:26.563" v="2127" actId="478"/>
          <ac:spMkLst>
            <pc:docMk/>
            <pc:sldMk cId="1365022139" sldId="8255"/>
            <ac:spMk id="213" creationId="{5EA0F0AD-2ED2-3930-18E9-F8C226BFAB7E}"/>
          </ac:spMkLst>
        </pc:spChg>
        <pc:spChg chg="del">
          <ac:chgData name="Praveen Namakkal Mohankumar" userId="8059d15b-4f8c-44f0-86d6-597a7b49ae19" providerId="ADAL" clId="{4145B09C-FFFF-6C46-85BA-522EBB5F5558}" dt="2024-04-28T05:16:26.563" v="2127" actId="478"/>
          <ac:spMkLst>
            <pc:docMk/>
            <pc:sldMk cId="1365022139" sldId="8255"/>
            <ac:spMk id="214" creationId="{BC693355-5170-33C1-CF98-98A41B32DB10}"/>
          </ac:spMkLst>
        </pc:spChg>
        <pc:spChg chg="del">
          <ac:chgData name="Praveen Namakkal Mohankumar" userId="8059d15b-4f8c-44f0-86d6-597a7b49ae19" providerId="ADAL" clId="{4145B09C-FFFF-6C46-85BA-522EBB5F5558}" dt="2024-04-28T05:16:26.563" v="2127" actId="478"/>
          <ac:spMkLst>
            <pc:docMk/>
            <pc:sldMk cId="1365022139" sldId="8255"/>
            <ac:spMk id="215" creationId="{95CF1987-4701-1A57-624E-6558282DF1E2}"/>
          </ac:spMkLst>
        </pc:spChg>
        <pc:spChg chg="del">
          <ac:chgData name="Praveen Namakkal Mohankumar" userId="8059d15b-4f8c-44f0-86d6-597a7b49ae19" providerId="ADAL" clId="{4145B09C-FFFF-6C46-85BA-522EBB5F5558}" dt="2024-04-28T05:16:26.563" v="2127" actId="478"/>
          <ac:spMkLst>
            <pc:docMk/>
            <pc:sldMk cId="1365022139" sldId="8255"/>
            <ac:spMk id="216" creationId="{E15C19B7-FBAF-0023-0B5E-4313292AC292}"/>
          </ac:spMkLst>
        </pc:spChg>
        <pc:spChg chg="del">
          <ac:chgData name="Praveen Namakkal Mohankumar" userId="8059d15b-4f8c-44f0-86d6-597a7b49ae19" providerId="ADAL" clId="{4145B09C-FFFF-6C46-85BA-522EBB5F5558}" dt="2024-04-28T05:16:26.563" v="2127" actId="478"/>
          <ac:spMkLst>
            <pc:docMk/>
            <pc:sldMk cId="1365022139" sldId="8255"/>
            <ac:spMk id="217" creationId="{915D665B-195E-8726-802B-7C17981DDBBD}"/>
          </ac:spMkLst>
        </pc:spChg>
        <pc:grpChg chg="add mod">
          <ac:chgData name="Praveen Namakkal Mohankumar" userId="8059d15b-4f8c-44f0-86d6-597a7b49ae19" providerId="ADAL" clId="{4145B09C-FFFF-6C46-85BA-522EBB5F5558}" dt="2024-04-28T05:19:10.767" v="2167"/>
          <ac:grpSpMkLst>
            <pc:docMk/>
            <pc:sldMk cId="1365022139" sldId="8255"/>
            <ac:grpSpMk id="7" creationId="{39CD76F8-1CF7-8DE3-D7A3-C88A426A8A53}"/>
          </ac:grpSpMkLst>
        </pc:grpChg>
        <pc:grpChg chg="add mod">
          <ac:chgData name="Praveen Namakkal Mohankumar" userId="8059d15b-4f8c-44f0-86d6-597a7b49ae19" providerId="ADAL" clId="{4145B09C-FFFF-6C46-85BA-522EBB5F5558}" dt="2024-04-28T05:19:10.767" v="2167"/>
          <ac:grpSpMkLst>
            <pc:docMk/>
            <pc:sldMk cId="1365022139" sldId="8255"/>
            <ac:grpSpMk id="14" creationId="{94DD23ED-70FF-0A22-18AC-274CF9C8005C}"/>
          </ac:grpSpMkLst>
        </pc:grpChg>
        <pc:grpChg chg="add mod">
          <ac:chgData name="Praveen Namakkal Mohankumar" userId="8059d15b-4f8c-44f0-86d6-597a7b49ae19" providerId="ADAL" clId="{4145B09C-FFFF-6C46-85BA-522EBB5F5558}" dt="2024-04-28T05:19:10.767" v="2167"/>
          <ac:grpSpMkLst>
            <pc:docMk/>
            <pc:sldMk cId="1365022139" sldId="8255"/>
            <ac:grpSpMk id="17" creationId="{D6426DFD-7868-C872-B452-19FE797D2E45}"/>
          </ac:grpSpMkLst>
        </pc:grpChg>
        <pc:grpChg chg="add mod">
          <ac:chgData name="Praveen Namakkal Mohankumar" userId="8059d15b-4f8c-44f0-86d6-597a7b49ae19" providerId="ADAL" clId="{4145B09C-FFFF-6C46-85BA-522EBB5F5558}" dt="2024-04-28T05:19:10.767" v="2167"/>
          <ac:grpSpMkLst>
            <pc:docMk/>
            <pc:sldMk cId="1365022139" sldId="8255"/>
            <ac:grpSpMk id="20" creationId="{2D952BF5-AC5B-5EDD-0FCA-7B66854FF77D}"/>
          </ac:grpSpMkLst>
        </pc:grpChg>
        <pc:grpChg chg="add mod">
          <ac:chgData name="Praveen Namakkal Mohankumar" userId="8059d15b-4f8c-44f0-86d6-597a7b49ae19" providerId="ADAL" clId="{4145B09C-FFFF-6C46-85BA-522EBB5F5558}" dt="2024-04-28T05:19:10.767" v="2167"/>
          <ac:grpSpMkLst>
            <pc:docMk/>
            <pc:sldMk cId="1365022139" sldId="8255"/>
            <ac:grpSpMk id="23" creationId="{51F78C58-DA00-711E-3BCD-63C4E3FC50EC}"/>
          </ac:grpSpMkLst>
        </pc:grpChg>
        <pc:grpChg chg="add mod">
          <ac:chgData name="Praveen Namakkal Mohankumar" userId="8059d15b-4f8c-44f0-86d6-597a7b49ae19" providerId="ADAL" clId="{4145B09C-FFFF-6C46-85BA-522EBB5F5558}" dt="2024-04-28T05:19:10.767" v="2167"/>
          <ac:grpSpMkLst>
            <pc:docMk/>
            <pc:sldMk cId="1365022139" sldId="8255"/>
            <ac:grpSpMk id="26" creationId="{3D8B47E4-6EDB-8E14-DEFB-940EE2D1E0BE}"/>
          </ac:grpSpMkLst>
        </pc:grpChg>
        <pc:grpChg chg="mod">
          <ac:chgData name="Praveen Namakkal Mohankumar" userId="8059d15b-4f8c-44f0-86d6-597a7b49ae19" providerId="ADAL" clId="{4145B09C-FFFF-6C46-85BA-522EBB5F5558}" dt="2024-04-28T05:19:10.767" v="2167"/>
          <ac:grpSpMkLst>
            <pc:docMk/>
            <pc:sldMk cId="1365022139" sldId="8255"/>
            <ac:grpSpMk id="27" creationId="{C0160DDD-1109-A5BF-695A-EA50FDEAA511}"/>
          </ac:grpSpMkLst>
        </pc:grpChg>
        <pc:grpChg chg="mod">
          <ac:chgData name="Praveen Namakkal Mohankumar" userId="8059d15b-4f8c-44f0-86d6-597a7b49ae19" providerId="ADAL" clId="{4145B09C-FFFF-6C46-85BA-522EBB5F5558}" dt="2024-04-28T05:19:10.767" v="2167"/>
          <ac:grpSpMkLst>
            <pc:docMk/>
            <pc:sldMk cId="1365022139" sldId="8255"/>
            <ac:grpSpMk id="29" creationId="{BB101855-3206-7E66-E152-6337CC1AD82C}"/>
          </ac:grpSpMkLst>
        </pc:grpChg>
        <pc:grpChg chg="mod">
          <ac:chgData name="Praveen Namakkal Mohankumar" userId="8059d15b-4f8c-44f0-86d6-597a7b49ae19" providerId="ADAL" clId="{4145B09C-FFFF-6C46-85BA-522EBB5F5558}" dt="2024-04-28T05:19:10.767" v="2167"/>
          <ac:grpSpMkLst>
            <pc:docMk/>
            <pc:sldMk cId="1365022139" sldId="8255"/>
            <ac:grpSpMk id="30" creationId="{ABFF856F-68F9-D5EB-980C-E0AC7C241243}"/>
          </ac:grpSpMkLst>
        </pc:grpChg>
        <pc:grpChg chg="mod">
          <ac:chgData name="Praveen Namakkal Mohankumar" userId="8059d15b-4f8c-44f0-86d6-597a7b49ae19" providerId="ADAL" clId="{4145B09C-FFFF-6C46-85BA-522EBB5F5558}" dt="2024-04-28T05:19:10.767" v="2167"/>
          <ac:grpSpMkLst>
            <pc:docMk/>
            <pc:sldMk cId="1365022139" sldId="8255"/>
            <ac:grpSpMk id="31" creationId="{5F308750-F5A5-F6EE-9743-61AF41BCCF61}"/>
          </ac:grpSpMkLst>
        </pc:grpChg>
        <pc:grpChg chg="mod">
          <ac:chgData name="Praveen Namakkal Mohankumar" userId="8059d15b-4f8c-44f0-86d6-597a7b49ae19" providerId="ADAL" clId="{4145B09C-FFFF-6C46-85BA-522EBB5F5558}" dt="2024-04-28T05:19:10.767" v="2167"/>
          <ac:grpSpMkLst>
            <pc:docMk/>
            <pc:sldMk cId="1365022139" sldId="8255"/>
            <ac:grpSpMk id="38" creationId="{AF126B33-B126-5FDE-CF91-4688693D71B1}"/>
          </ac:grpSpMkLst>
        </pc:grpChg>
        <pc:grpChg chg="mod">
          <ac:chgData name="Praveen Namakkal Mohankumar" userId="8059d15b-4f8c-44f0-86d6-597a7b49ae19" providerId="ADAL" clId="{4145B09C-FFFF-6C46-85BA-522EBB5F5558}" dt="2024-04-28T05:19:10.767" v="2167"/>
          <ac:grpSpMkLst>
            <pc:docMk/>
            <pc:sldMk cId="1365022139" sldId="8255"/>
            <ac:grpSpMk id="39" creationId="{67EE26B4-CC29-D945-0835-7308F9D517C5}"/>
          </ac:grpSpMkLst>
        </pc:grpChg>
        <pc:grpChg chg="add mod">
          <ac:chgData name="Praveen Namakkal Mohankumar" userId="8059d15b-4f8c-44f0-86d6-597a7b49ae19" providerId="ADAL" clId="{4145B09C-FFFF-6C46-85BA-522EBB5F5558}" dt="2024-04-28T05:19:10.767" v="2167"/>
          <ac:grpSpMkLst>
            <pc:docMk/>
            <pc:sldMk cId="1365022139" sldId="8255"/>
            <ac:grpSpMk id="52" creationId="{24DC1DA2-919C-F9FF-B5AD-B45F9AAE1E32}"/>
          </ac:grpSpMkLst>
        </pc:grpChg>
        <pc:grpChg chg="add mod">
          <ac:chgData name="Praveen Namakkal Mohankumar" userId="8059d15b-4f8c-44f0-86d6-597a7b49ae19" providerId="ADAL" clId="{4145B09C-FFFF-6C46-85BA-522EBB5F5558}" dt="2024-04-28T05:19:10.767" v="2167"/>
          <ac:grpSpMkLst>
            <pc:docMk/>
            <pc:sldMk cId="1365022139" sldId="8255"/>
            <ac:grpSpMk id="55" creationId="{AA9ADC2E-5BDE-2F75-B047-ED126893E2EA}"/>
          </ac:grpSpMkLst>
        </pc:grpChg>
        <pc:grpChg chg="add mod">
          <ac:chgData name="Praveen Namakkal Mohankumar" userId="8059d15b-4f8c-44f0-86d6-597a7b49ae19" providerId="ADAL" clId="{4145B09C-FFFF-6C46-85BA-522EBB5F5558}" dt="2024-04-28T05:19:10.767" v="2167"/>
          <ac:grpSpMkLst>
            <pc:docMk/>
            <pc:sldMk cId="1365022139" sldId="8255"/>
            <ac:grpSpMk id="58" creationId="{8353AD4C-E049-3D5F-E503-1A2E79D77909}"/>
          </ac:grpSpMkLst>
        </pc:grpChg>
        <pc:grpChg chg="del">
          <ac:chgData name="Praveen Namakkal Mohankumar" userId="8059d15b-4f8c-44f0-86d6-597a7b49ae19" providerId="ADAL" clId="{4145B09C-FFFF-6C46-85BA-522EBB5F5558}" dt="2024-04-28T05:16:26.563" v="2127" actId="478"/>
          <ac:grpSpMkLst>
            <pc:docMk/>
            <pc:sldMk cId="1365022139" sldId="8255"/>
            <ac:grpSpMk id="118" creationId="{C51EEFAE-C860-8174-AB68-C82665C1C04C}"/>
          </ac:grpSpMkLst>
        </pc:grpChg>
        <pc:grpChg chg="del">
          <ac:chgData name="Praveen Namakkal Mohankumar" userId="8059d15b-4f8c-44f0-86d6-597a7b49ae19" providerId="ADAL" clId="{4145B09C-FFFF-6C46-85BA-522EBB5F5558}" dt="2024-04-28T05:16:26.563" v="2127" actId="478"/>
          <ac:grpSpMkLst>
            <pc:docMk/>
            <pc:sldMk cId="1365022139" sldId="8255"/>
            <ac:grpSpMk id="147" creationId="{0F990A7B-5B8B-249B-91D4-85B11B061971}"/>
          </ac:grpSpMkLst>
        </pc:grpChg>
        <pc:grpChg chg="del">
          <ac:chgData name="Praveen Namakkal Mohankumar" userId="8059d15b-4f8c-44f0-86d6-597a7b49ae19" providerId="ADAL" clId="{4145B09C-FFFF-6C46-85BA-522EBB5F5558}" dt="2024-04-28T05:16:26.563" v="2127" actId="478"/>
          <ac:grpSpMkLst>
            <pc:docMk/>
            <pc:sldMk cId="1365022139" sldId="8255"/>
            <ac:grpSpMk id="156" creationId="{1F46F17E-DCD5-F356-638E-A9EA547B0835}"/>
          </ac:grpSpMkLst>
        </pc:grpChg>
        <pc:grpChg chg="del">
          <ac:chgData name="Praveen Namakkal Mohankumar" userId="8059d15b-4f8c-44f0-86d6-597a7b49ae19" providerId="ADAL" clId="{4145B09C-FFFF-6C46-85BA-522EBB5F5558}" dt="2024-04-28T05:16:26.563" v="2127" actId="478"/>
          <ac:grpSpMkLst>
            <pc:docMk/>
            <pc:sldMk cId="1365022139" sldId="8255"/>
            <ac:grpSpMk id="164" creationId="{A1B5EFF8-8AD8-B55F-218A-28F1D29FED27}"/>
          </ac:grpSpMkLst>
        </pc:grpChg>
        <pc:grpChg chg="del">
          <ac:chgData name="Praveen Namakkal Mohankumar" userId="8059d15b-4f8c-44f0-86d6-597a7b49ae19" providerId="ADAL" clId="{4145B09C-FFFF-6C46-85BA-522EBB5F5558}" dt="2024-04-28T05:16:26.563" v="2127" actId="478"/>
          <ac:grpSpMkLst>
            <pc:docMk/>
            <pc:sldMk cId="1365022139" sldId="8255"/>
            <ac:grpSpMk id="171" creationId="{001320E0-1D3B-497B-511D-FB843A2ED708}"/>
          </ac:grpSpMkLst>
        </pc:grpChg>
        <pc:grpChg chg="del">
          <ac:chgData name="Praveen Namakkal Mohankumar" userId="8059d15b-4f8c-44f0-86d6-597a7b49ae19" providerId="ADAL" clId="{4145B09C-FFFF-6C46-85BA-522EBB5F5558}" dt="2024-04-28T05:16:26.563" v="2127" actId="478"/>
          <ac:grpSpMkLst>
            <pc:docMk/>
            <pc:sldMk cId="1365022139" sldId="8255"/>
            <ac:grpSpMk id="178" creationId="{D0B5B5CE-1FF9-B836-8ACA-68DD1142118F}"/>
          </ac:grpSpMkLst>
        </pc:grpChg>
        <pc:grpChg chg="del">
          <ac:chgData name="Praveen Namakkal Mohankumar" userId="8059d15b-4f8c-44f0-86d6-597a7b49ae19" providerId="ADAL" clId="{4145B09C-FFFF-6C46-85BA-522EBB5F5558}" dt="2024-04-28T05:16:26.563" v="2127" actId="478"/>
          <ac:grpSpMkLst>
            <pc:docMk/>
            <pc:sldMk cId="1365022139" sldId="8255"/>
            <ac:grpSpMk id="198" creationId="{1E66CD09-FF02-31BE-C84B-460C0360EC57}"/>
          </ac:grpSpMkLst>
        </pc:grpChg>
        <pc:picChg chg="mod">
          <ac:chgData name="Praveen Namakkal Mohankumar" userId="8059d15b-4f8c-44f0-86d6-597a7b49ae19" providerId="ADAL" clId="{4145B09C-FFFF-6C46-85BA-522EBB5F5558}" dt="2024-04-28T05:19:10.767" v="2167"/>
          <ac:picMkLst>
            <pc:docMk/>
            <pc:sldMk cId="1365022139" sldId="8255"/>
            <ac:picMk id="16" creationId="{EA77917E-EFF1-1BF9-CAEA-7ED763D1DDAD}"/>
          </ac:picMkLst>
        </pc:picChg>
        <pc:picChg chg="mod">
          <ac:chgData name="Praveen Namakkal Mohankumar" userId="8059d15b-4f8c-44f0-86d6-597a7b49ae19" providerId="ADAL" clId="{4145B09C-FFFF-6C46-85BA-522EBB5F5558}" dt="2024-04-28T05:19:10.767" v="2167"/>
          <ac:picMkLst>
            <pc:docMk/>
            <pc:sldMk cId="1365022139" sldId="8255"/>
            <ac:picMk id="19" creationId="{6266546E-C900-4E65-4F91-BC77B9923F65}"/>
          </ac:picMkLst>
        </pc:picChg>
        <pc:picChg chg="mod">
          <ac:chgData name="Praveen Namakkal Mohankumar" userId="8059d15b-4f8c-44f0-86d6-597a7b49ae19" providerId="ADAL" clId="{4145B09C-FFFF-6C46-85BA-522EBB5F5558}" dt="2024-04-28T05:19:10.767" v="2167"/>
          <ac:picMkLst>
            <pc:docMk/>
            <pc:sldMk cId="1365022139" sldId="8255"/>
            <ac:picMk id="22" creationId="{4C8ACF33-FCBF-3302-D80A-52EA7A2F4CE1}"/>
          </ac:picMkLst>
        </pc:picChg>
        <pc:picChg chg="mod">
          <ac:chgData name="Praveen Namakkal Mohankumar" userId="8059d15b-4f8c-44f0-86d6-597a7b49ae19" providerId="ADAL" clId="{4145B09C-FFFF-6C46-85BA-522EBB5F5558}" dt="2024-04-28T05:19:10.767" v="2167"/>
          <ac:picMkLst>
            <pc:docMk/>
            <pc:sldMk cId="1365022139" sldId="8255"/>
            <ac:picMk id="25" creationId="{5B667F4E-A38B-F5CD-28DD-7BA80ABFB672}"/>
          </ac:picMkLst>
        </pc:picChg>
        <pc:picChg chg="mod">
          <ac:chgData name="Praveen Namakkal Mohankumar" userId="8059d15b-4f8c-44f0-86d6-597a7b49ae19" providerId="ADAL" clId="{4145B09C-FFFF-6C46-85BA-522EBB5F5558}" dt="2024-04-28T05:19:10.767" v="2167"/>
          <ac:picMkLst>
            <pc:docMk/>
            <pc:sldMk cId="1365022139" sldId="8255"/>
            <ac:picMk id="41" creationId="{A0846D83-931E-08E1-CA58-9501B3A9FFC3}"/>
          </ac:picMkLst>
        </pc:picChg>
        <pc:picChg chg="mod">
          <ac:chgData name="Praveen Namakkal Mohankumar" userId="8059d15b-4f8c-44f0-86d6-597a7b49ae19" providerId="ADAL" clId="{4145B09C-FFFF-6C46-85BA-522EBB5F5558}" dt="2024-04-28T05:19:10.767" v="2167"/>
          <ac:picMkLst>
            <pc:docMk/>
            <pc:sldMk cId="1365022139" sldId="8255"/>
            <ac:picMk id="43" creationId="{F6E7A1B5-CB36-FEF1-C248-10F326C49E49}"/>
          </ac:picMkLst>
        </pc:picChg>
        <pc:picChg chg="mod">
          <ac:chgData name="Praveen Namakkal Mohankumar" userId="8059d15b-4f8c-44f0-86d6-597a7b49ae19" providerId="ADAL" clId="{4145B09C-FFFF-6C46-85BA-522EBB5F5558}" dt="2024-04-28T05:19:10.767" v="2167"/>
          <ac:picMkLst>
            <pc:docMk/>
            <pc:sldMk cId="1365022139" sldId="8255"/>
            <ac:picMk id="45" creationId="{28CFAA3C-6C2C-6772-53C5-828EB505CA8B}"/>
          </ac:picMkLst>
        </pc:picChg>
        <pc:picChg chg="mod">
          <ac:chgData name="Praveen Namakkal Mohankumar" userId="8059d15b-4f8c-44f0-86d6-597a7b49ae19" providerId="ADAL" clId="{4145B09C-FFFF-6C46-85BA-522EBB5F5558}" dt="2024-04-28T05:19:10.767" v="2167"/>
          <ac:picMkLst>
            <pc:docMk/>
            <pc:sldMk cId="1365022139" sldId="8255"/>
            <ac:picMk id="47" creationId="{1F5E9E04-67D3-3B89-5EF9-A71A24959031}"/>
          </ac:picMkLst>
        </pc:picChg>
        <pc:picChg chg="mod">
          <ac:chgData name="Praveen Namakkal Mohankumar" userId="8059d15b-4f8c-44f0-86d6-597a7b49ae19" providerId="ADAL" clId="{4145B09C-FFFF-6C46-85BA-522EBB5F5558}" dt="2024-04-28T05:19:10.767" v="2167"/>
          <ac:picMkLst>
            <pc:docMk/>
            <pc:sldMk cId="1365022139" sldId="8255"/>
            <ac:picMk id="49" creationId="{F3C6D5DE-F0F1-40F3-25B6-DCB44CA57A09}"/>
          </ac:picMkLst>
        </pc:picChg>
        <pc:picChg chg="mod">
          <ac:chgData name="Praveen Namakkal Mohankumar" userId="8059d15b-4f8c-44f0-86d6-597a7b49ae19" providerId="ADAL" clId="{4145B09C-FFFF-6C46-85BA-522EBB5F5558}" dt="2024-04-28T05:19:10.767" v="2167"/>
          <ac:picMkLst>
            <pc:docMk/>
            <pc:sldMk cId="1365022139" sldId="8255"/>
            <ac:picMk id="54" creationId="{5A402871-6634-3D1D-B087-7E59385D8C33}"/>
          </ac:picMkLst>
        </pc:picChg>
        <pc:picChg chg="mod">
          <ac:chgData name="Praveen Namakkal Mohankumar" userId="8059d15b-4f8c-44f0-86d6-597a7b49ae19" providerId="ADAL" clId="{4145B09C-FFFF-6C46-85BA-522EBB5F5558}" dt="2024-04-28T05:19:10.767" v="2167"/>
          <ac:picMkLst>
            <pc:docMk/>
            <pc:sldMk cId="1365022139" sldId="8255"/>
            <ac:picMk id="57" creationId="{741284C4-DF25-9731-93EB-D23350B38C5F}"/>
          </ac:picMkLst>
        </pc:picChg>
        <pc:picChg chg="del">
          <ac:chgData name="Praveen Namakkal Mohankumar" userId="8059d15b-4f8c-44f0-86d6-597a7b49ae19" providerId="ADAL" clId="{4145B09C-FFFF-6C46-85BA-522EBB5F5558}" dt="2024-04-28T05:16:26.563" v="2127" actId="478"/>
          <ac:picMkLst>
            <pc:docMk/>
            <pc:sldMk cId="1365022139" sldId="8255"/>
            <ac:picMk id="135" creationId="{A9B6564E-B8CB-4B42-10DB-442FD15473A0}"/>
          </ac:picMkLst>
        </pc:picChg>
        <pc:picChg chg="del">
          <ac:chgData name="Praveen Namakkal Mohankumar" userId="8059d15b-4f8c-44f0-86d6-597a7b49ae19" providerId="ADAL" clId="{4145B09C-FFFF-6C46-85BA-522EBB5F5558}" dt="2024-04-28T05:16:26.563" v="2127" actId="478"/>
          <ac:picMkLst>
            <pc:docMk/>
            <pc:sldMk cId="1365022139" sldId="8255"/>
            <ac:picMk id="138" creationId="{D77B994A-6160-C786-E1CD-4074E4A862E3}"/>
          </ac:picMkLst>
        </pc:picChg>
        <pc:picChg chg="del">
          <ac:chgData name="Praveen Namakkal Mohankumar" userId="8059d15b-4f8c-44f0-86d6-597a7b49ae19" providerId="ADAL" clId="{4145B09C-FFFF-6C46-85BA-522EBB5F5558}" dt="2024-04-28T05:16:26.563" v="2127" actId="478"/>
          <ac:picMkLst>
            <pc:docMk/>
            <pc:sldMk cId="1365022139" sldId="8255"/>
            <ac:picMk id="142" creationId="{C13857DE-B84A-85AF-A34E-480AED97E73E}"/>
          </ac:picMkLst>
        </pc:picChg>
        <pc:picChg chg="del">
          <ac:chgData name="Praveen Namakkal Mohankumar" userId="8059d15b-4f8c-44f0-86d6-597a7b49ae19" providerId="ADAL" clId="{4145B09C-FFFF-6C46-85BA-522EBB5F5558}" dt="2024-04-28T05:16:26.563" v="2127" actId="478"/>
          <ac:picMkLst>
            <pc:docMk/>
            <pc:sldMk cId="1365022139" sldId="8255"/>
            <ac:picMk id="143" creationId="{8B0DCA44-5CEA-4F08-4BB3-32205E81569B}"/>
          </ac:picMkLst>
        </pc:picChg>
        <pc:picChg chg="del">
          <ac:chgData name="Praveen Namakkal Mohankumar" userId="8059d15b-4f8c-44f0-86d6-597a7b49ae19" providerId="ADAL" clId="{4145B09C-FFFF-6C46-85BA-522EBB5F5558}" dt="2024-04-28T05:16:26.563" v="2127" actId="478"/>
          <ac:picMkLst>
            <pc:docMk/>
            <pc:sldMk cId="1365022139" sldId="8255"/>
            <ac:picMk id="144" creationId="{5AE36BCB-E78E-4AC7-6ADE-ECBD9D7559DD}"/>
          </ac:picMkLst>
        </pc:picChg>
        <pc:picChg chg="del">
          <ac:chgData name="Praveen Namakkal Mohankumar" userId="8059d15b-4f8c-44f0-86d6-597a7b49ae19" providerId="ADAL" clId="{4145B09C-FFFF-6C46-85BA-522EBB5F5558}" dt="2024-04-28T05:16:26.563" v="2127" actId="478"/>
          <ac:picMkLst>
            <pc:docMk/>
            <pc:sldMk cId="1365022139" sldId="8255"/>
            <ac:picMk id="145" creationId="{692BCDAB-5A43-D03F-6380-1771AD14ABB6}"/>
          </ac:picMkLst>
        </pc:picChg>
        <pc:picChg chg="del">
          <ac:chgData name="Praveen Namakkal Mohankumar" userId="8059d15b-4f8c-44f0-86d6-597a7b49ae19" providerId="ADAL" clId="{4145B09C-FFFF-6C46-85BA-522EBB5F5558}" dt="2024-04-28T05:16:26.563" v="2127" actId="478"/>
          <ac:picMkLst>
            <pc:docMk/>
            <pc:sldMk cId="1365022139" sldId="8255"/>
            <ac:picMk id="146" creationId="{BAEF220F-893D-C11C-B567-7F1C37F4410E}"/>
          </ac:picMkLst>
        </pc:picChg>
        <pc:picChg chg="del">
          <ac:chgData name="Praveen Namakkal Mohankumar" userId="8059d15b-4f8c-44f0-86d6-597a7b49ae19" providerId="ADAL" clId="{4145B09C-FFFF-6C46-85BA-522EBB5F5558}" dt="2024-04-28T05:16:26.563" v="2127" actId="478"/>
          <ac:picMkLst>
            <pc:docMk/>
            <pc:sldMk cId="1365022139" sldId="8255"/>
            <ac:picMk id="154" creationId="{F30EE48C-9308-0029-27E0-B677E83F2E11}"/>
          </ac:picMkLst>
        </pc:picChg>
        <pc:picChg chg="del">
          <ac:chgData name="Praveen Namakkal Mohankumar" userId="8059d15b-4f8c-44f0-86d6-597a7b49ae19" providerId="ADAL" clId="{4145B09C-FFFF-6C46-85BA-522EBB5F5558}" dt="2024-04-28T05:16:26.563" v="2127" actId="478"/>
          <ac:picMkLst>
            <pc:docMk/>
            <pc:sldMk cId="1365022139" sldId="8255"/>
            <ac:picMk id="155" creationId="{B7F306AC-4ED2-4138-87C5-08D1913536C9}"/>
          </ac:picMkLst>
        </pc:picChg>
        <pc:picChg chg="del">
          <ac:chgData name="Praveen Namakkal Mohankumar" userId="8059d15b-4f8c-44f0-86d6-597a7b49ae19" providerId="ADAL" clId="{4145B09C-FFFF-6C46-85BA-522EBB5F5558}" dt="2024-04-28T05:16:26.563" v="2127" actId="478"/>
          <ac:picMkLst>
            <pc:docMk/>
            <pc:sldMk cId="1365022139" sldId="8255"/>
            <ac:picMk id="163" creationId="{11037A45-81B3-7A3A-8FCC-5C3397738ACC}"/>
          </ac:picMkLst>
        </pc:picChg>
        <pc:picChg chg="del">
          <ac:chgData name="Praveen Namakkal Mohankumar" userId="8059d15b-4f8c-44f0-86d6-597a7b49ae19" providerId="ADAL" clId="{4145B09C-FFFF-6C46-85BA-522EBB5F5558}" dt="2024-04-28T05:16:26.563" v="2127" actId="478"/>
          <ac:picMkLst>
            <pc:docMk/>
            <pc:sldMk cId="1365022139" sldId="8255"/>
            <ac:picMk id="185" creationId="{75A283DA-B522-FD31-C4AA-C74EDF3466EE}"/>
          </ac:picMkLst>
        </pc:picChg>
        <pc:picChg chg="del">
          <ac:chgData name="Praveen Namakkal Mohankumar" userId="8059d15b-4f8c-44f0-86d6-597a7b49ae19" providerId="ADAL" clId="{4145B09C-FFFF-6C46-85BA-522EBB5F5558}" dt="2024-04-28T05:16:26.563" v="2127" actId="478"/>
          <ac:picMkLst>
            <pc:docMk/>
            <pc:sldMk cId="1365022139" sldId="8255"/>
            <ac:picMk id="186" creationId="{584620EA-7A70-5D1B-26F9-73A7EFD19B50}"/>
          </ac:picMkLst>
        </pc:picChg>
        <pc:picChg chg="del">
          <ac:chgData name="Praveen Namakkal Mohankumar" userId="8059d15b-4f8c-44f0-86d6-597a7b49ae19" providerId="ADAL" clId="{4145B09C-FFFF-6C46-85BA-522EBB5F5558}" dt="2024-04-28T05:16:26.563" v="2127" actId="478"/>
          <ac:picMkLst>
            <pc:docMk/>
            <pc:sldMk cId="1365022139" sldId="8255"/>
            <ac:picMk id="187" creationId="{3C8479FD-3B82-FCAF-8978-37D006F20CB2}"/>
          </ac:picMkLst>
        </pc:picChg>
        <pc:picChg chg="del">
          <ac:chgData name="Praveen Namakkal Mohankumar" userId="8059d15b-4f8c-44f0-86d6-597a7b49ae19" providerId="ADAL" clId="{4145B09C-FFFF-6C46-85BA-522EBB5F5558}" dt="2024-04-28T05:16:26.563" v="2127" actId="478"/>
          <ac:picMkLst>
            <pc:docMk/>
            <pc:sldMk cId="1365022139" sldId="8255"/>
            <ac:picMk id="194" creationId="{BC898CAE-FC0F-B932-4F39-938BF3568DDF}"/>
          </ac:picMkLst>
        </pc:picChg>
        <pc:cxnChg chg="add mod">
          <ac:chgData name="Praveen Namakkal Mohankumar" userId="8059d15b-4f8c-44f0-86d6-597a7b49ae19" providerId="ADAL" clId="{4145B09C-FFFF-6C46-85BA-522EBB5F5558}" dt="2024-04-28T05:21:31.734" v="2191" actId="208"/>
          <ac:cxnSpMkLst>
            <pc:docMk/>
            <pc:sldMk cId="1365022139" sldId="8255"/>
            <ac:cxnSpMk id="6" creationId="{5A275B26-942A-7105-2617-8D65BA16A16D}"/>
          </ac:cxnSpMkLst>
        </pc:cxnChg>
        <pc:cxnChg chg="mod">
          <ac:chgData name="Praveen Namakkal Mohankumar" userId="8059d15b-4f8c-44f0-86d6-597a7b49ae19" providerId="ADAL" clId="{4145B09C-FFFF-6C46-85BA-522EBB5F5558}" dt="2024-04-28T05:21:28.372" v="2190" actId="208"/>
          <ac:cxnSpMkLst>
            <pc:docMk/>
            <pc:sldMk cId="1365022139" sldId="8255"/>
            <ac:cxnSpMk id="8" creationId="{C3968D0C-92D8-2B21-80EC-BF5CA1E3B528}"/>
          </ac:cxnSpMkLst>
        </pc:cxnChg>
        <pc:cxnChg chg="mod">
          <ac:chgData name="Praveen Namakkal Mohankumar" userId="8059d15b-4f8c-44f0-86d6-597a7b49ae19" providerId="ADAL" clId="{4145B09C-FFFF-6C46-85BA-522EBB5F5558}" dt="2024-04-28T05:21:28.372" v="2190" actId="208"/>
          <ac:cxnSpMkLst>
            <pc:docMk/>
            <pc:sldMk cId="1365022139" sldId="8255"/>
            <ac:cxnSpMk id="9" creationId="{B5879E5C-4DCD-120A-8CF1-437B1FEFA5E3}"/>
          </ac:cxnSpMkLst>
        </pc:cxnChg>
        <pc:cxnChg chg="add mod">
          <ac:chgData name="Praveen Namakkal Mohankumar" userId="8059d15b-4f8c-44f0-86d6-597a7b49ae19" providerId="ADAL" clId="{4145B09C-FFFF-6C46-85BA-522EBB5F5558}" dt="2024-04-28T05:21:44.268" v="2192" actId="208"/>
          <ac:cxnSpMkLst>
            <pc:docMk/>
            <pc:sldMk cId="1365022139" sldId="8255"/>
            <ac:cxnSpMk id="10" creationId="{215C6027-6FCD-768B-59EA-C9A768C64603}"/>
          </ac:cxnSpMkLst>
        </pc:cxnChg>
        <pc:cxnChg chg="add mod">
          <ac:chgData name="Praveen Namakkal Mohankumar" userId="8059d15b-4f8c-44f0-86d6-597a7b49ae19" providerId="ADAL" clId="{4145B09C-FFFF-6C46-85BA-522EBB5F5558}" dt="2024-04-28T05:27:16.009" v="2398" actId="208"/>
          <ac:cxnSpMkLst>
            <pc:docMk/>
            <pc:sldMk cId="1365022139" sldId="8255"/>
            <ac:cxnSpMk id="12" creationId="{865E9A2F-EFEA-F214-3D88-80FEBB5FA5FC}"/>
          </ac:cxnSpMkLst>
        </pc:cxnChg>
        <pc:cxnChg chg="add mod">
          <ac:chgData name="Praveen Namakkal Mohankumar" userId="8059d15b-4f8c-44f0-86d6-597a7b49ae19" providerId="ADAL" clId="{4145B09C-FFFF-6C46-85BA-522EBB5F5558}" dt="2024-04-28T05:21:57.801" v="2193" actId="208"/>
          <ac:cxnSpMkLst>
            <pc:docMk/>
            <pc:sldMk cId="1365022139" sldId="8255"/>
            <ac:cxnSpMk id="13" creationId="{980BC153-03A4-CFFA-80A7-F626C1AA6BA6}"/>
          </ac:cxnSpMkLst>
        </pc:cxnChg>
        <pc:cxnChg chg="mod">
          <ac:chgData name="Praveen Namakkal Mohankumar" userId="8059d15b-4f8c-44f0-86d6-597a7b49ae19" providerId="ADAL" clId="{4145B09C-FFFF-6C46-85BA-522EBB5F5558}" dt="2024-04-28T05:19:10.767" v="2167"/>
          <ac:cxnSpMkLst>
            <pc:docMk/>
            <pc:sldMk cId="1365022139" sldId="8255"/>
            <ac:cxnSpMk id="28" creationId="{7F351A45-7606-AC39-8CD9-1DC02A40946F}"/>
          </ac:cxnSpMkLst>
        </pc:cxnChg>
        <pc:cxnChg chg="mod">
          <ac:chgData name="Praveen Namakkal Mohankumar" userId="8059d15b-4f8c-44f0-86d6-597a7b49ae19" providerId="ADAL" clId="{4145B09C-FFFF-6C46-85BA-522EBB5F5558}" dt="2024-04-28T05:19:10.767" v="2167"/>
          <ac:cxnSpMkLst>
            <pc:docMk/>
            <pc:sldMk cId="1365022139" sldId="8255"/>
            <ac:cxnSpMk id="50" creationId="{9658A7C7-4FE5-9E19-A2F0-A71C82443E82}"/>
          </ac:cxnSpMkLst>
        </pc:cxnChg>
        <pc:cxnChg chg="mod">
          <ac:chgData name="Praveen Namakkal Mohankumar" userId="8059d15b-4f8c-44f0-86d6-597a7b49ae19" providerId="ADAL" clId="{4145B09C-FFFF-6C46-85BA-522EBB5F5558}" dt="2024-04-28T05:19:10.767" v="2167"/>
          <ac:cxnSpMkLst>
            <pc:docMk/>
            <pc:sldMk cId="1365022139" sldId="8255"/>
            <ac:cxnSpMk id="51" creationId="{34B8B30F-033B-77F0-4AB7-E49A979173AD}"/>
          </ac:cxnSpMkLst>
        </pc:cxnChg>
        <pc:cxnChg chg="mod">
          <ac:chgData name="Praveen Namakkal Mohankumar" userId="8059d15b-4f8c-44f0-86d6-597a7b49ae19" providerId="ADAL" clId="{4145B09C-FFFF-6C46-85BA-522EBB5F5558}" dt="2024-04-28T05:19:10.767" v="2167"/>
          <ac:cxnSpMkLst>
            <pc:docMk/>
            <pc:sldMk cId="1365022139" sldId="8255"/>
            <ac:cxnSpMk id="60" creationId="{91F967A1-BB66-8425-4385-265C5FDA4311}"/>
          </ac:cxnSpMkLst>
        </pc:cxnChg>
        <pc:cxnChg chg="del">
          <ac:chgData name="Praveen Namakkal Mohankumar" userId="8059d15b-4f8c-44f0-86d6-597a7b49ae19" providerId="ADAL" clId="{4145B09C-FFFF-6C46-85BA-522EBB5F5558}" dt="2024-04-28T05:16:26.563" v="2127" actId="478"/>
          <ac:cxnSpMkLst>
            <pc:docMk/>
            <pc:sldMk cId="1365022139" sldId="8255"/>
            <ac:cxnSpMk id="202" creationId="{3670531C-7B3A-39A5-2720-2561892EE096}"/>
          </ac:cxnSpMkLst>
        </pc:cxnChg>
        <pc:cxnChg chg="del">
          <ac:chgData name="Praveen Namakkal Mohankumar" userId="8059d15b-4f8c-44f0-86d6-597a7b49ae19" providerId="ADAL" clId="{4145B09C-FFFF-6C46-85BA-522EBB5F5558}" dt="2024-04-28T05:16:26.563" v="2127" actId="478"/>
          <ac:cxnSpMkLst>
            <pc:docMk/>
            <pc:sldMk cId="1365022139" sldId="8255"/>
            <ac:cxnSpMk id="204" creationId="{A89070BA-55E6-CD8D-45F4-C3C68128501B}"/>
          </ac:cxnSpMkLst>
        </pc:cxnChg>
        <pc:cxnChg chg="del">
          <ac:chgData name="Praveen Namakkal Mohankumar" userId="8059d15b-4f8c-44f0-86d6-597a7b49ae19" providerId="ADAL" clId="{4145B09C-FFFF-6C46-85BA-522EBB5F5558}" dt="2024-04-28T05:16:26.563" v="2127" actId="478"/>
          <ac:cxnSpMkLst>
            <pc:docMk/>
            <pc:sldMk cId="1365022139" sldId="8255"/>
            <ac:cxnSpMk id="205" creationId="{965C1501-075C-6D6A-E7F0-9985A009ACB5}"/>
          </ac:cxnSpMkLst>
        </pc:cxnChg>
      </pc:sldChg>
      <pc:sldChg chg="add del">
        <pc:chgData name="Praveen Namakkal Mohankumar" userId="8059d15b-4f8c-44f0-86d6-597a7b49ae19" providerId="ADAL" clId="{4145B09C-FFFF-6C46-85BA-522EBB5F5558}" dt="2024-04-28T05:25:23.699" v="2260" actId="2890"/>
        <pc:sldMkLst>
          <pc:docMk/>
          <pc:sldMk cId="1591436434" sldId="8256"/>
        </pc:sldMkLst>
      </pc:sldChg>
      <pc:sldChg chg="addSp delSp modSp add del mod delAnim modAnim">
        <pc:chgData name="Praveen Namakkal Mohankumar" userId="8059d15b-4f8c-44f0-86d6-597a7b49ae19" providerId="ADAL" clId="{4145B09C-FFFF-6C46-85BA-522EBB5F5558}" dt="2024-04-28T05:40:45.564" v="2634" actId="2696"/>
        <pc:sldMkLst>
          <pc:docMk/>
          <pc:sldMk cId="2839955705" sldId="8256"/>
        </pc:sldMkLst>
        <pc:spChg chg="del">
          <ac:chgData name="Praveen Namakkal Mohankumar" userId="8059d15b-4f8c-44f0-86d6-597a7b49ae19" providerId="ADAL" clId="{4145B09C-FFFF-6C46-85BA-522EBB5F5558}" dt="2024-04-28T05:28:39.923" v="2450" actId="478"/>
          <ac:spMkLst>
            <pc:docMk/>
            <pc:sldMk cId="2839955705" sldId="8256"/>
            <ac:spMk id="3" creationId="{B604F028-CC3F-E8A3-1801-9BC44805F05F}"/>
          </ac:spMkLst>
        </pc:spChg>
        <pc:spChg chg="add del mod">
          <ac:chgData name="Praveen Namakkal Mohankumar" userId="8059d15b-4f8c-44f0-86d6-597a7b49ae19" providerId="ADAL" clId="{4145B09C-FFFF-6C46-85BA-522EBB5F5558}" dt="2024-04-28T05:28:47.733" v="2455" actId="1076"/>
          <ac:spMkLst>
            <pc:docMk/>
            <pc:sldMk cId="2839955705" sldId="8256"/>
            <ac:spMk id="4" creationId="{2123AE4C-ACD7-D1C6-24A0-FECD3EDC1809}"/>
          </ac:spMkLst>
        </pc:spChg>
        <pc:spChg chg="mod">
          <ac:chgData name="Praveen Namakkal Mohankumar" userId="8059d15b-4f8c-44f0-86d6-597a7b49ae19" providerId="ADAL" clId="{4145B09C-FFFF-6C46-85BA-522EBB5F5558}" dt="2024-04-28T05:38:24.205" v="2592" actId="20577"/>
          <ac:spMkLst>
            <pc:docMk/>
            <pc:sldMk cId="2839955705" sldId="8256"/>
            <ac:spMk id="11" creationId="{00000000-0000-0000-0000-000000000000}"/>
          </ac:spMkLst>
        </pc:spChg>
        <pc:spChg chg="del">
          <ac:chgData name="Praveen Namakkal Mohankumar" userId="8059d15b-4f8c-44f0-86d6-597a7b49ae19" providerId="ADAL" clId="{4145B09C-FFFF-6C46-85BA-522EBB5F5558}" dt="2024-04-28T05:28:39.923" v="2450" actId="478"/>
          <ac:spMkLst>
            <pc:docMk/>
            <pc:sldMk cId="2839955705" sldId="8256"/>
            <ac:spMk id="61" creationId="{0A2CE229-2066-5182-EADF-03CF0878EB92}"/>
          </ac:spMkLst>
        </pc:spChg>
        <pc:spChg chg="del">
          <ac:chgData name="Praveen Namakkal Mohankumar" userId="8059d15b-4f8c-44f0-86d6-597a7b49ae19" providerId="ADAL" clId="{4145B09C-FFFF-6C46-85BA-522EBB5F5558}" dt="2024-04-28T05:28:39.923" v="2450" actId="478"/>
          <ac:spMkLst>
            <pc:docMk/>
            <pc:sldMk cId="2839955705" sldId="8256"/>
            <ac:spMk id="62" creationId="{F17AA4F7-27D1-903E-44CB-16581BC33360}"/>
          </ac:spMkLst>
        </pc:spChg>
        <pc:spChg chg="del">
          <ac:chgData name="Praveen Namakkal Mohankumar" userId="8059d15b-4f8c-44f0-86d6-597a7b49ae19" providerId="ADAL" clId="{4145B09C-FFFF-6C46-85BA-522EBB5F5558}" dt="2024-04-28T05:28:39.923" v="2450" actId="478"/>
          <ac:spMkLst>
            <pc:docMk/>
            <pc:sldMk cId="2839955705" sldId="8256"/>
            <ac:spMk id="63" creationId="{7E1F74E4-2BED-94BC-8C50-232917FED015}"/>
          </ac:spMkLst>
        </pc:spChg>
        <pc:spChg chg="del">
          <ac:chgData name="Praveen Namakkal Mohankumar" userId="8059d15b-4f8c-44f0-86d6-597a7b49ae19" providerId="ADAL" clId="{4145B09C-FFFF-6C46-85BA-522EBB5F5558}" dt="2024-04-28T05:28:39.923" v="2450" actId="478"/>
          <ac:spMkLst>
            <pc:docMk/>
            <pc:sldMk cId="2839955705" sldId="8256"/>
            <ac:spMk id="64" creationId="{6545E217-D04C-198C-B058-4046C69718E2}"/>
          </ac:spMkLst>
        </pc:spChg>
        <pc:spChg chg="del">
          <ac:chgData name="Praveen Namakkal Mohankumar" userId="8059d15b-4f8c-44f0-86d6-597a7b49ae19" providerId="ADAL" clId="{4145B09C-FFFF-6C46-85BA-522EBB5F5558}" dt="2024-04-28T05:28:39.923" v="2450" actId="478"/>
          <ac:spMkLst>
            <pc:docMk/>
            <pc:sldMk cId="2839955705" sldId="8256"/>
            <ac:spMk id="65" creationId="{19C3B26A-57E6-A97E-C533-8A63F5D72D31}"/>
          </ac:spMkLst>
        </pc:spChg>
        <pc:spChg chg="del">
          <ac:chgData name="Praveen Namakkal Mohankumar" userId="8059d15b-4f8c-44f0-86d6-597a7b49ae19" providerId="ADAL" clId="{4145B09C-FFFF-6C46-85BA-522EBB5F5558}" dt="2024-04-28T05:28:39.923" v="2450" actId="478"/>
          <ac:spMkLst>
            <pc:docMk/>
            <pc:sldMk cId="2839955705" sldId="8256"/>
            <ac:spMk id="66" creationId="{53011861-EEB5-2C59-7227-8D292A769D2F}"/>
          </ac:spMkLst>
        </pc:spChg>
        <pc:spChg chg="add del mod">
          <ac:chgData name="Praveen Namakkal Mohankumar" userId="8059d15b-4f8c-44f0-86d6-597a7b49ae19" providerId="ADAL" clId="{4145B09C-FFFF-6C46-85BA-522EBB5F5558}" dt="2024-04-28T05:28:36.965" v="2449" actId="478"/>
          <ac:spMkLst>
            <pc:docMk/>
            <pc:sldMk cId="2839955705" sldId="8256"/>
            <ac:spMk id="67" creationId="{08E2F787-82F5-A3A3-286E-EEB66F4BFD8F}"/>
          </ac:spMkLst>
        </pc:spChg>
        <pc:spChg chg="add mod">
          <ac:chgData name="Praveen Namakkal Mohankumar" userId="8059d15b-4f8c-44f0-86d6-597a7b49ae19" providerId="ADAL" clId="{4145B09C-FFFF-6C46-85BA-522EBB5F5558}" dt="2024-04-28T05:38:53.166" v="2615" actId="1037"/>
          <ac:spMkLst>
            <pc:docMk/>
            <pc:sldMk cId="2839955705" sldId="8256"/>
            <ac:spMk id="70" creationId="{CE3A6B83-2E22-E368-0F24-63BE432A3789}"/>
          </ac:spMkLst>
        </pc:spChg>
        <pc:spChg chg="add mod">
          <ac:chgData name="Praveen Namakkal Mohankumar" userId="8059d15b-4f8c-44f0-86d6-597a7b49ae19" providerId="ADAL" clId="{4145B09C-FFFF-6C46-85BA-522EBB5F5558}" dt="2024-04-28T05:36:15.131" v="2513"/>
          <ac:spMkLst>
            <pc:docMk/>
            <pc:sldMk cId="2839955705" sldId="8256"/>
            <ac:spMk id="72" creationId="{CB72C45B-AAF9-1CAA-4F32-72B7B80EE106}"/>
          </ac:spMkLst>
        </pc:spChg>
        <pc:spChg chg="add mod">
          <ac:chgData name="Praveen Namakkal Mohankumar" userId="8059d15b-4f8c-44f0-86d6-597a7b49ae19" providerId="ADAL" clId="{4145B09C-FFFF-6C46-85BA-522EBB5F5558}" dt="2024-04-28T05:38:53.166" v="2615" actId="1037"/>
          <ac:spMkLst>
            <pc:docMk/>
            <pc:sldMk cId="2839955705" sldId="8256"/>
            <ac:spMk id="75" creationId="{71B58630-2998-81CF-A578-375FA84B81E3}"/>
          </ac:spMkLst>
        </pc:spChg>
        <pc:spChg chg="add mod">
          <ac:chgData name="Praveen Namakkal Mohankumar" userId="8059d15b-4f8c-44f0-86d6-597a7b49ae19" providerId="ADAL" clId="{4145B09C-FFFF-6C46-85BA-522EBB5F5558}" dt="2024-04-28T05:38:53.166" v="2615" actId="1037"/>
          <ac:spMkLst>
            <pc:docMk/>
            <pc:sldMk cId="2839955705" sldId="8256"/>
            <ac:spMk id="80" creationId="{D74C3CAE-FC37-F5CD-6E98-1BC56C9ED6C3}"/>
          </ac:spMkLst>
        </pc:spChg>
        <pc:spChg chg="add mod">
          <ac:chgData name="Praveen Namakkal Mohankumar" userId="8059d15b-4f8c-44f0-86d6-597a7b49ae19" providerId="ADAL" clId="{4145B09C-FFFF-6C46-85BA-522EBB5F5558}" dt="2024-04-28T05:38:53.166" v="2615" actId="1037"/>
          <ac:spMkLst>
            <pc:docMk/>
            <pc:sldMk cId="2839955705" sldId="8256"/>
            <ac:spMk id="81" creationId="{0341C573-6465-35C2-5DF6-9B26171A0D05}"/>
          </ac:spMkLst>
        </pc:spChg>
        <pc:spChg chg="add del mod">
          <ac:chgData name="Praveen Namakkal Mohankumar" userId="8059d15b-4f8c-44f0-86d6-597a7b49ae19" providerId="ADAL" clId="{4145B09C-FFFF-6C46-85BA-522EBB5F5558}" dt="2024-04-28T05:40:20.835" v="2626" actId="478"/>
          <ac:spMkLst>
            <pc:docMk/>
            <pc:sldMk cId="2839955705" sldId="8256"/>
            <ac:spMk id="82" creationId="{985A66F1-7933-13D9-E3F7-652B1B024BF6}"/>
          </ac:spMkLst>
        </pc:spChg>
        <pc:spChg chg="mod">
          <ac:chgData name="Praveen Namakkal Mohankumar" userId="8059d15b-4f8c-44f0-86d6-597a7b49ae19" providerId="ADAL" clId="{4145B09C-FFFF-6C46-85BA-522EBB5F5558}" dt="2024-04-28T05:40:14.396" v="2623"/>
          <ac:spMkLst>
            <pc:docMk/>
            <pc:sldMk cId="2839955705" sldId="8256"/>
            <ac:spMk id="84" creationId="{EF369C5D-BCDF-2E08-9520-36F199A71197}"/>
          </ac:spMkLst>
        </pc:spChg>
        <pc:spChg chg="mod">
          <ac:chgData name="Praveen Namakkal Mohankumar" userId="8059d15b-4f8c-44f0-86d6-597a7b49ae19" providerId="ADAL" clId="{4145B09C-FFFF-6C46-85BA-522EBB5F5558}" dt="2024-04-28T05:40:14.396" v="2623"/>
          <ac:spMkLst>
            <pc:docMk/>
            <pc:sldMk cId="2839955705" sldId="8256"/>
            <ac:spMk id="85" creationId="{E7478A5D-85A0-9A27-B7E3-140D13F9B8C1}"/>
          </ac:spMkLst>
        </pc:spChg>
        <pc:spChg chg="mod">
          <ac:chgData name="Praveen Namakkal Mohankumar" userId="8059d15b-4f8c-44f0-86d6-597a7b49ae19" providerId="ADAL" clId="{4145B09C-FFFF-6C46-85BA-522EBB5F5558}" dt="2024-04-28T05:40:14.396" v="2623"/>
          <ac:spMkLst>
            <pc:docMk/>
            <pc:sldMk cId="2839955705" sldId="8256"/>
            <ac:spMk id="86" creationId="{E38C864E-04FD-0CBF-2C29-0F60B1577F94}"/>
          </ac:spMkLst>
        </pc:spChg>
        <pc:grpChg chg="del">
          <ac:chgData name="Praveen Namakkal Mohankumar" userId="8059d15b-4f8c-44f0-86d6-597a7b49ae19" providerId="ADAL" clId="{4145B09C-FFFF-6C46-85BA-522EBB5F5558}" dt="2024-04-28T05:28:39.923" v="2450" actId="478"/>
          <ac:grpSpMkLst>
            <pc:docMk/>
            <pc:sldMk cId="2839955705" sldId="8256"/>
            <ac:grpSpMk id="7" creationId="{39CD76F8-1CF7-8DE3-D7A3-C88A426A8A53}"/>
          </ac:grpSpMkLst>
        </pc:grpChg>
        <pc:grpChg chg="del">
          <ac:chgData name="Praveen Namakkal Mohankumar" userId="8059d15b-4f8c-44f0-86d6-597a7b49ae19" providerId="ADAL" clId="{4145B09C-FFFF-6C46-85BA-522EBB5F5558}" dt="2024-04-28T05:28:39.923" v="2450" actId="478"/>
          <ac:grpSpMkLst>
            <pc:docMk/>
            <pc:sldMk cId="2839955705" sldId="8256"/>
            <ac:grpSpMk id="14" creationId="{94DD23ED-70FF-0A22-18AC-274CF9C8005C}"/>
          </ac:grpSpMkLst>
        </pc:grpChg>
        <pc:grpChg chg="del">
          <ac:chgData name="Praveen Namakkal Mohankumar" userId="8059d15b-4f8c-44f0-86d6-597a7b49ae19" providerId="ADAL" clId="{4145B09C-FFFF-6C46-85BA-522EBB5F5558}" dt="2024-04-28T05:28:39.923" v="2450" actId="478"/>
          <ac:grpSpMkLst>
            <pc:docMk/>
            <pc:sldMk cId="2839955705" sldId="8256"/>
            <ac:grpSpMk id="17" creationId="{D6426DFD-7868-C872-B452-19FE797D2E45}"/>
          </ac:grpSpMkLst>
        </pc:grpChg>
        <pc:grpChg chg="del">
          <ac:chgData name="Praveen Namakkal Mohankumar" userId="8059d15b-4f8c-44f0-86d6-597a7b49ae19" providerId="ADAL" clId="{4145B09C-FFFF-6C46-85BA-522EBB5F5558}" dt="2024-04-28T05:28:41.350" v="2451" actId="478"/>
          <ac:grpSpMkLst>
            <pc:docMk/>
            <pc:sldMk cId="2839955705" sldId="8256"/>
            <ac:grpSpMk id="20" creationId="{2D952BF5-AC5B-5EDD-0FCA-7B66854FF77D}"/>
          </ac:grpSpMkLst>
        </pc:grpChg>
        <pc:grpChg chg="del">
          <ac:chgData name="Praveen Namakkal Mohankumar" userId="8059d15b-4f8c-44f0-86d6-597a7b49ae19" providerId="ADAL" clId="{4145B09C-FFFF-6C46-85BA-522EBB5F5558}" dt="2024-04-28T05:28:39.923" v="2450" actId="478"/>
          <ac:grpSpMkLst>
            <pc:docMk/>
            <pc:sldMk cId="2839955705" sldId="8256"/>
            <ac:grpSpMk id="23" creationId="{51F78C58-DA00-711E-3BCD-63C4E3FC50EC}"/>
          </ac:grpSpMkLst>
        </pc:grpChg>
        <pc:grpChg chg="del">
          <ac:chgData name="Praveen Namakkal Mohankumar" userId="8059d15b-4f8c-44f0-86d6-597a7b49ae19" providerId="ADAL" clId="{4145B09C-FFFF-6C46-85BA-522EBB5F5558}" dt="2024-04-28T05:28:39.923" v="2450" actId="478"/>
          <ac:grpSpMkLst>
            <pc:docMk/>
            <pc:sldMk cId="2839955705" sldId="8256"/>
            <ac:grpSpMk id="26" creationId="{3D8B47E4-6EDB-8E14-DEFB-940EE2D1E0BE}"/>
          </ac:grpSpMkLst>
        </pc:grpChg>
        <pc:grpChg chg="del">
          <ac:chgData name="Praveen Namakkal Mohankumar" userId="8059d15b-4f8c-44f0-86d6-597a7b49ae19" providerId="ADAL" clId="{4145B09C-FFFF-6C46-85BA-522EBB5F5558}" dt="2024-04-28T05:28:39.923" v="2450" actId="478"/>
          <ac:grpSpMkLst>
            <pc:docMk/>
            <pc:sldMk cId="2839955705" sldId="8256"/>
            <ac:grpSpMk id="52" creationId="{24DC1DA2-919C-F9FF-B5AD-B45F9AAE1E32}"/>
          </ac:grpSpMkLst>
        </pc:grpChg>
        <pc:grpChg chg="del">
          <ac:chgData name="Praveen Namakkal Mohankumar" userId="8059d15b-4f8c-44f0-86d6-597a7b49ae19" providerId="ADAL" clId="{4145B09C-FFFF-6C46-85BA-522EBB5F5558}" dt="2024-04-28T05:28:39.923" v="2450" actId="478"/>
          <ac:grpSpMkLst>
            <pc:docMk/>
            <pc:sldMk cId="2839955705" sldId="8256"/>
            <ac:grpSpMk id="55" creationId="{AA9ADC2E-5BDE-2F75-B047-ED126893E2EA}"/>
          </ac:grpSpMkLst>
        </pc:grpChg>
        <pc:grpChg chg="del">
          <ac:chgData name="Praveen Namakkal Mohankumar" userId="8059d15b-4f8c-44f0-86d6-597a7b49ae19" providerId="ADAL" clId="{4145B09C-FFFF-6C46-85BA-522EBB5F5558}" dt="2024-04-28T05:28:39.923" v="2450" actId="478"/>
          <ac:grpSpMkLst>
            <pc:docMk/>
            <pc:sldMk cId="2839955705" sldId="8256"/>
            <ac:grpSpMk id="58" creationId="{8353AD4C-E049-3D5F-E503-1A2E79D77909}"/>
          </ac:grpSpMkLst>
        </pc:grpChg>
        <pc:grpChg chg="add del mod">
          <ac:chgData name="Praveen Namakkal Mohankumar" userId="8059d15b-4f8c-44f0-86d6-597a7b49ae19" providerId="ADAL" clId="{4145B09C-FFFF-6C46-85BA-522EBB5F5558}" dt="2024-04-28T05:40:17.901" v="2625" actId="478"/>
          <ac:grpSpMkLst>
            <pc:docMk/>
            <pc:sldMk cId="2839955705" sldId="8256"/>
            <ac:grpSpMk id="83" creationId="{3FC61E3E-0970-399F-3969-D5820AFD775B}"/>
          </ac:grpSpMkLst>
        </pc:grpChg>
        <pc:picChg chg="add mod">
          <ac:chgData name="Praveen Namakkal Mohankumar" userId="8059d15b-4f8c-44f0-86d6-597a7b49ae19" providerId="ADAL" clId="{4145B09C-FFFF-6C46-85BA-522EBB5F5558}" dt="2024-04-28T05:36:07.032" v="2511" actId="1038"/>
          <ac:picMkLst>
            <pc:docMk/>
            <pc:sldMk cId="2839955705" sldId="8256"/>
            <ac:picMk id="69" creationId="{FFC6D5B8-33A4-2D37-E5B5-F875E8DD9F94}"/>
          </ac:picMkLst>
        </pc:picChg>
        <pc:picChg chg="add mod">
          <ac:chgData name="Praveen Namakkal Mohankumar" userId="8059d15b-4f8c-44f0-86d6-597a7b49ae19" providerId="ADAL" clId="{4145B09C-FFFF-6C46-85BA-522EBB5F5558}" dt="2024-04-28T05:36:15.131" v="2513"/>
          <ac:picMkLst>
            <pc:docMk/>
            <pc:sldMk cId="2839955705" sldId="8256"/>
            <ac:picMk id="71" creationId="{AF343139-749E-5EF5-4E20-8933B176C2F4}"/>
          </ac:picMkLst>
        </pc:picChg>
        <pc:picChg chg="add mod">
          <ac:chgData name="Praveen Namakkal Mohankumar" userId="8059d15b-4f8c-44f0-86d6-597a7b49ae19" providerId="ADAL" clId="{4145B09C-FFFF-6C46-85BA-522EBB5F5558}" dt="2024-04-28T05:36:30.640" v="2517" actId="1076"/>
          <ac:picMkLst>
            <pc:docMk/>
            <pc:sldMk cId="2839955705" sldId="8256"/>
            <ac:picMk id="74" creationId="{1FD55367-6B91-7A91-3856-61ADD1752063}"/>
          </ac:picMkLst>
        </pc:picChg>
        <pc:picChg chg="add mod">
          <ac:chgData name="Praveen Namakkal Mohankumar" userId="8059d15b-4f8c-44f0-86d6-597a7b49ae19" providerId="ADAL" clId="{4145B09C-FFFF-6C46-85BA-522EBB5F5558}" dt="2024-04-28T05:37:48.806" v="2549" actId="1076"/>
          <ac:picMkLst>
            <pc:docMk/>
            <pc:sldMk cId="2839955705" sldId="8256"/>
            <ac:picMk id="77" creationId="{02C65F91-EFA6-D22B-38A1-096FC66AAEBE}"/>
          </ac:picMkLst>
        </pc:picChg>
        <pc:picChg chg="add mod">
          <ac:chgData name="Praveen Namakkal Mohankumar" userId="8059d15b-4f8c-44f0-86d6-597a7b49ae19" providerId="ADAL" clId="{4145B09C-FFFF-6C46-85BA-522EBB5F5558}" dt="2024-04-28T05:37:51.049" v="2550" actId="1076"/>
          <ac:picMkLst>
            <pc:docMk/>
            <pc:sldMk cId="2839955705" sldId="8256"/>
            <ac:picMk id="79" creationId="{976150EC-638C-1D97-73D7-7F4C6EEB9E86}"/>
          </ac:picMkLst>
        </pc:picChg>
        <pc:cxnChg chg="del">
          <ac:chgData name="Praveen Namakkal Mohankumar" userId="8059d15b-4f8c-44f0-86d6-597a7b49ae19" providerId="ADAL" clId="{4145B09C-FFFF-6C46-85BA-522EBB5F5558}" dt="2024-04-28T05:28:39.923" v="2450" actId="478"/>
          <ac:cxnSpMkLst>
            <pc:docMk/>
            <pc:sldMk cId="2839955705" sldId="8256"/>
            <ac:cxnSpMk id="6" creationId="{5A275B26-942A-7105-2617-8D65BA16A16D}"/>
          </ac:cxnSpMkLst>
        </pc:cxnChg>
        <pc:cxnChg chg="del">
          <ac:chgData name="Praveen Namakkal Mohankumar" userId="8059d15b-4f8c-44f0-86d6-597a7b49ae19" providerId="ADAL" clId="{4145B09C-FFFF-6C46-85BA-522EBB5F5558}" dt="2024-04-28T05:28:39.923" v="2450" actId="478"/>
          <ac:cxnSpMkLst>
            <pc:docMk/>
            <pc:sldMk cId="2839955705" sldId="8256"/>
            <ac:cxnSpMk id="10" creationId="{215C6027-6FCD-768B-59EA-C9A768C64603}"/>
          </ac:cxnSpMkLst>
        </pc:cxnChg>
        <pc:cxnChg chg="del">
          <ac:chgData name="Praveen Namakkal Mohankumar" userId="8059d15b-4f8c-44f0-86d6-597a7b49ae19" providerId="ADAL" clId="{4145B09C-FFFF-6C46-85BA-522EBB5F5558}" dt="2024-04-28T05:28:39.923" v="2450" actId="478"/>
          <ac:cxnSpMkLst>
            <pc:docMk/>
            <pc:sldMk cId="2839955705" sldId="8256"/>
            <ac:cxnSpMk id="12" creationId="{865E9A2F-EFEA-F214-3D88-80FEBB5FA5FC}"/>
          </ac:cxnSpMkLst>
        </pc:cxnChg>
        <pc:cxnChg chg="del">
          <ac:chgData name="Praveen Namakkal Mohankumar" userId="8059d15b-4f8c-44f0-86d6-597a7b49ae19" providerId="ADAL" clId="{4145B09C-FFFF-6C46-85BA-522EBB5F5558}" dt="2024-04-28T05:28:39.923" v="2450" actId="478"/>
          <ac:cxnSpMkLst>
            <pc:docMk/>
            <pc:sldMk cId="2839955705" sldId="8256"/>
            <ac:cxnSpMk id="13" creationId="{980BC153-03A4-CFFA-80A7-F626C1AA6BA6}"/>
          </ac:cxnSpMkLst>
        </pc:cxnChg>
      </pc:sldChg>
      <pc:sldChg chg="delSp modSp add del mod ord modAnim">
        <pc:chgData name="Praveen Namakkal Mohankumar" userId="8059d15b-4f8c-44f0-86d6-597a7b49ae19" providerId="ADAL" clId="{4145B09C-FFFF-6C46-85BA-522EBB5F5558}" dt="2024-04-28T05:26:52.783" v="2397" actId="2696"/>
        <pc:sldMkLst>
          <pc:docMk/>
          <pc:sldMk cId="3284520975" sldId="8256"/>
        </pc:sldMkLst>
        <pc:spChg chg="mod">
          <ac:chgData name="Praveen Namakkal Mohankumar" userId="8059d15b-4f8c-44f0-86d6-597a7b49ae19" providerId="ADAL" clId="{4145B09C-FFFF-6C46-85BA-522EBB5F5558}" dt="2024-04-28T05:26:19.684" v="2382" actId="1036"/>
          <ac:spMkLst>
            <pc:docMk/>
            <pc:sldMk cId="3284520975" sldId="8256"/>
            <ac:spMk id="12" creationId="{00000000-0000-0000-0000-000000000000}"/>
          </ac:spMkLst>
        </pc:spChg>
        <pc:grpChg chg="del">
          <ac:chgData name="Praveen Namakkal Mohankumar" userId="8059d15b-4f8c-44f0-86d6-597a7b49ae19" providerId="ADAL" clId="{4145B09C-FFFF-6C46-85BA-522EBB5F5558}" dt="2024-04-28T05:25:32.773" v="2264" actId="478"/>
          <ac:grpSpMkLst>
            <pc:docMk/>
            <pc:sldMk cId="3284520975" sldId="8256"/>
            <ac:grpSpMk id="7" creationId="{00000000-0000-0000-0000-000000000000}"/>
          </ac:grpSpMkLst>
        </pc:grpChg>
        <pc:graphicFrameChg chg="del">
          <ac:chgData name="Praveen Namakkal Mohankumar" userId="8059d15b-4f8c-44f0-86d6-597a7b49ae19" providerId="ADAL" clId="{4145B09C-FFFF-6C46-85BA-522EBB5F5558}" dt="2024-04-28T05:25:30.950" v="2263" actId="478"/>
          <ac:graphicFrameMkLst>
            <pc:docMk/>
            <pc:sldMk cId="3284520975" sldId="8256"/>
            <ac:graphicFrameMk id="10" creationId="{00000000-0000-0000-0000-000000000000}"/>
          </ac:graphicFrameMkLst>
        </pc:graphicFrameChg>
      </pc:sldChg>
      <pc:sldChg chg="addSp delSp modSp add del mod modAnim">
        <pc:chgData name="Praveen Namakkal Mohankumar" userId="8059d15b-4f8c-44f0-86d6-597a7b49ae19" providerId="ADAL" clId="{4145B09C-FFFF-6C46-85BA-522EBB5F5558}" dt="2024-04-29T20:45:55.695" v="12007" actId="1037"/>
        <pc:sldMkLst>
          <pc:docMk/>
          <pc:sldMk cId="356610440" sldId="8257"/>
        </pc:sldMkLst>
        <pc:spChg chg="add del mod">
          <ac:chgData name="Praveen Namakkal Mohankumar" userId="8059d15b-4f8c-44f0-86d6-597a7b49ae19" providerId="ADAL" clId="{4145B09C-FFFF-6C46-85BA-522EBB5F5558}" dt="2024-04-29T20:17:39.573" v="11652" actId="20577"/>
          <ac:spMkLst>
            <pc:docMk/>
            <pc:sldMk cId="356610440" sldId="8257"/>
            <ac:spMk id="3" creationId="{D052C4B0-F14F-F9C0-F1D7-8F8689360C18}"/>
          </ac:spMkLst>
        </pc:spChg>
        <pc:spChg chg="mod">
          <ac:chgData name="Praveen Namakkal Mohankumar" userId="8059d15b-4f8c-44f0-86d6-597a7b49ae19" providerId="ADAL" clId="{4145B09C-FFFF-6C46-85BA-522EBB5F5558}" dt="2024-04-29T20:45:55.695" v="12007" actId="1037"/>
          <ac:spMkLst>
            <pc:docMk/>
            <pc:sldMk cId="356610440" sldId="8257"/>
            <ac:spMk id="4" creationId="{2123AE4C-ACD7-D1C6-24A0-FECD3EDC1809}"/>
          </ac:spMkLst>
        </pc:spChg>
        <pc:spChg chg="mod">
          <ac:chgData name="Praveen Namakkal Mohankumar" userId="8059d15b-4f8c-44f0-86d6-597a7b49ae19" providerId="ADAL" clId="{4145B09C-FFFF-6C46-85BA-522EBB5F5558}" dt="2024-04-29T05:13:22.576" v="7114" actId="1038"/>
          <ac:spMkLst>
            <pc:docMk/>
            <pc:sldMk cId="356610440" sldId="8257"/>
            <ac:spMk id="11" creationId="{00000000-0000-0000-0000-000000000000}"/>
          </ac:spMkLst>
        </pc:spChg>
        <pc:spChg chg="add mod">
          <ac:chgData name="Praveen Namakkal Mohankumar" userId="8059d15b-4f8c-44f0-86d6-597a7b49ae19" providerId="ADAL" clId="{4145B09C-FFFF-6C46-85BA-522EBB5F5558}" dt="2024-04-29T05:06:23.723" v="6642" actId="1035"/>
          <ac:spMkLst>
            <pc:docMk/>
            <pc:sldMk cId="356610440" sldId="8257"/>
            <ac:spMk id="13" creationId="{9912084B-A596-39A4-C5D9-3E1062D9A9D0}"/>
          </ac:spMkLst>
        </pc:spChg>
        <pc:spChg chg="add mod">
          <ac:chgData name="Praveen Namakkal Mohankumar" userId="8059d15b-4f8c-44f0-86d6-597a7b49ae19" providerId="ADAL" clId="{4145B09C-FFFF-6C46-85BA-522EBB5F5558}" dt="2024-04-29T05:06:23.723" v="6642" actId="1035"/>
          <ac:spMkLst>
            <pc:docMk/>
            <pc:sldMk cId="356610440" sldId="8257"/>
            <ac:spMk id="14" creationId="{29335FD1-54BC-CF0F-53E7-8BE14E3D3B8C}"/>
          </ac:spMkLst>
        </pc:spChg>
        <pc:spChg chg="add mod">
          <ac:chgData name="Praveen Namakkal Mohankumar" userId="8059d15b-4f8c-44f0-86d6-597a7b49ae19" providerId="ADAL" clId="{4145B09C-FFFF-6C46-85BA-522EBB5F5558}" dt="2024-04-29T05:06:23.723" v="6642" actId="1035"/>
          <ac:spMkLst>
            <pc:docMk/>
            <pc:sldMk cId="356610440" sldId="8257"/>
            <ac:spMk id="15" creationId="{84DA04A7-2F94-9D6D-56D6-5D16DA090BC7}"/>
          </ac:spMkLst>
        </pc:spChg>
        <pc:spChg chg="add mod">
          <ac:chgData name="Praveen Namakkal Mohankumar" userId="8059d15b-4f8c-44f0-86d6-597a7b49ae19" providerId="ADAL" clId="{4145B09C-FFFF-6C46-85BA-522EBB5F5558}" dt="2024-04-29T05:06:23.723" v="6642" actId="1035"/>
          <ac:spMkLst>
            <pc:docMk/>
            <pc:sldMk cId="356610440" sldId="8257"/>
            <ac:spMk id="16" creationId="{AEC72805-3EF8-C543-EBE1-DA195DCDAD36}"/>
          </ac:spMkLst>
        </pc:spChg>
        <pc:spChg chg="add mod">
          <ac:chgData name="Praveen Namakkal Mohankumar" userId="8059d15b-4f8c-44f0-86d6-597a7b49ae19" providerId="ADAL" clId="{4145B09C-FFFF-6C46-85BA-522EBB5F5558}" dt="2024-04-29T05:06:23.723" v="6642" actId="1035"/>
          <ac:spMkLst>
            <pc:docMk/>
            <pc:sldMk cId="356610440" sldId="8257"/>
            <ac:spMk id="17" creationId="{C256448D-7DF7-2004-3D18-8719749A95B5}"/>
          </ac:spMkLst>
        </pc:spChg>
        <pc:spChg chg="add mod">
          <ac:chgData name="Praveen Namakkal Mohankumar" userId="8059d15b-4f8c-44f0-86d6-597a7b49ae19" providerId="ADAL" clId="{4145B09C-FFFF-6C46-85BA-522EBB5F5558}" dt="2024-04-29T05:06:23.723" v="6642" actId="1035"/>
          <ac:spMkLst>
            <pc:docMk/>
            <pc:sldMk cId="356610440" sldId="8257"/>
            <ac:spMk id="29" creationId="{1006E402-31A2-BEA2-4405-7EDA754F202F}"/>
          </ac:spMkLst>
        </pc:spChg>
        <pc:spChg chg="add mod">
          <ac:chgData name="Praveen Namakkal Mohankumar" userId="8059d15b-4f8c-44f0-86d6-597a7b49ae19" providerId="ADAL" clId="{4145B09C-FFFF-6C46-85BA-522EBB5F5558}" dt="2024-04-29T05:06:23.723" v="6642" actId="1035"/>
          <ac:spMkLst>
            <pc:docMk/>
            <pc:sldMk cId="356610440" sldId="8257"/>
            <ac:spMk id="30" creationId="{DD82214E-1425-0671-6760-5334ABDB5009}"/>
          </ac:spMkLst>
        </pc:spChg>
        <pc:spChg chg="add mod">
          <ac:chgData name="Praveen Namakkal Mohankumar" userId="8059d15b-4f8c-44f0-86d6-597a7b49ae19" providerId="ADAL" clId="{4145B09C-FFFF-6C46-85BA-522EBB5F5558}" dt="2024-04-29T05:13:16.510" v="7096" actId="207"/>
          <ac:spMkLst>
            <pc:docMk/>
            <pc:sldMk cId="356610440" sldId="8257"/>
            <ac:spMk id="31" creationId="{9DCA157B-B02A-3669-04D8-2F6E3C18BA88}"/>
          </ac:spMkLst>
        </pc:spChg>
        <pc:spChg chg="add mod">
          <ac:chgData name="Praveen Namakkal Mohankumar" userId="8059d15b-4f8c-44f0-86d6-597a7b49ae19" providerId="ADAL" clId="{4145B09C-FFFF-6C46-85BA-522EBB5F5558}" dt="2024-04-29T05:13:22.209" v="7113"/>
          <ac:spMkLst>
            <pc:docMk/>
            <pc:sldMk cId="356610440" sldId="8257"/>
            <ac:spMk id="32" creationId="{0C510D7C-65D5-435C-5552-D18DC1CE941A}"/>
          </ac:spMkLst>
        </pc:spChg>
        <pc:spChg chg="add mod">
          <ac:chgData name="Praveen Namakkal Mohankumar" userId="8059d15b-4f8c-44f0-86d6-597a7b49ae19" providerId="ADAL" clId="{4145B09C-FFFF-6C46-85BA-522EBB5F5558}" dt="2024-04-29T05:13:20.919" v="7110"/>
          <ac:spMkLst>
            <pc:docMk/>
            <pc:sldMk cId="356610440" sldId="8257"/>
            <ac:spMk id="33" creationId="{9F6D4450-2598-186C-1CD2-B422A6E82CBF}"/>
          </ac:spMkLst>
        </pc:spChg>
        <pc:picChg chg="add mod">
          <ac:chgData name="Praveen Namakkal Mohankumar" userId="8059d15b-4f8c-44f0-86d6-597a7b49ae19" providerId="ADAL" clId="{4145B09C-FFFF-6C46-85BA-522EBB5F5558}" dt="2024-04-29T05:06:23.723" v="6642" actId="1035"/>
          <ac:picMkLst>
            <pc:docMk/>
            <pc:sldMk cId="356610440" sldId="8257"/>
            <ac:picMk id="6" creationId="{5BB878F8-38A2-E1A5-73F5-676B8B33AAEB}"/>
          </ac:picMkLst>
        </pc:picChg>
        <pc:picChg chg="add mod">
          <ac:chgData name="Praveen Namakkal Mohankumar" userId="8059d15b-4f8c-44f0-86d6-597a7b49ae19" providerId="ADAL" clId="{4145B09C-FFFF-6C46-85BA-522EBB5F5558}" dt="2024-04-29T05:06:23.723" v="6642" actId="1035"/>
          <ac:picMkLst>
            <pc:docMk/>
            <pc:sldMk cId="356610440" sldId="8257"/>
            <ac:picMk id="7" creationId="{5CACDB3D-704C-41DF-305C-75E801A98F11}"/>
          </ac:picMkLst>
        </pc:picChg>
        <pc:picChg chg="add mod">
          <ac:chgData name="Praveen Namakkal Mohankumar" userId="8059d15b-4f8c-44f0-86d6-597a7b49ae19" providerId="ADAL" clId="{4145B09C-FFFF-6C46-85BA-522EBB5F5558}" dt="2024-04-29T05:06:23.723" v="6642" actId="1035"/>
          <ac:picMkLst>
            <pc:docMk/>
            <pc:sldMk cId="356610440" sldId="8257"/>
            <ac:picMk id="8" creationId="{820C38F1-CA62-9F2D-D49D-7EDE8D9FE7C7}"/>
          </ac:picMkLst>
        </pc:picChg>
        <pc:picChg chg="add mod">
          <ac:chgData name="Praveen Namakkal Mohankumar" userId="8059d15b-4f8c-44f0-86d6-597a7b49ae19" providerId="ADAL" clId="{4145B09C-FFFF-6C46-85BA-522EBB5F5558}" dt="2024-04-29T05:06:23.723" v="6642" actId="1035"/>
          <ac:picMkLst>
            <pc:docMk/>
            <pc:sldMk cId="356610440" sldId="8257"/>
            <ac:picMk id="9" creationId="{B5491206-78DB-50B0-9AA5-DBCF1B094E7B}"/>
          </ac:picMkLst>
        </pc:picChg>
        <pc:picChg chg="add mod">
          <ac:chgData name="Praveen Namakkal Mohankumar" userId="8059d15b-4f8c-44f0-86d6-597a7b49ae19" providerId="ADAL" clId="{4145B09C-FFFF-6C46-85BA-522EBB5F5558}" dt="2024-04-29T05:06:23.723" v="6642" actId="1035"/>
          <ac:picMkLst>
            <pc:docMk/>
            <pc:sldMk cId="356610440" sldId="8257"/>
            <ac:picMk id="10" creationId="{CC095701-E94F-6E69-A49B-6D65D4F44633}"/>
          </ac:picMkLst>
        </pc:picChg>
        <pc:picChg chg="add mod">
          <ac:chgData name="Praveen Namakkal Mohankumar" userId="8059d15b-4f8c-44f0-86d6-597a7b49ae19" providerId="ADAL" clId="{4145B09C-FFFF-6C46-85BA-522EBB5F5558}" dt="2024-04-29T05:06:23.723" v="6642" actId="1035"/>
          <ac:picMkLst>
            <pc:docMk/>
            <pc:sldMk cId="356610440" sldId="8257"/>
            <ac:picMk id="12" creationId="{6579C8F4-4EE6-98DE-460D-D9BB71E20288}"/>
          </ac:picMkLst>
        </pc:picChg>
        <pc:picChg chg="add mod">
          <ac:chgData name="Praveen Namakkal Mohankumar" userId="8059d15b-4f8c-44f0-86d6-597a7b49ae19" providerId="ADAL" clId="{4145B09C-FFFF-6C46-85BA-522EBB5F5558}" dt="2024-04-29T05:06:23.723" v="6642" actId="1035"/>
          <ac:picMkLst>
            <pc:docMk/>
            <pc:sldMk cId="356610440" sldId="8257"/>
            <ac:picMk id="23" creationId="{03A76930-B4F2-00FE-A0F0-94E9823330C4}"/>
          </ac:picMkLst>
        </pc:picChg>
        <pc:picChg chg="add mod">
          <ac:chgData name="Praveen Namakkal Mohankumar" userId="8059d15b-4f8c-44f0-86d6-597a7b49ae19" providerId="ADAL" clId="{4145B09C-FFFF-6C46-85BA-522EBB5F5558}" dt="2024-04-29T05:06:23.723" v="6642" actId="1035"/>
          <ac:picMkLst>
            <pc:docMk/>
            <pc:sldMk cId="356610440" sldId="8257"/>
            <ac:picMk id="24" creationId="{027402C2-9EF6-A968-42DF-A3CD6004D006}"/>
          </ac:picMkLst>
        </pc:picChg>
        <pc:picChg chg="add mod">
          <ac:chgData name="Praveen Namakkal Mohankumar" userId="8059d15b-4f8c-44f0-86d6-597a7b49ae19" providerId="ADAL" clId="{4145B09C-FFFF-6C46-85BA-522EBB5F5558}" dt="2024-04-29T05:06:23.723" v="6642" actId="1035"/>
          <ac:picMkLst>
            <pc:docMk/>
            <pc:sldMk cId="356610440" sldId="8257"/>
            <ac:picMk id="25" creationId="{D9F24003-021E-E04E-3380-0D5CDD66C3C1}"/>
          </ac:picMkLst>
        </pc:picChg>
        <pc:picChg chg="add mod">
          <ac:chgData name="Praveen Namakkal Mohankumar" userId="8059d15b-4f8c-44f0-86d6-597a7b49ae19" providerId="ADAL" clId="{4145B09C-FFFF-6C46-85BA-522EBB5F5558}" dt="2024-04-29T05:06:23.723" v="6642" actId="1035"/>
          <ac:picMkLst>
            <pc:docMk/>
            <pc:sldMk cId="356610440" sldId="8257"/>
            <ac:picMk id="26" creationId="{B306402B-1C97-2DC9-1A02-7423444362F2}"/>
          </ac:picMkLst>
        </pc:picChg>
        <pc:picChg chg="add mod">
          <ac:chgData name="Praveen Namakkal Mohankumar" userId="8059d15b-4f8c-44f0-86d6-597a7b49ae19" providerId="ADAL" clId="{4145B09C-FFFF-6C46-85BA-522EBB5F5558}" dt="2024-04-29T05:06:23.723" v="6642" actId="1035"/>
          <ac:picMkLst>
            <pc:docMk/>
            <pc:sldMk cId="356610440" sldId="8257"/>
            <ac:picMk id="27" creationId="{ADF012C9-2FC5-36FF-BE70-0F70BDD6C096}"/>
          </ac:picMkLst>
        </pc:picChg>
        <pc:picChg chg="add mod">
          <ac:chgData name="Praveen Namakkal Mohankumar" userId="8059d15b-4f8c-44f0-86d6-597a7b49ae19" providerId="ADAL" clId="{4145B09C-FFFF-6C46-85BA-522EBB5F5558}" dt="2024-04-29T05:06:23.723" v="6642" actId="1035"/>
          <ac:picMkLst>
            <pc:docMk/>
            <pc:sldMk cId="356610440" sldId="8257"/>
            <ac:picMk id="28" creationId="{45D3650E-9DCD-A797-A142-AC035AA2188C}"/>
          </ac:picMkLst>
        </pc:picChg>
        <pc:picChg chg="del">
          <ac:chgData name="Praveen Namakkal Mohankumar" userId="8059d15b-4f8c-44f0-86d6-597a7b49ae19" providerId="ADAL" clId="{4145B09C-FFFF-6C46-85BA-522EBB5F5558}" dt="2024-04-28T05:42:47.039" v="2640" actId="478"/>
          <ac:picMkLst>
            <pc:docMk/>
            <pc:sldMk cId="356610440" sldId="8257"/>
            <ac:picMk id="69" creationId="{FFC6D5B8-33A4-2D37-E5B5-F875E8DD9F94}"/>
          </ac:picMkLst>
        </pc:picChg>
        <pc:cxnChg chg="add mod">
          <ac:chgData name="Praveen Namakkal Mohankumar" userId="8059d15b-4f8c-44f0-86d6-597a7b49ae19" providerId="ADAL" clId="{4145B09C-FFFF-6C46-85BA-522EBB5F5558}" dt="2024-04-29T05:06:23.723" v="6642" actId="1035"/>
          <ac:cxnSpMkLst>
            <pc:docMk/>
            <pc:sldMk cId="356610440" sldId="8257"/>
            <ac:cxnSpMk id="18" creationId="{EDA51D91-E075-F2DD-7876-BF59082B3D75}"/>
          </ac:cxnSpMkLst>
        </pc:cxnChg>
        <pc:cxnChg chg="add mod">
          <ac:chgData name="Praveen Namakkal Mohankumar" userId="8059d15b-4f8c-44f0-86d6-597a7b49ae19" providerId="ADAL" clId="{4145B09C-FFFF-6C46-85BA-522EBB5F5558}" dt="2024-04-29T05:06:23.723" v="6642" actId="1035"/>
          <ac:cxnSpMkLst>
            <pc:docMk/>
            <pc:sldMk cId="356610440" sldId="8257"/>
            <ac:cxnSpMk id="19" creationId="{6035B760-7D26-7774-49FA-78DDE06D8716}"/>
          </ac:cxnSpMkLst>
        </pc:cxnChg>
        <pc:cxnChg chg="add mod">
          <ac:chgData name="Praveen Namakkal Mohankumar" userId="8059d15b-4f8c-44f0-86d6-597a7b49ae19" providerId="ADAL" clId="{4145B09C-FFFF-6C46-85BA-522EBB5F5558}" dt="2024-04-29T05:06:23.723" v="6642" actId="1035"/>
          <ac:cxnSpMkLst>
            <pc:docMk/>
            <pc:sldMk cId="356610440" sldId="8257"/>
            <ac:cxnSpMk id="20" creationId="{FFF2840E-A700-38D8-27E0-AF7E58FF11BB}"/>
          </ac:cxnSpMkLst>
        </pc:cxnChg>
        <pc:cxnChg chg="add mod">
          <ac:chgData name="Praveen Namakkal Mohankumar" userId="8059d15b-4f8c-44f0-86d6-597a7b49ae19" providerId="ADAL" clId="{4145B09C-FFFF-6C46-85BA-522EBB5F5558}" dt="2024-04-29T05:06:23.723" v="6642" actId="1035"/>
          <ac:cxnSpMkLst>
            <pc:docMk/>
            <pc:sldMk cId="356610440" sldId="8257"/>
            <ac:cxnSpMk id="21" creationId="{ABBCCE9F-BB26-7200-2E98-9D93CEBCB9E7}"/>
          </ac:cxnSpMkLst>
        </pc:cxnChg>
        <pc:cxnChg chg="add mod">
          <ac:chgData name="Praveen Namakkal Mohankumar" userId="8059d15b-4f8c-44f0-86d6-597a7b49ae19" providerId="ADAL" clId="{4145B09C-FFFF-6C46-85BA-522EBB5F5558}" dt="2024-04-29T05:06:23.723" v="6642" actId="1035"/>
          <ac:cxnSpMkLst>
            <pc:docMk/>
            <pc:sldMk cId="356610440" sldId="8257"/>
            <ac:cxnSpMk id="22" creationId="{ABDC2366-9B94-E273-6D7D-C18A98281DDF}"/>
          </ac:cxnSpMkLst>
        </pc:cxnChg>
      </pc:sldChg>
      <pc:sldChg chg="addSp delSp modSp add mod modAnim">
        <pc:chgData name="Praveen Namakkal Mohankumar" userId="8059d15b-4f8c-44f0-86d6-597a7b49ae19" providerId="ADAL" clId="{4145B09C-FFFF-6C46-85BA-522EBB5F5558}" dt="2024-04-29T17:41:50.160" v="8776"/>
        <pc:sldMkLst>
          <pc:docMk/>
          <pc:sldMk cId="3186758051" sldId="8258"/>
        </pc:sldMkLst>
        <pc:spChg chg="mod">
          <ac:chgData name="Praveen Namakkal Mohankumar" userId="8059d15b-4f8c-44f0-86d6-597a7b49ae19" providerId="ADAL" clId="{4145B09C-FFFF-6C46-85BA-522EBB5F5558}" dt="2024-04-28T05:47:43.076" v="2814" actId="1076"/>
          <ac:spMkLst>
            <pc:docMk/>
            <pc:sldMk cId="3186758051" sldId="8258"/>
            <ac:spMk id="2" creationId="{00000000-0000-0000-0000-000000000000}"/>
          </ac:spMkLst>
        </pc:spChg>
        <pc:spChg chg="del">
          <ac:chgData name="Praveen Namakkal Mohankumar" userId="8059d15b-4f8c-44f0-86d6-597a7b49ae19" providerId="ADAL" clId="{4145B09C-FFFF-6C46-85BA-522EBB5F5558}" dt="2024-04-28T05:46:53.831" v="2800" actId="478"/>
          <ac:spMkLst>
            <pc:docMk/>
            <pc:sldMk cId="3186758051" sldId="8258"/>
            <ac:spMk id="3" creationId="{D052C4B0-F14F-F9C0-F1D7-8F8689360C18}"/>
          </ac:spMkLst>
        </pc:spChg>
        <pc:spChg chg="add del mod">
          <ac:chgData name="Praveen Namakkal Mohankumar" userId="8059d15b-4f8c-44f0-86d6-597a7b49ae19" providerId="ADAL" clId="{4145B09C-FFFF-6C46-85BA-522EBB5F5558}" dt="2024-04-28T21:00:18.155" v="2994" actId="408"/>
          <ac:spMkLst>
            <pc:docMk/>
            <pc:sldMk cId="3186758051" sldId="8258"/>
            <ac:spMk id="4" creationId="{2123AE4C-ACD7-D1C6-24A0-FECD3EDC1809}"/>
          </ac:spMkLst>
        </pc:spChg>
        <pc:spChg chg="del mod">
          <ac:chgData name="Praveen Namakkal Mohankumar" userId="8059d15b-4f8c-44f0-86d6-597a7b49ae19" providerId="ADAL" clId="{4145B09C-FFFF-6C46-85BA-522EBB5F5558}" dt="2024-04-29T05:08:44.163" v="6961" actId="478"/>
          <ac:spMkLst>
            <pc:docMk/>
            <pc:sldMk cId="3186758051" sldId="8258"/>
            <ac:spMk id="11" creationId="{00000000-0000-0000-0000-000000000000}"/>
          </ac:spMkLst>
        </pc:spChg>
        <pc:spChg chg="add del">
          <ac:chgData name="Praveen Namakkal Mohankumar" userId="8059d15b-4f8c-44f0-86d6-597a7b49ae19" providerId="ADAL" clId="{4145B09C-FFFF-6C46-85BA-522EBB5F5558}" dt="2024-04-28T05:46:57.881" v="2801" actId="478"/>
          <ac:spMkLst>
            <pc:docMk/>
            <pc:sldMk cId="3186758051" sldId="8258"/>
            <ac:spMk id="13" creationId="{9912084B-A596-39A4-C5D9-3E1062D9A9D0}"/>
          </ac:spMkLst>
        </pc:spChg>
        <pc:spChg chg="add del">
          <ac:chgData name="Praveen Namakkal Mohankumar" userId="8059d15b-4f8c-44f0-86d6-597a7b49ae19" providerId="ADAL" clId="{4145B09C-FFFF-6C46-85BA-522EBB5F5558}" dt="2024-04-28T05:46:57.881" v="2801" actId="478"/>
          <ac:spMkLst>
            <pc:docMk/>
            <pc:sldMk cId="3186758051" sldId="8258"/>
            <ac:spMk id="14" creationId="{29335FD1-54BC-CF0F-53E7-8BE14E3D3B8C}"/>
          </ac:spMkLst>
        </pc:spChg>
        <pc:spChg chg="add del">
          <ac:chgData name="Praveen Namakkal Mohankumar" userId="8059d15b-4f8c-44f0-86d6-597a7b49ae19" providerId="ADAL" clId="{4145B09C-FFFF-6C46-85BA-522EBB5F5558}" dt="2024-04-28T05:46:57.881" v="2801" actId="478"/>
          <ac:spMkLst>
            <pc:docMk/>
            <pc:sldMk cId="3186758051" sldId="8258"/>
            <ac:spMk id="15" creationId="{84DA04A7-2F94-9D6D-56D6-5D16DA090BC7}"/>
          </ac:spMkLst>
        </pc:spChg>
        <pc:spChg chg="add del">
          <ac:chgData name="Praveen Namakkal Mohankumar" userId="8059d15b-4f8c-44f0-86d6-597a7b49ae19" providerId="ADAL" clId="{4145B09C-FFFF-6C46-85BA-522EBB5F5558}" dt="2024-04-28T05:46:57.881" v="2801" actId="478"/>
          <ac:spMkLst>
            <pc:docMk/>
            <pc:sldMk cId="3186758051" sldId="8258"/>
            <ac:spMk id="16" creationId="{AEC72805-3EF8-C543-EBE1-DA195DCDAD36}"/>
          </ac:spMkLst>
        </pc:spChg>
        <pc:spChg chg="add del">
          <ac:chgData name="Praveen Namakkal Mohankumar" userId="8059d15b-4f8c-44f0-86d6-597a7b49ae19" providerId="ADAL" clId="{4145B09C-FFFF-6C46-85BA-522EBB5F5558}" dt="2024-04-28T05:46:57.881" v="2801" actId="478"/>
          <ac:spMkLst>
            <pc:docMk/>
            <pc:sldMk cId="3186758051" sldId="8258"/>
            <ac:spMk id="17" creationId="{C256448D-7DF7-2004-3D18-8719749A95B5}"/>
          </ac:spMkLst>
        </pc:spChg>
        <pc:spChg chg="add del">
          <ac:chgData name="Praveen Namakkal Mohankumar" userId="8059d15b-4f8c-44f0-86d6-597a7b49ae19" providerId="ADAL" clId="{4145B09C-FFFF-6C46-85BA-522EBB5F5558}" dt="2024-04-28T05:46:57.881" v="2801" actId="478"/>
          <ac:spMkLst>
            <pc:docMk/>
            <pc:sldMk cId="3186758051" sldId="8258"/>
            <ac:spMk id="29" creationId="{1006E402-31A2-BEA2-4405-7EDA754F202F}"/>
          </ac:spMkLst>
        </pc:spChg>
        <pc:spChg chg="add del">
          <ac:chgData name="Praveen Namakkal Mohankumar" userId="8059d15b-4f8c-44f0-86d6-597a7b49ae19" providerId="ADAL" clId="{4145B09C-FFFF-6C46-85BA-522EBB5F5558}" dt="2024-04-28T05:46:57.881" v="2801" actId="478"/>
          <ac:spMkLst>
            <pc:docMk/>
            <pc:sldMk cId="3186758051" sldId="8258"/>
            <ac:spMk id="30" creationId="{DD82214E-1425-0671-6760-5334ABDB5009}"/>
          </ac:spMkLst>
        </pc:spChg>
        <pc:spChg chg="add mod">
          <ac:chgData name="Praveen Namakkal Mohankumar" userId="8059d15b-4f8c-44f0-86d6-597a7b49ae19" providerId="ADAL" clId="{4145B09C-FFFF-6C46-85BA-522EBB5F5558}" dt="2024-04-28T05:48:07.150" v="2827" actId="207"/>
          <ac:spMkLst>
            <pc:docMk/>
            <pc:sldMk cId="3186758051" sldId="8258"/>
            <ac:spMk id="31" creationId="{59047BFC-FF5A-249A-5246-CCABE019E68D}"/>
          </ac:spMkLst>
        </pc:spChg>
        <pc:spChg chg="add mod">
          <ac:chgData name="Praveen Namakkal Mohankumar" userId="8059d15b-4f8c-44f0-86d6-597a7b49ae19" providerId="ADAL" clId="{4145B09C-FFFF-6C46-85BA-522EBB5F5558}" dt="2024-04-28T05:48:07.150" v="2827" actId="207"/>
          <ac:spMkLst>
            <pc:docMk/>
            <pc:sldMk cId="3186758051" sldId="8258"/>
            <ac:spMk id="32" creationId="{AB768C2A-57A7-DA4C-B850-01D13DE63B63}"/>
          </ac:spMkLst>
        </pc:spChg>
        <pc:spChg chg="add mod">
          <ac:chgData name="Praveen Namakkal Mohankumar" userId="8059d15b-4f8c-44f0-86d6-597a7b49ae19" providerId="ADAL" clId="{4145B09C-FFFF-6C46-85BA-522EBB5F5558}" dt="2024-04-28T05:48:07.150" v="2827" actId="207"/>
          <ac:spMkLst>
            <pc:docMk/>
            <pc:sldMk cId="3186758051" sldId="8258"/>
            <ac:spMk id="33" creationId="{D0188BD4-D726-371C-3456-F6FDC35DB481}"/>
          </ac:spMkLst>
        </pc:spChg>
        <pc:spChg chg="add mod">
          <ac:chgData name="Praveen Namakkal Mohankumar" userId="8059d15b-4f8c-44f0-86d6-597a7b49ae19" providerId="ADAL" clId="{4145B09C-FFFF-6C46-85BA-522EBB5F5558}" dt="2024-04-28T05:48:07.150" v="2827" actId="207"/>
          <ac:spMkLst>
            <pc:docMk/>
            <pc:sldMk cId="3186758051" sldId="8258"/>
            <ac:spMk id="34" creationId="{29E5927F-EE87-E18E-9C64-AC77B54402A9}"/>
          </ac:spMkLst>
        </pc:spChg>
        <pc:spChg chg="add mod">
          <ac:chgData name="Praveen Namakkal Mohankumar" userId="8059d15b-4f8c-44f0-86d6-597a7b49ae19" providerId="ADAL" clId="{4145B09C-FFFF-6C46-85BA-522EBB5F5558}" dt="2024-04-28T05:48:07.150" v="2827" actId="207"/>
          <ac:spMkLst>
            <pc:docMk/>
            <pc:sldMk cId="3186758051" sldId="8258"/>
            <ac:spMk id="35" creationId="{D553EBFB-1D36-5F38-3F5B-7FFB0C0CEE1D}"/>
          </ac:spMkLst>
        </pc:spChg>
        <pc:spChg chg="add mod">
          <ac:chgData name="Praveen Namakkal Mohankumar" userId="8059d15b-4f8c-44f0-86d6-597a7b49ae19" providerId="ADAL" clId="{4145B09C-FFFF-6C46-85BA-522EBB5F5558}" dt="2024-04-28T05:48:07.150" v="2827" actId="207"/>
          <ac:spMkLst>
            <pc:docMk/>
            <pc:sldMk cId="3186758051" sldId="8258"/>
            <ac:spMk id="37" creationId="{1AF5F270-9B21-0F3B-45C0-AEEC2708E42E}"/>
          </ac:spMkLst>
        </pc:spChg>
        <pc:spChg chg="add mod">
          <ac:chgData name="Praveen Namakkal Mohankumar" userId="8059d15b-4f8c-44f0-86d6-597a7b49ae19" providerId="ADAL" clId="{4145B09C-FFFF-6C46-85BA-522EBB5F5558}" dt="2024-04-28T05:48:07.150" v="2827" actId="207"/>
          <ac:spMkLst>
            <pc:docMk/>
            <pc:sldMk cId="3186758051" sldId="8258"/>
            <ac:spMk id="38" creationId="{341D0254-A665-CF1E-00CD-370C97BB5F8A}"/>
          </ac:spMkLst>
        </pc:spChg>
        <pc:spChg chg="add mod">
          <ac:chgData name="Praveen Namakkal Mohankumar" userId="8059d15b-4f8c-44f0-86d6-597a7b49ae19" providerId="ADAL" clId="{4145B09C-FFFF-6C46-85BA-522EBB5F5558}" dt="2024-04-28T05:48:07.150" v="2827" actId="207"/>
          <ac:spMkLst>
            <pc:docMk/>
            <pc:sldMk cId="3186758051" sldId="8258"/>
            <ac:spMk id="40" creationId="{B5070CAA-8ACD-668E-596A-AC9140699827}"/>
          </ac:spMkLst>
        </pc:spChg>
        <pc:spChg chg="add mod">
          <ac:chgData name="Praveen Namakkal Mohankumar" userId="8059d15b-4f8c-44f0-86d6-597a7b49ae19" providerId="ADAL" clId="{4145B09C-FFFF-6C46-85BA-522EBB5F5558}" dt="2024-04-28T05:48:07.150" v="2827" actId="207"/>
          <ac:spMkLst>
            <pc:docMk/>
            <pc:sldMk cId="3186758051" sldId="8258"/>
            <ac:spMk id="41" creationId="{2EDE9150-A74F-DE4B-710F-04C0AF582872}"/>
          </ac:spMkLst>
        </pc:spChg>
        <pc:spChg chg="add mod">
          <ac:chgData name="Praveen Namakkal Mohankumar" userId="8059d15b-4f8c-44f0-86d6-597a7b49ae19" providerId="ADAL" clId="{4145B09C-FFFF-6C46-85BA-522EBB5F5558}" dt="2024-04-28T05:48:07.150" v="2827" actId="207"/>
          <ac:spMkLst>
            <pc:docMk/>
            <pc:sldMk cId="3186758051" sldId="8258"/>
            <ac:spMk id="42" creationId="{2127C1C0-6329-7476-8BFE-95ADC304183F}"/>
          </ac:spMkLst>
        </pc:spChg>
        <pc:spChg chg="add mod">
          <ac:chgData name="Praveen Namakkal Mohankumar" userId="8059d15b-4f8c-44f0-86d6-597a7b49ae19" providerId="ADAL" clId="{4145B09C-FFFF-6C46-85BA-522EBB5F5558}" dt="2024-04-28T05:48:07.150" v="2827" actId="207"/>
          <ac:spMkLst>
            <pc:docMk/>
            <pc:sldMk cId="3186758051" sldId="8258"/>
            <ac:spMk id="44" creationId="{82B0F9DE-4673-0D4C-CC06-960CA4111359}"/>
          </ac:spMkLst>
        </pc:spChg>
        <pc:spChg chg="add mod">
          <ac:chgData name="Praveen Namakkal Mohankumar" userId="8059d15b-4f8c-44f0-86d6-597a7b49ae19" providerId="ADAL" clId="{4145B09C-FFFF-6C46-85BA-522EBB5F5558}" dt="2024-04-28T05:48:07.150" v="2827" actId="207"/>
          <ac:spMkLst>
            <pc:docMk/>
            <pc:sldMk cId="3186758051" sldId="8258"/>
            <ac:spMk id="46" creationId="{8BD0DD58-12B7-4987-6466-872FE1812205}"/>
          </ac:spMkLst>
        </pc:spChg>
        <pc:spChg chg="add mod">
          <ac:chgData name="Praveen Namakkal Mohankumar" userId="8059d15b-4f8c-44f0-86d6-597a7b49ae19" providerId="ADAL" clId="{4145B09C-FFFF-6C46-85BA-522EBB5F5558}" dt="2024-04-28T05:48:07.150" v="2827" actId="207"/>
          <ac:spMkLst>
            <pc:docMk/>
            <pc:sldMk cId="3186758051" sldId="8258"/>
            <ac:spMk id="48" creationId="{9FFFC151-982C-2A63-92E2-3256855AC9DB}"/>
          </ac:spMkLst>
        </pc:spChg>
        <pc:spChg chg="add mod">
          <ac:chgData name="Praveen Namakkal Mohankumar" userId="8059d15b-4f8c-44f0-86d6-597a7b49ae19" providerId="ADAL" clId="{4145B09C-FFFF-6C46-85BA-522EBB5F5558}" dt="2024-04-28T05:48:07.150" v="2827" actId="207"/>
          <ac:spMkLst>
            <pc:docMk/>
            <pc:sldMk cId="3186758051" sldId="8258"/>
            <ac:spMk id="49" creationId="{0EC3AB86-D936-C6EA-B522-98016DAEB8BC}"/>
          </ac:spMkLst>
        </pc:spChg>
        <pc:spChg chg="add mod">
          <ac:chgData name="Praveen Namakkal Mohankumar" userId="8059d15b-4f8c-44f0-86d6-597a7b49ae19" providerId="ADAL" clId="{4145B09C-FFFF-6C46-85BA-522EBB5F5558}" dt="2024-04-28T05:48:07.150" v="2827" actId="207"/>
          <ac:spMkLst>
            <pc:docMk/>
            <pc:sldMk cId="3186758051" sldId="8258"/>
            <ac:spMk id="51" creationId="{422FA157-0CF1-22BB-5F88-66A49FD216D6}"/>
          </ac:spMkLst>
        </pc:spChg>
        <pc:spChg chg="add mod">
          <ac:chgData name="Praveen Namakkal Mohankumar" userId="8059d15b-4f8c-44f0-86d6-597a7b49ae19" providerId="ADAL" clId="{4145B09C-FFFF-6C46-85BA-522EBB5F5558}" dt="2024-04-28T05:48:07.150" v="2827" actId="207"/>
          <ac:spMkLst>
            <pc:docMk/>
            <pc:sldMk cId="3186758051" sldId="8258"/>
            <ac:spMk id="57" creationId="{CFC2FE6F-019E-5F1E-915A-01CDAC219944}"/>
          </ac:spMkLst>
        </pc:spChg>
        <pc:spChg chg="add mod">
          <ac:chgData name="Praveen Namakkal Mohankumar" userId="8059d15b-4f8c-44f0-86d6-597a7b49ae19" providerId="ADAL" clId="{4145B09C-FFFF-6C46-85BA-522EBB5F5558}" dt="2024-04-28T05:48:07.150" v="2827" actId="207"/>
          <ac:spMkLst>
            <pc:docMk/>
            <pc:sldMk cId="3186758051" sldId="8258"/>
            <ac:spMk id="58" creationId="{C0DA5864-E06D-BEA9-2AEA-1CD67D25141C}"/>
          </ac:spMkLst>
        </pc:spChg>
        <pc:spChg chg="add mod">
          <ac:chgData name="Praveen Namakkal Mohankumar" userId="8059d15b-4f8c-44f0-86d6-597a7b49ae19" providerId="ADAL" clId="{4145B09C-FFFF-6C46-85BA-522EBB5F5558}" dt="2024-04-28T05:48:07.150" v="2827" actId="207"/>
          <ac:spMkLst>
            <pc:docMk/>
            <pc:sldMk cId="3186758051" sldId="8258"/>
            <ac:spMk id="59" creationId="{4AB91A7F-B8BD-31BB-9980-ED5952491C4F}"/>
          </ac:spMkLst>
        </pc:spChg>
        <pc:spChg chg="add mod">
          <ac:chgData name="Praveen Namakkal Mohankumar" userId="8059d15b-4f8c-44f0-86d6-597a7b49ae19" providerId="ADAL" clId="{4145B09C-FFFF-6C46-85BA-522EBB5F5558}" dt="2024-04-28T05:48:07.150" v="2827" actId="207"/>
          <ac:spMkLst>
            <pc:docMk/>
            <pc:sldMk cId="3186758051" sldId="8258"/>
            <ac:spMk id="60" creationId="{F38987EE-2F61-0469-4766-35C9AE6AFC72}"/>
          </ac:spMkLst>
        </pc:spChg>
        <pc:spChg chg="add mod">
          <ac:chgData name="Praveen Namakkal Mohankumar" userId="8059d15b-4f8c-44f0-86d6-597a7b49ae19" providerId="ADAL" clId="{4145B09C-FFFF-6C46-85BA-522EBB5F5558}" dt="2024-04-28T05:48:07.150" v="2827" actId="207"/>
          <ac:spMkLst>
            <pc:docMk/>
            <pc:sldMk cId="3186758051" sldId="8258"/>
            <ac:spMk id="64" creationId="{7BF851B2-B242-0472-AFC7-69A6CBDFCB84}"/>
          </ac:spMkLst>
        </pc:spChg>
        <pc:spChg chg="add mod">
          <ac:chgData name="Praveen Namakkal Mohankumar" userId="8059d15b-4f8c-44f0-86d6-597a7b49ae19" providerId="ADAL" clId="{4145B09C-FFFF-6C46-85BA-522EBB5F5558}" dt="2024-04-28T05:48:07.150" v="2827" actId="207"/>
          <ac:spMkLst>
            <pc:docMk/>
            <pc:sldMk cId="3186758051" sldId="8258"/>
            <ac:spMk id="65" creationId="{BABC751E-E37B-4EE8-0B18-7A27B12B480E}"/>
          </ac:spMkLst>
        </pc:spChg>
        <pc:spChg chg="add mod">
          <ac:chgData name="Praveen Namakkal Mohankumar" userId="8059d15b-4f8c-44f0-86d6-597a7b49ae19" providerId="ADAL" clId="{4145B09C-FFFF-6C46-85BA-522EBB5F5558}" dt="2024-04-28T05:48:07.150" v="2827" actId="207"/>
          <ac:spMkLst>
            <pc:docMk/>
            <pc:sldMk cId="3186758051" sldId="8258"/>
            <ac:spMk id="66" creationId="{7F606BDD-52A7-41F0-6584-AE2FD224A552}"/>
          </ac:spMkLst>
        </pc:spChg>
        <pc:spChg chg="add mod">
          <ac:chgData name="Praveen Namakkal Mohankumar" userId="8059d15b-4f8c-44f0-86d6-597a7b49ae19" providerId="ADAL" clId="{4145B09C-FFFF-6C46-85BA-522EBB5F5558}" dt="2024-04-28T05:48:07.150" v="2827" actId="207"/>
          <ac:spMkLst>
            <pc:docMk/>
            <pc:sldMk cId="3186758051" sldId="8258"/>
            <ac:spMk id="67" creationId="{D9BF45B1-2362-742E-D3D6-C073BCB12586}"/>
          </ac:spMkLst>
        </pc:spChg>
        <pc:spChg chg="add mod">
          <ac:chgData name="Praveen Namakkal Mohankumar" userId="8059d15b-4f8c-44f0-86d6-597a7b49ae19" providerId="ADAL" clId="{4145B09C-FFFF-6C46-85BA-522EBB5F5558}" dt="2024-04-28T05:48:07.150" v="2827" actId="207"/>
          <ac:spMkLst>
            <pc:docMk/>
            <pc:sldMk cId="3186758051" sldId="8258"/>
            <ac:spMk id="68" creationId="{CFE250F2-7E73-2DD0-E4FD-2B040D368E2F}"/>
          </ac:spMkLst>
        </pc:spChg>
        <pc:spChg chg="add mod">
          <ac:chgData name="Praveen Namakkal Mohankumar" userId="8059d15b-4f8c-44f0-86d6-597a7b49ae19" providerId="ADAL" clId="{4145B09C-FFFF-6C46-85BA-522EBB5F5558}" dt="2024-04-28T05:48:07.150" v="2827" actId="207"/>
          <ac:spMkLst>
            <pc:docMk/>
            <pc:sldMk cId="3186758051" sldId="8258"/>
            <ac:spMk id="69" creationId="{4022E1C7-66D9-780D-1FF2-CA22E11DCE6D}"/>
          </ac:spMkLst>
        </pc:spChg>
        <pc:spChg chg="add mod">
          <ac:chgData name="Praveen Namakkal Mohankumar" userId="8059d15b-4f8c-44f0-86d6-597a7b49ae19" providerId="ADAL" clId="{4145B09C-FFFF-6C46-85BA-522EBB5F5558}" dt="2024-04-28T05:48:07.150" v="2827" actId="207"/>
          <ac:spMkLst>
            <pc:docMk/>
            <pc:sldMk cId="3186758051" sldId="8258"/>
            <ac:spMk id="70" creationId="{33F63269-DC8F-0EFD-D49B-4FE4A6FF240D}"/>
          </ac:spMkLst>
        </pc:spChg>
        <pc:spChg chg="add mod">
          <ac:chgData name="Praveen Namakkal Mohankumar" userId="8059d15b-4f8c-44f0-86d6-597a7b49ae19" providerId="ADAL" clId="{4145B09C-FFFF-6C46-85BA-522EBB5F5558}" dt="2024-04-28T05:48:07.150" v="2827" actId="207"/>
          <ac:spMkLst>
            <pc:docMk/>
            <pc:sldMk cId="3186758051" sldId="8258"/>
            <ac:spMk id="71" creationId="{B72B542C-7DF4-E121-2B02-11F6C1B42C32}"/>
          </ac:spMkLst>
        </pc:spChg>
        <pc:spChg chg="add mod">
          <ac:chgData name="Praveen Namakkal Mohankumar" userId="8059d15b-4f8c-44f0-86d6-597a7b49ae19" providerId="ADAL" clId="{4145B09C-FFFF-6C46-85BA-522EBB5F5558}" dt="2024-04-28T05:48:07.150" v="2827" actId="207"/>
          <ac:spMkLst>
            <pc:docMk/>
            <pc:sldMk cId="3186758051" sldId="8258"/>
            <ac:spMk id="72" creationId="{B7FD2EFD-8046-18DD-ABBA-35EF08D87EAD}"/>
          </ac:spMkLst>
        </pc:spChg>
        <pc:spChg chg="add mod">
          <ac:chgData name="Praveen Namakkal Mohankumar" userId="8059d15b-4f8c-44f0-86d6-597a7b49ae19" providerId="ADAL" clId="{4145B09C-FFFF-6C46-85BA-522EBB5F5558}" dt="2024-04-28T05:48:07.150" v="2827" actId="207"/>
          <ac:spMkLst>
            <pc:docMk/>
            <pc:sldMk cId="3186758051" sldId="8258"/>
            <ac:spMk id="73" creationId="{98CDA131-ED12-11A7-A2C4-610B7FC12F15}"/>
          </ac:spMkLst>
        </pc:spChg>
        <pc:spChg chg="add mod">
          <ac:chgData name="Praveen Namakkal Mohankumar" userId="8059d15b-4f8c-44f0-86d6-597a7b49ae19" providerId="ADAL" clId="{4145B09C-FFFF-6C46-85BA-522EBB5F5558}" dt="2024-04-28T05:48:07.150" v="2827" actId="207"/>
          <ac:spMkLst>
            <pc:docMk/>
            <pc:sldMk cId="3186758051" sldId="8258"/>
            <ac:spMk id="74" creationId="{CB526C81-1F6F-22D3-E382-A30FD8DD71F6}"/>
          </ac:spMkLst>
        </pc:spChg>
        <pc:spChg chg="add mod">
          <ac:chgData name="Praveen Namakkal Mohankumar" userId="8059d15b-4f8c-44f0-86d6-597a7b49ae19" providerId="ADAL" clId="{4145B09C-FFFF-6C46-85BA-522EBB5F5558}" dt="2024-04-28T05:48:07.150" v="2827" actId="207"/>
          <ac:spMkLst>
            <pc:docMk/>
            <pc:sldMk cId="3186758051" sldId="8258"/>
            <ac:spMk id="75" creationId="{5E7C698A-F930-76B9-A20F-0216D93B9D01}"/>
          </ac:spMkLst>
        </pc:spChg>
        <pc:spChg chg="add mod">
          <ac:chgData name="Praveen Namakkal Mohankumar" userId="8059d15b-4f8c-44f0-86d6-597a7b49ae19" providerId="ADAL" clId="{4145B09C-FFFF-6C46-85BA-522EBB5F5558}" dt="2024-04-28T05:48:07.150" v="2827" actId="207"/>
          <ac:spMkLst>
            <pc:docMk/>
            <pc:sldMk cId="3186758051" sldId="8258"/>
            <ac:spMk id="76" creationId="{F9B3CD0F-F848-5F31-CAB2-AC78B16B02F1}"/>
          </ac:spMkLst>
        </pc:spChg>
        <pc:spChg chg="add mod">
          <ac:chgData name="Praveen Namakkal Mohankumar" userId="8059d15b-4f8c-44f0-86d6-597a7b49ae19" providerId="ADAL" clId="{4145B09C-FFFF-6C46-85BA-522EBB5F5558}" dt="2024-04-28T05:48:07.150" v="2827" actId="207"/>
          <ac:spMkLst>
            <pc:docMk/>
            <pc:sldMk cId="3186758051" sldId="8258"/>
            <ac:spMk id="77" creationId="{EAEF6E91-6EEF-2265-216E-C8D83266DC5C}"/>
          </ac:spMkLst>
        </pc:spChg>
        <pc:spChg chg="add mod">
          <ac:chgData name="Praveen Namakkal Mohankumar" userId="8059d15b-4f8c-44f0-86d6-597a7b49ae19" providerId="ADAL" clId="{4145B09C-FFFF-6C46-85BA-522EBB5F5558}" dt="2024-04-28T05:48:07.150" v="2827" actId="207"/>
          <ac:spMkLst>
            <pc:docMk/>
            <pc:sldMk cId="3186758051" sldId="8258"/>
            <ac:spMk id="78" creationId="{75A94A50-D6FF-783D-DCB5-019DCB5E13ED}"/>
          </ac:spMkLst>
        </pc:spChg>
        <pc:spChg chg="add mod">
          <ac:chgData name="Praveen Namakkal Mohankumar" userId="8059d15b-4f8c-44f0-86d6-597a7b49ae19" providerId="ADAL" clId="{4145B09C-FFFF-6C46-85BA-522EBB5F5558}" dt="2024-04-28T05:48:07.150" v="2827" actId="207"/>
          <ac:spMkLst>
            <pc:docMk/>
            <pc:sldMk cId="3186758051" sldId="8258"/>
            <ac:spMk id="79" creationId="{56974EE0-7127-8B27-A835-B4F109AB97B1}"/>
          </ac:spMkLst>
        </pc:spChg>
        <pc:spChg chg="add mod">
          <ac:chgData name="Praveen Namakkal Mohankumar" userId="8059d15b-4f8c-44f0-86d6-597a7b49ae19" providerId="ADAL" clId="{4145B09C-FFFF-6C46-85BA-522EBB5F5558}" dt="2024-04-28T05:48:07.150" v="2827" actId="207"/>
          <ac:spMkLst>
            <pc:docMk/>
            <pc:sldMk cId="3186758051" sldId="8258"/>
            <ac:spMk id="80" creationId="{CD144B61-47A0-9A43-3C55-F39B15D4A4A2}"/>
          </ac:spMkLst>
        </pc:spChg>
        <pc:spChg chg="mod">
          <ac:chgData name="Praveen Namakkal Mohankumar" userId="8059d15b-4f8c-44f0-86d6-597a7b49ae19" providerId="ADAL" clId="{4145B09C-FFFF-6C46-85BA-522EBB5F5558}" dt="2024-04-28T05:47:54.783" v="2819" actId="207"/>
          <ac:spMkLst>
            <pc:docMk/>
            <pc:sldMk cId="3186758051" sldId="8258"/>
            <ac:spMk id="82" creationId="{BAE96A5A-60FF-39CC-94EC-F93987ACFD34}"/>
          </ac:spMkLst>
        </pc:spChg>
        <pc:spChg chg="mod">
          <ac:chgData name="Praveen Namakkal Mohankumar" userId="8059d15b-4f8c-44f0-86d6-597a7b49ae19" providerId="ADAL" clId="{4145B09C-FFFF-6C46-85BA-522EBB5F5558}" dt="2024-04-28T05:47:54.783" v="2819" actId="207"/>
          <ac:spMkLst>
            <pc:docMk/>
            <pc:sldMk cId="3186758051" sldId="8258"/>
            <ac:spMk id="83" creationId="{3E4C9B0C-68A9-97BE-47C2-A11C9551F3B6}"/>
          </ac:spMkLst>
        </pc:spChg>
        <pc:spChg chg="mod">
          <ac:chgData name="Praveen Namakkal Mohankumar" userId="8059d15b-4f8c-44f0-86d6-597a7b49ae19" providerId="ADAL" clId="{4145B09C-FFFF-6C46-85BA-522EBB5F5558}" dt="2024-04-28T05:47:40.463" v="2812"/>
          <ac:spMkLst>
            <pc:docMk/>
            <pc:sldMk cId="3186758051" sldId="8258"/>
            <ac:spMk id="85" creationId="{632AC193-5F56-EE95-445F-7AD6ACF5A089}"/>
          </ac:spMkLst>
        </pc:spChg>
        <pc:spChg chg="mod">
          <ac:chgData name="Praveen Namakkal Mohankumar" userId="8059d15b-4f8c-44f0-86d6-597a7b49ae19" providerId="ADAL" clId="{4145B09C-FFFF-6C46-85BA-522EBB5F5558}" dt="2024-04-28T05:47:40.463" v="2812"/>
          <ac:spMkLst>
            <pc:docMk/>
            <pc:sldMk cId="3186758051" sldId="8258"/>
            <ac:spMk id="86" creationId="{CA741AA1-6E69-1B9B-FBB9-8C61F5AF4C7A}"/>
          </ac:spMkLst>
        </pc:spChg>
        <pc:spChg chg="add mod">
          <ac:chgData name="Praveen Namakkal Mohankumar" userId="8059d15b-4f8c-44f0-86d6-597a7b49ae19" providerId="ADAL" clId="{4145B09C-FFFF-6C46-85BA-522EBB5F5558}" dt="2024-04-28T20:59:52.109" v="2990" actId="164"/>
          <ac:spMkLst>
            <pc:docMk/>
            <pc:sldMk cId="3186758051" sldId="8258"/>
            <ac:spMk id="90" creationId="{B658883D-68DF-9DA7-9C17-9E36B7592071}"/>
          </ac:spMkLst>
        </pc:spChg>
        <pc:spChg chg="mod">
          <ac:chgData name="Praveen Namakkal Mohankumar" userId="8059d15b-4f8c-44f0-86d6-597a7b49ae19" providerId="ADAL" clId="{4145B09C-FFFF-6C46-85BA-522EBB5F5558}" dt="2024-04-28T05:48:56.954" v="2829" actId="207"/>
          <ac:spMkLst>
            <pc:docMk/>
            <pc:sldMk cId="3186758051" sldId="8258"/>
            <ac:spMk id="92" creationId="{953D84C0-CFC9-DC71-11A6-98122CF77280}"/>
          </ac:spMkLst>
        </pc:spChg>
        <pc:spChg chg="mod">
          <ac:chgData name="Praveen Namakkal Mohankumar" userId="8059d15b-4f8c-44f0-86d6-597a7b49ae19" providerId="ADAL" clId="{4145B09C-FFFF-6C46-85BA-522EBB5F5558}" dt="2024-04-28T05:48:56.954" v="2829" actId="207"/>
          <ac:spMkLst>
            <pc:docMk/>
            <pc:sldMk cId="3186758051" sldId="8258"/>
            <ac:spMk id="93" creationId="{CE14B971-E5DC-E936-B5DC-164F2CA34AB9}"/>
          </ac:spMkLst>
        </pc:spChg>
        <pc:spChg chg="mod">
          <ac:chgData name="Praveen Namakkal Mohankumar" userId="8059d15b-4f8c-44f0-86d6-597a7b49ae19" providerId="ADAL" clId="{4145B09C-FFFF-6C46-85BA-522EBB5F5558}" dt="2024-04-28T20:46:30.943" v="2842" actId="207"/>
          <ac:spMkLst>
            <pc:docMk/>
            <pc:sldMk cId="3186758051" sldId="8258"/>
            <ac:spMk id="95" creationId="{986155A3-72D1-42E6-C785-A97241AF63FC}"/>
          </ac:spMkLst>
        </pc:spChg>
        <pc:spChg chg="mod">
          <ac:chgData name="Praveen Namakkal Mohankumar" userId="8059d15b-4f8c-44f0-86d6-597a7b49ae19" providerId="ADAL" clId="{4145B09C-FFFF-6C46-85BA-522EBB5F5558}" dt="2024-04-28T05:48:56.954" v="2829" actId="207"/>
          <ac:spMkLst>
            <pc:docMk/>
            <pc:sldMk cId="3186758051" sldId="8258"/>
            <ac:spMk id="96" creationId="{8B1A8FA3-D0A6-00CB-8225-28AACA550703}"/>
          </ac:spMkLst>
        </pc:spChg>
        <pc:spChg chg="add mod">
          <ac:chgData name="Praveen Namakkal Mohankumar" userId="8059d15b-4f8c-44f0-86d6-597a7b49ae19" providerId="ADAL" clId="{4145B09C-FFFF-6C46-85BA-522EBB5F5558}" dt="2024-04-28T21:01:49.467" v="3009" actId="408"/>
          <ac:spMkLst>
            <pc:docMk/>
            <pc:sldMk cId="3186758051" sldId="8258"/>
            <ac:spMk id="98" creationId="{7F316BB1-7203-02D3-A362-9BF4FFA604D3}"/>
          </ac:spMkLst>
        </pc:spChg>
        <pc:spChg chg="mod">
          <ac:chgData name="Praveen Namakkal Mohankumar" userId="8059d15b-4f8c-44f0-86d6-597a7b49ae19" providerId="ADAL" clId="{4145B09C-FFFF-6C46-85BA-522EBB5F5558}" dt="2024-04-28T21:01:49.467" v="3009" actId="408"/>
          <ac:spMkLst>
            <pc:docMk/>
            <pc:sldMk cId="3186758051" sldId="8258"/>
            <ac:spMk id="100" creationId="{692AB32E-AECE-2169-FBA7-38DA9D2A8320}"/>
          </ac:spMkLst>
        </pc:spChg>
        <pc:spChg chg="mod">
          <ac:chgData name="Praveen Namakkal Mohankumar" userId="8059d15b-4f8c-44f0-86d6-597a7b49ae19" providerId="ADAL" clId="{4145B09C-FFFF-6C46-85BA-522EBB5F5558}" dt="2024-04-28T21:01:49.467" v="3009" actId="408"/>
          <ac:spMkLst>
            <pc:docMk/>
            <pc:sldMk cId="3186758051" sldId="8258"/>
            <ac:spMk id="101" creationId="{14E6C245-9E54-A6DC-B93E-2597E9AEE004}"/>
          </ac:spMkLst>
        </pc:spChg>
        <pc:spChg chg="mod">
          <ac:chgData name="Praveen Namakkal Mohankumar" userId="8059d15b-4f8c-44f0-86d6-597a7b49ae19" providerId="ADAL" clId="{4145B09C-FFFF-6C46-85BA-522EBB5F5558}" dt="2024-04-28T21:01:49.467" v="3009" actId="408"/>
          <ac:spMkLst>
            <pc:docMk/>
            <pc:sldMk cId="3186758051" sldId="8258"/>
            <ac:spMk id="102" creationId="{E003E99B-707D-15E4-3837-1CD443539749}"/>
          </ac:spMkLst>
        </pc:spChg>
        <pc:spChg chg="mod">
          <ac:chgData name="Praveen Namakkal Mohankumar" userId="8059d15b-4f8c-44f0-86d6-597a7b49ae19" providerId="ADAL" clId="{4145B09C-FFFF-6C46-85BA-522EBB5F5558}" dt="2024-04-28T21:01:49.467" v="3009" actId="408"/>
          <ac:spMkLst>
            <pc:docMk/>
            <pc:sldMk cId="3186758051" sldId="8258"/>
            <ac:spMk id="103" creationId="{173981BC-D0EA-DCAE-CEB1-87F4A0900EDB}"/>
          </ac:spMkLst>
        </pc:spChg>
        <pc:spChg chg="add mod">
          <ac:chgData name="Praveen Namakkal Mohankumar" userId="8059d15b-4f8c-44f0-86d6-597a7b49ae19" providerId="ADAL" clId="{4145B09C-FFFF-6C46-85BA-522EBB5F5558}" dt="2024-04-28T21:00:01.192" v="2992" actId="164"/>
          <ac:spMkLst>
            <pc:docMk/>
            <pc:sldMk cId="3186758051" sldId="8258"/>
            <ac:spMk id="105" creationId="{0619C973-65C2-CECF-F349-83FE459EFB37}"/>
          </ac:spMkLst>
        </pc:spChg>
        <pc:spChg chg="add del mod">
          <ac:chgData name="Praveen Namakkal Mohankumar" userId="8059d15b-4f8c-44f0-86d6-597a7b49ae19" providerId="ADAL" clId="{4145B09C-FFFF-6C46-85BA-522EBB5F5558}" dt="2024-04-28T20:59:38.478" v="2989" actId="478"/>
          <ac:spMkLst>
            <pc:docMk/>
            <pc:sldMk cId="3186758051" sldId="8258"/>
            <ac:spMk id="106" creationId="{87031429-D310-5D29-FD5D-450A45029D51}"/>
          </ac:spMkLst>
        </pc:spChg>
        <pc:spChg chg="mod">
          <ac:chgData name="Praveen Namakkal Mohankumar" userId="8059d15b-4f8c-44f0-86d6-597a7b49ae19" providerId="ADAL" clId="{4145B09C-FFFF-6C46-85BA-522EBB5F5558}" dt="2024-04-28T05:48:56.954" v="2829" actId="207"/>
          <ac:spMkLst>
            <pc:docMk/>
            <pc:sldMk cId="3186758051" sldId="8258"/>
            <ac:spMk id="108" creationId="{DCC438DA-0EF8-DFC3-0751-6EFD54E6343A}"/>
          </ac:spMkLst>
        </pc:spChg>
        <pc:spChg chg="mod">
          <ac:chgData name="Praveen Namakkal Mohankumar" userId="8059d15b-4f8c-44f0-86d6-597a7b49ae19" providerId="ADAL" clId="{4145B09C-FFFF-6C46-85BA-522EBB5F5558}" dt="2024-04-28T05:48:56.954" v="2829" actId="207"/>
          <ac:spMkLst>
            <pc:docMk/>
            <pc:sldMk cId="3186758051" sldId="8258"/>
            <ac:spMk id="109" creationId="{812C3F2F-C7C0-3205-5E06-3F6B8CD5AA38}"/>
          </ac:spMkLst>
        </pc:spChg>
        <pc:spChg chg="mod">
          <ac:chgData name="Praveen Namakkal Mohankumar" userId="8059d15b-4f8c-44f0-86d6-597a7b49ae19" providerId="ADAL" clId="{4145B09C-FFFF-6C46-85BA-522EBB5F5558}" dt="2024-04-28T05:48:56.954" v="2829" actId="207"/>
          <ac:spMkLst>
            <pc:docMk/>
            <pc:sldMk cId="3186758051" sldId="8258"/>
            <ac:spMk id="110" creationId="{E3A4B43C-DC8E-75DE-6E3A-30BFBB5732F5}"/>
          </ac:spMkLst>
        </pc:spChg>
        <pc:spChg chg="mod">
          <ac:chgData name="Praveen Namakkal Mohankumar" userId="8059d15b-4f8c-44f0-86d6-597a7b49ae19" providerId="ADAL" clId="{4145B09C-FFFF-6C46-85BA-522EBB5F5558}" dt="2024-04-28T05:48:56.954" v="2829" actId="207"/>
          <ac:spMkLst>
            <pc:docMk/>
            <pc:sldMk cId="3186758051" sldId="8258"/>
            <ac:spMk id="112" creationId="{404C1D67-DF2F-F473-2CCF-DA538D219642}"/>
          </ac:spMkLst>
        </pc:spChg>
        <pc:spChg chg="mod">
          <ac:chgData name="Praveen Namakkal Mohankumar" userId="8059d15b-4f8c-44f0-86d6-597a7b49ae19" providerId="ADAL" clId="{4145B09C-FFFF-6C46-85BA-522EBB5F5558}" dt="2024-04-28T05:48:56.954" v="2829" actId="207"/>
          <ac:spMkLst>
            <pc:docMk/>
            <pc:sldMk cId="3186758051" sldId="8258"/>
            <ac:spMk id="122" creationId="{9D1F15DC-70F2-D31B-BC33-7EDCC5E8AF06}"/>
          </ac:spMkLst>
        </pc:spChg>
        <pc:spChg chg="mod">
          <ac:chgData name="Praveen Namakkal Mohankumar" userId="8059d15b-4f8c-44f0-86d6-597a7b49ae19" providerId="ADAL" clId="{4145B09C-FFFF-6C46-85BA-522EBB5F5558}" dt="2024-04-28T05:48:56.954" v="2829" actId="207"/>
          <ac:spMkLst>
            <pc:docMk/>
            <pc:sldMk cId="3186758051" sldId="8258"/>
            <ac:spMk id="123" creationId="{6914F822-D94F-4537-2AA3-D93D119504FB}"/>
          </ac:spMkLst>
        </pc:spChg>
        <pc:spChg chg="mod">
          <ac:chgData name="Praveen Namakkal Mohankumar" userId="8059d15b-4f8c-44f0-86d6-597a7b49ae19" providerId="ADAL" clId="{4145B09C-FFFF-6C46-85BA-522EBB5F5558}" dt="2024-04-28T05:48:56.954" v="2829" actId="207"/>
          <ac:spMkLst>
            <pc:docMk/>
            <pc:sldMk cId="3186758051" sldId="8258"/>
            <ac:spMk id="124" creationId="{67D367AA-6DC7-DDC5-6CA7-B6358E1636C9}"/>
          </ac:spMkLst>
        </pc:spChg>
        <pc:spChg chg="mod">
          <ac:chgData name="Praveen Namakkal Mohankumar" userId="8059d15b-4f8c-44f0-86d6-597a7b49ae19" providerId="ADAL" clId="{4145B09C-FFFF-6C46-85BA-522EBB5F5558}" dt="2024-04-28T05:48:56.954" v="2829" actId="207"/>
          <ac:spMkLst>
            <pc:docMk/>
            <pc:sldMk cId="3186758051" sldId="8258"/>
            <ac:spMk id="126" creationId="{8E7403CB-928D-C993-AB29-C73D5001F073}"/>
          </ac:spMkLst>
        </pc:spChg>
        <pc:spChg chg="add mod">
          <ac:chgData name="Praveen Namakkal Mohankumar" userId="8059d15b-4f8c-44f0-86d6-597a7b49ae19" providerId="ADAL" clId="{4145B09C-FFFF-6C46-85BA-522EBB5F5558}" dt="2024-04-29T05:08:47.094" v="6962" actId="14100"/>
          <ac:spMkLst>
            <pc:docMk/>
            <pc:sldMk cId="3186758051" sldId="8258"/>
            <ac:spMk id="131" creationId="{223BE89B-CA52-76E1-4CEA-41647960B7CD}"/>
          </ac:spMkLst>
        </pc:spChg>
        <pc:spChg chg="add mod">
          <ac:chgData name="Praveen Namakkal Mohankumar" userId="8059d15b-4f8c-44f0-86d6-597a7b49ae19" providerId="ADAL" clId="{4145B09C-FFFF-6C46-85BA-522EBB5F5558}" dt="2024-04-29T05:08:48.720" v="6964" actId="20577"/>
          <ac:spMkLst>
            <pc:docMk/>
            <pc:sldMk cId="3186758051" sldId="8258"/>
            <ac:spMk id="132" creationId="{ED06D231-73B0-2AA6-BC35-7D30A9173198}"/>
          </ac:spMkLst>
        </pc:spChg>
        <pc:grpChg chg="add mod">
          <ac:chgData name="Praveen Namakkal Mohankumar" userId="8059d15b-4f8c-44f0-86d6-597a7b49ae19" providerId="ADAL" clId="{4145B09C-FFFF-6C46-85BA-522EBB5F5558}" dt="2024-04-28T05:48:02.044" v="2821" actId="1076"/>
          <ac:grpSpMkLst>
            <pc:docMk/>
            <pc:sldMk cId="3186758051" sldId="8258"/>
            <ac:grpSpMk id="81" creationId="{F5A689E0-D781-097F-6224-24E816924CA1}"/>
          </ac:grpSpMkLst>
        </pc:grpChg>
        <pc:grpChg chg="add mod">
          <ac:chgData name="Praveen Namakkal Mohankumar" userId="8059d15b-4f8c-44f0-86d6-597a7b49ae19" providerId="ADAL" clId="{4145B09C-FFFF-6C46-85BA-522EBB5F5558}" dt="2024-04-28T05:47:40.463" v="2812"/>
          <ac:grpSpMkLst>
            <pc:docMk/>
            <pc:sldMk cId="3186758051" sldId="8258"/>
            <ac:grpSpMk id="84" creationId="{85843625-CEC8-1F78-3E1D-393C8D9FD804}"/>
          </ac:grpSpMkLst>
        </pc:grpChg>
        <pc:grpChg chg="add mod">
          <ac:chgData name="Praveen Namakkal Mohankumar" userId="8059d15b-4f8c-44f0-86d6-597a7b49ae19" providerId="ADAL" clId="{4145B09C-FFFF-6C46-85BA-522EBB5F5558}" dt="2024-04-28T20:59:52.109" v="2990" actId="164"/>
          <ac:grpSpMkLst>
            <pc:docMk/>
            <pc:sldMk cId="3186758051" sldId="8258"/>
            <ac:grpSpMk id="91" creationId="{88224E1B-0278-7FE0-50DE-114D40603A18}"/>
          </ac:grpSpMkLst>
        </pc:grpChg>
        <pc:grpChg chg="mod">
          <ac:chgData name="Praveen Namakkal Mohankumar" userId="8059d15b-4f8c-44f0-86d6-597a7b49ae19" providerId="ADAL" clId="{4145B09C-FFFF-6C46-85BA-522EBB5F5558}" dt="2024-04-28T05:48:55.237" v="2828"/>
          <ac:grpSpMkLst>
            <pc:docMk/>
            <pc:sldMk cId="3186758051" sldId="8258"/>
            <ac:grpSpMk id="94" creationId="{BC2E7B51-CB25-8811-AAE1-2015E9ADAF5B}"/>
          </ac:grpSpMkLst>
        </pc:grpChg>
        <pc:grpChg chg="add mod">
          <ac:chgData name="Praveen Namakkal Mohankumar" userId="8059d15b-4f8c-44f0-86d6-597a7b49ae19" providerId="ADAL" clId="{4145B09C-FFFF-6C46-85BA-522EBB5F5558}" dt="2024-04-28T21:01:49.467" v="3009" actId="408"/>
          <ac:grpSpMkLst>
            <pc:docMk/>
            <pc:sldMk cId="3186758051" sldId="8258"/>
            <ac:grpSpMk id="99" creationId="{76FBC8CD-2273-8CA4-CA31-684EE0D9BD15}"/>
          </ac:grpSpMkLst>
        </pc:grpChg>
        <pc:grpChg chg="add mod">
          <ac:chgData name="Praveen Namakkal Mohankumar" userId="8059d15b-4f8c-44f0-86d6-597a7b49ae19" providerId="ADAL" clId="{4145B09C-FFFF-6C46-85BA-522EBB5F5558}" dt="2024-04-28T21:00:01.192" v="2992" actId="164"/>
          <ac:grpSpMkLst>
            <pc:docMk/>
            <pc:sldMk cId="3186758051" sldId="8258"/>
            <ac:grpSpMk id="107" creationId="{6A9F5496-1EE6-1007-4E84-D09EC36ED8B1}"/>
          </ac:grpSpMkLst>
        </pc:grpChg>
        <pc:grpChg chg="mod">
          <ac:chgData name="Praveen Namakkal Mohankumar" userId="8059d15b-4f8c-44f0-86d6-597a7b49ae19" providerId="ADAL" clId="{4145B09C-FFFF-6C46-85BA-522EBB5F5558}" dt="2024-04-28T05:48:55.237" v="2828"/>
          <ac:grpSpMkLst>
            <pc:docMk/>
            <pc:sldMk cId="3186758051" sldId="8258"/>
            <ac:grpSpMk id="111" creationId="{A375AF6C-9F67-92A8-C400-3D41C20ACACE}"/>
          </ac:grpSpMkLst>
        </pc:grpChg>
        <pc:grpChg chg="mod">
          <ac:chgData name="Praveen Namakkal Mohankumar" userId="8059d15b-4f8c-44f0-86d6-597a7b49ae19" providerId="ADAL" clId="{4145B09C-FFFF-6C46-85BA-522EBB5F5558}" dt="2024-04-28T05:48:55.237" v="2828"/>
          <ac:grpSpMkLst>
            <pc:docMk/>
            <pc:sldMk cId="3186758051" sldId="8258"/>
            <ac:grpSpMk id="113" creationId="{A1145B48-C0F7-8428-348D-B72AD472AD8B}"/>
          </ac:grpSpMkLst>
        </pc:grpChg>
        <pc:grpChg chg="add del mod">
          <ac:chgData name="Praveen Namakkal Mohankumar" userId="8059d15b-4f8c-44f0-86d6-597a7b49ae19" providerId="ADAL" clId="{4145B09C-FFFF-6C46-85BA-522EBB5F5558}" dt="2024-04-28T20:59:38.478" v="2989" actId="478"/>
          <ac:grpSpMkLst>
            <pc:docMk/>
            <pc:sldMk cId="3186758051" sldId="8258"/>
            <ac:grpSpMk id="121" creationId="{E6F428C7-598D-297F-E06F-B1543FB80BF7}"/>
          </ac:grpSpMkLst>
        </pc:grpChg>
        <pc:grpChg chg="mod">
          <ac:chgData name="Praveen Namakkal Mohankumar" userId="8059d15b-4f8c-44f0-86d6-597a7b49ae19" providerId="ADAL" clId="{4145B09C-FFFF-6C46-85BA-522EBB5F5558}" dt="2024-04-28T05:48:55.237" v="2828"/>
          <ac:grpSpMkLst>
            <pc:docMk/>
            <pc:sldMk cId="3186758051" sldId="8258"/>
            <ac:grpSpMk id="125" creationId="{9B6212BC-44EC-AE38-8E5D-17A047ACE434}"/>
          </ac:grpSpMkLst>
        </pc:grpChg>
        <pc:grpChg chg="add mod">
          <ac:chgData name="Praveen Namakkal Mohankumar" userId="8059d15b-4f8c-44f0-86d6-597a7b49ae19" providerId="ADAL" clId="{4145B09C-FFFF-6C46-85BA-522EBB5F5558}" dt="2024-04-28T21:01:17.871" v="2999" actId="408"/>
          <ac:grpSpMkLst>
            <pc:docMk/>
            <pc:sldMk cId="3186758051" sldId="8258"/>
            <ac:grpSpMk id="128" creationId="{B3A901E4-262C-537C-8C0C-5C31E56C3114}"/>
          </ac:grpSpMkLst>
        </pc:grpChg>
        <pc:grpChg chg="add mod">
          <ac:chgData name="Praveen Namakkal Mohankumar" userId="8059d15b-4f8c-44f0-86d6-597a7b49ae19" providerId="ADAL" clId="{4145B09C-FFFF-6C46-85BA-522EBB5F5558}" dt="2024-04-28T21:01:49.467" v="3009" actId="408"/>
          <ac:grpSpMkLst>
            <pc:docMk/>
            <pc:sldMk cId="3186758051" sldId="8258"/>
            <ac:grpSpMk id="129" creationId="{49107E10-73FD-2B3C-30CB-3CC54489A2D5}"/>
          </ac:grpSpMkLst>
        </pc:grpChg>
        <pc:grpChg chg="add mod">
          <ac:chgData name="Praveen Namakkal Mohankumar" userId="8059d15b-4f8c-44f0-86d6-597a7b49ae19" providerId="ADAL" clId="{4145B09C-FFFF-6C46-85BA-522EBB5F5558}" dt="2024-04-28T21:01:17.871" v="2999" actId="408"/>
          <ac:grpSpMkLst>
            <pc:docMk/>
            <pc:sldMk cId="3186758051" sldId="8258"/>
            <ac:grpSpMk id="130" creationId="{64316B29-5C23-4421-EC2D-A0ECC8C88C4C}"/>
          </ac:grpSpMkLst>
        </pc:grpChg>
        <pc:picChg chg="add del">
          <ac:chgData name="Praveen Namakkal Mohankumar" userId="8059d15b-4f8c-44f0-86d6-597a7b49ae19" providerId="ADAL" clId="{4145B09C-FFFF-6C46-85BA-522EBB5F5558}" dt="2024-04-28T05:46:57.881" v="2801" actId="478"/>
          <ac:picMkLst>
            <pc:docMk/>
            <pc:sldMk cId="3186758051" sldId="8258"/>
            <ac:picMk id="6" creationId="{5BB878F8-38A2-E1A5-73F5-676B8B33AAEB}"/>
          </ac:picMkLst>
        </pc:picChg>
        <pc:picChg chg="add del">
          <ac:chgData name="Praveen Namakkal Mohankumar" userId="8059d15b-4f8c-44f0-86d6-597a7b49ae19" providerId="ADAL" clId="{4145B09C-FFFF-6C46-85BA-522EBB5F5558}" dt="2024-04-28T05:46:57.881" v="2801" actId="478"/>
          <ac:picMkLst>
            <pc:docMk/>
            <pc:sldMk cId="3186758051" sldId="8258"/>
            <ac:picMk id="7" creationId="{5CACDB3D-704C-41DF-305C-75E801A98F11}"/>
          </ac:picMkLst>
        </pc:picChg>
        <pc:picChg chg="add del">
          <ac:chgData name="Praveen Namakkal Mohankumar" userId="8059d15b-4f8c-44f0-86d6-597a7b49ae19" providerId="ADAL" clId="{4145B09C-FFFF-6C46-85BA-522EBB5F5558}" dt="2024-04-28T05:46:57.881" v="2801" actId="478"/>
          <ac:picMkLst>
            <pc:docMk/>
            <pc:sldMk cId="3186758051" sldId="8258"/>
            <ac:picMk id="8" creationId="{820C38F1-CA62-9F2D-D49D-7EDE8D9FE7C7}"/>
          </ac:picMkLst>
        </pc:picChg>
        <pc:picChg chg="add del">
          <ac:chgData name="Praveen Namakkal Mohankumar" userId="8059d15b-4f8c-44f0-86d6-597a7b49ae19" providerId="ADAL" clId="{4145B09C-FFFF-6C46-85BA-522EBB5F5558}" dt="2024-04-28T05:46:57.881" v="2801" actId="478"/>
          <ac:picMkLst>
            <pc:docMk/>
            <pc:sldMk cId="3186758051" sldId="8258"/>
            <ac:picMk id="9" creationId="{B5491206-78DB-50B0-9AA5-DBCF1B094E7B}"/>
          </ac:picMkLst>
        </pc:picChg>
        <pc:picChg chg="add del">
          <ac:chgData name="Praveen Namakkal Mohankumar" userId="8059d15b-4f8c-44f0-86d6-597a7b49ae19" providerId="ADAL" clId="{4145B09C-FFFF-6C46-85BA-522EBB5F5558}" dt="2024-04-28T05:46:57.881" v="2801" actId="478"/>
          <ac:picMkLst>
            <pc:docMk/>
            <pc:sldMk cId="3186758051" sldId="8258"/>
            <ac:picMk id="10" creationId="{CC095701-E94F-6E69-A49B-6D65D4F44633}"/>
          </ac:picMkLst>
        </pc:picChg>
        <pc:picChg chg="add del">
          <ac:chgData name="Praveen Namakkal Mohankumar" userId="8059d15b-4f8c-44f0-86d6-597a7b49ae19" providerId="ADAL" clId="{4145B09C-FFFF-6C46-85BA-522EBB5F5558}" dt="2024-04-28T05:46:57.881" v="2801" actId="478"/>
          <ac:picMkLst>
            <pc:docMk/>
            <pc:sldMk cId="3186758051" sldId="8258"/>
            <ac:picMk id="12" creationId="{6579C8F4-4EE6-98DE-460D-D9BB71E20288}"/>
          </ac:picMkLst>
        </pc:picChg>
        <pc:picChg chg="add del">
          <ac:chgData name="Praveen Namakkal Mohankumar" userId="8059d15b-4f8c-44f0-86d6-597a7b49ae19" providerId="ADAL" clId="{4145B09C-FFFF-6C46-85BA-522EBB5F5558}" dt="2024-04-28T05:46:57.881" v="2801" actId="478"/>
          <ac:picMkLst>
            <pc:docMk/>
            <pc:sldMk cId="3186758051" sldId="8258"/>
            <ac:picMk id="23" creationId="{03A76930-B4F2-00FE-A0F0-94E9823330C4}"/>
          </ac:picMkLst>
        </pc:picChg>
        <pc:picChg chg="add del">
          <ac:chgData name="Praveen Namakkal Mohankumar" userId="8059d15b-4f8c-44f0-86d6-597a7b49ae19" providerId="ADAL" clId="{4145B09C-FFFF-6C46-85BA-522EBB5F5558}" dt="2024-04-28T05:46:57.881" v="2801" actId="478"/>
          <ac:picMkLst>
            <pc:docMk/>
            <pc:sldMk cId="3186758051" sldId="8258"/>
            <ac:picMk id="24" creationId="{027402C2-9EF6-A968-42DF-A3CD6004D006}"/>
          </ac:picMkLst>
        </pc:picChg>
        <pc:picChg chg="add del">
          <ac:chgData name="Praveen Namakkal Mohankumar" userId="8059d15b-4f8c-44f0-86d6-597a7b49ae19" providerId="ADAL" clId="{4145B09C-FFFF-6C46-85BA-522EBB5F5558}" dt="2024-04-28T05:46:57.881" v="2801" actId="478"/>
          <ac:picMkLst>
            <pc:docMk/>
            <pc:sldMk cId="3186758051" sldId="8258"/>
            <ac:picMk id="25" creationId="{D9F24003-021E-E04E-3380-0D5CDD66C3C1}"/>
          </ac:picMkLst>
        </pc:picChg>
        <pc:picChg chg="add del">
          <ac:chgData name="Praveen Namakkal Mohankumar" userId="8059d15b-4f8c-44f0-86d6-597a7b49ae19" providerId="ADAL" clId="{4145B09C-FFFF-6C46-85BA-522EBB5F5558}" dt="2024-04-28T05:46:57.881" v="2801" actId="478"/>
          <ac:picMkLst>
            <pc:docMk/>
            <pc:sldMk cId="3186758051" sldId="8258"/>
            <ac:picMk id="26" creationId="{B306402B-1C97-2DC9-1A02-7423444362F2}"/>
          </ac:picMkLst>
        </pc:picChg>
        <pc:picChg chg="add del">
          <ac:chgData name="Praveen Namakkal Mohankumar" userId="8059d15b-4f8c-44f0-86d6-597a7b49ae19" providerId="ADAL" clId="{4145B09C-FFFF-6C46-85BA-522EBB5F5558}" dt="2024-04-28T05:46:57.881" v="2801" actId="478"/>
          <ac:picMkLst>
            <pc:docMk/>
            <pc:sldMk cId="3186758051" sldId="8258"/>
            <ac:picMk id="27" creationId="{ADF012C9-2FC5-36FF-BE70-0F70BDD6C096}"/>
          </ac:picMkLst>
        </pc:picChg>
        <pc:picChg chg="add del">
          <ac:chgData name="Praveen Namakkal Mohankumar" userId="8059d15b-4f8c-44f0-86d6-597a7b49ae19" providerId="ADAL" clId="{4145B09C-FFFF-6C46-85BA-522EBB5F5558}" dt="2024-04-28T05:46:57.881" v="2801" actId="478"/>
          <ac:picMkLst>
            <pc:docMk/>
            <pc:sldMk cId="3186758051" sldId="8258"/>
            <ac:picMk id="28" creationId="{45D3650E-9DCD-A797-A142-AC035AA2188C}"/>
          </ac:picMkLst>
        </pc:picChg>
        <pc:picChg chg="add mod">
          <ac:chgData name="Praveen Namakkal Mohankumar" userId="8059d15b-4f8c-44f0-86d6-597a7b49ae19" providerId="ADAL" clId="{4145B09C-FFFF-6C46-85BA-522EBB5F5558}" dt="2024-04-28T05:47:09.495" v="2802"/>
          <ac:picMkLst>
            <pc:docMk/>
            <pc:sldMk cId="3186758051" sldId="8258"/>
            <ac:picMk id="36" creationId="{C5185427-2BFE-0424-B39E-CFC20DEC37B7}"/>
          </ac:picMkLst>
        </pc:picChg>
        <pc:picChg chg="add mod">
          <ac:chgData name="Praveen Namakkal Mohankumar" userId="8059d15b-4f8c-44f0-86d6-597a7b49ae19" providerId="ADAL" clId="{4145B09C-FFFF-6C46-85BA-522EBB5F5558}" dt="2024-04-28T05:47:09.495" v="2802"/>
          <ac:picMkLst>
            <pc:docMk/>
            <pc:sldMk cId="3186758051" sldId="8258"/>
            <ac:picMk id="39" creationId="{140E1DDE-91E3-4CD5-9593-7FF5127AFFB4}"/>
          </ac:picMkLst>
        </pc:picChg>
        <pc:picChg chg="add mod">
          <ac:chgData name="Praveen Namakkal Mohankumar" userId="8059d15b-4f8c-44f0-86d6-597a7b49ae19" providerId="ADAL" clId="{4145B09C-FFFF-6C46-85BA-522EBB5F5558}" dt="2024-04-28T05:47:09.495" v="2802"/>
          <ac:picMkLst>
            <pc:docMk/>
            <pc:sldMk cId="3186758051" sldId="8258"/>
            <ac:picMk id="43" creationId="{E322763A-8609-30AA-37A6-38F63823E599}"/>
          </ac:picMkLst>
        </pc:picChg>
        <pc:picChg chg="add mod">
          <ac:chgData name="Praveen Namakkal Mohankumar" userId="8059d15b-4f8c-44f0-86d6-597a7b49ae19" providerId="ADAL" clId="{4145B09C-FFFF-6C46-85BA-522EBB5F5558}" dt="2024-04-28T05:47:09.495" v="2802"/>
          <ac:picMkLst>
            <pc:docMk/>
            <pc:sldMk cId="3186758051" sldId="8258"/>
            <ac:picMk id="45" creationId="{18CE4976-625A-DE02-E093-4373BFD4F085}"/>
          </ac:picMkLst>
        </pc:picChg>
        <pc:picChg chg="add mod">
          <ac:chgData name="Praveen Namakkal Mohankumar" userId="8059d15b-4f8c-44f0-86d6-597a7b49ae19" providerId="ADAL" clId="{4145B09C-FFFF-6C46-85BA-522EBB5F5558}" dt="2024-04-28T05:47:09.495" v="2802"/>
          <ac:picMkLst>
            <pc:docMk/>
            <pc:sldMk cId="3186758051" sldId="8258"/>
            <ac:picMk id="47" creationId="{8818EADA-CD4E-2185-1CDB-64DBDC50B4E4}"/>
          </ac:picMkLst>
        </pc:picChg>
        <pc:picChg chg="add mod">
          <ac:chgData name="Praveen Namakkal Mohankumar" userId="8059d15b-4f8c-44f0-86d6-597a7b49ae19" providerId="ADAL" clId="{4145B09C-FFFF-6C46-85BA-522EBB5F5558}" dt="2024-04-28T05:47:09.495" v="2802"/>
          <ac:picMkLst>
            <pc:docMk/>
            <pc:sldMk cId="3186758051" sldId="8258"/>
            <ac:picMk id="50" creationId="{C939889E-268E-D53F-A8A4-4465FEE21E11}"/>
          </ac:picMkLst>
        </pc:picChg>
        <pc:picChg chg="add mod">
          <ac:chgData name="Praveen Namakkal Mohankumar" userId="8059d15b-4f8c-44f0-86d6-597a7b49ae19" providerId="ADAL" clId="{4145B09C-FFFF-6C46-85BA-522EBB5F5558}" dt="2024-04-28T05:47:09.495" v="2802"/>
          <ac:picMkLst>
            <pc:docMk/>
            <pc:sldMk cId="3186758051" sldId="8258"/>
            <ac:picMk id="52" creationId="{183E3A85-0AF8-DA4A-4BA3-9D5A6B0DF68C}"/>
          </ac:picMkLst>
        </pc:picChg>
        <pc:picChg chg="add mod">
          <ac:chgData name="Praveen Namakkal Mohankumar" userId="8059d15b-4f8c-44f0-86d6-597a7b49ae19" providerId="ADAL" clId="{4145B09C-FFFF-6C46-85BA-522EBB5F5558}" dt="2024-04-28T05:47:09.495" v="2802"/>
          <ac:picMkLst>
            <pc:docMk/>
            <pc:sldMk cId="3186758051" sldId="8258"/>
            <ac:picMk id="53" creationId="{6944F559-6A14-9F0B-F659-426398000C6E}"/>
          </ac:picMkLst>
        </pc:picChg>
        <pc:picChg chg="add mod">
          <ac:chgData name="Praveen Namakkal Mohankumar" userId="8059d15b-4f8c-44f0-86d6-597a7b49ae19" providerId="ADAL" clId="{4145B09C-FFFF-6C46-85BA-522EBB5F5558}" dt="2024-04-28T05:47:09.495" v="2802"/>
          <ac:picMkLst>
            <pc:docMk/>
            <pc:sldMk cId="3186758051" sldId="8258"/>
            <ac:picMk id="54" creationId="{570893F5-9641-A6CB-B6B9-5FC6924DC0F4}"/>
          </ac:picMkLst>
        </pc:picChg>
        <pc:picChg chg="add mod">
          <ac:chgData name="Praveen Namakkal Mohankumar" userId="8059d15b-4f8c-44f0-86d6-597a7b49ae19" providerId="ADAL" clId="{4145B09C-FFFF-6C46-85BA-522EBB5F5558}" dt="2024-04-28T05:47:09.495" v="2802"/>
          <ac:picMkLst>
            <pc:docMk/>
            <pc:sldMk cId="3186758051" sldId="8258"/>
            <ac:picMk id="55" creationId="{EAD1F4FF-EF46-F593-E14B-A65FF0C172B5}"/>
          </ac:picMkLst>
        </pc:picChg>
        <pc:picChg chg="add mod">
          <ac:chgData name="Praveen Namakkal Mohankumar" userId="8059d15b-4f8c-44f0-86d6-597a7b49ae19" providerId="ADAL" clId="{4145B09C-FFFF-6C46-85BA-522EBB5F5558}" dt="2024-04-28T05:47:09.495" v="2802"/>
          <ac:picMkLst>
            <pc:docMk/>
            <pc:sldMk cId="3186758051" sldId="8258"/>
            <ac:picMk id="56" creationId="{FA130B92-CC14-0CAF-217F-DE3AF6266636}"/>
          </ac:picMkLst>
        </pc:picChg>
        <pc:picChg chg="add mod">
          <ac:chgData name="Praveen Namakkal Mohankumar" userId="8059d15b-4f8c-44f0-86d6-597a7b49ae19" providerId="ADAL" clId="{4145B09C-FFFF-6C46-85BA-522EBB5F5558}" dt="2024-04-28T05:47:09.495" v="2802"/>
          <ac:picMkLst>
            <pc:docMk/>
            <pc:sldMk cId="3186758051" sldId="8258"/>
            <ac:picMk id="61" creationId="{E9BDC5F9-FDCD-F232-D743-7BE44F80780A}"/>
          </ac:picMkLst>
        </pc:picChg>
        <pc:picChg chg="add mod">
          <ac:chgData name="Praveen Namakkal Mohankumar" userId="8059d15b-4f8c-44f0-86d6-597a7b49ae19" providerId="ADAL" clId="{4145B09C-FFFF-6C46-85BA-522EBB5F5558}" dt="2024-04-28T05:47:09.495" v="2802"/>
          <ac:picMkLst>
            <pc:docMk/>
            <pc:sldMk cId="3186758051" sldId="8258"/>
            <ac:picMk id="62" creationId="{964CB9BF-C5A4-8628-B83F-764102F04AD1}"/>
          </ac:picMkLst>
        </pc:picChg>
        <pc:picChg chg="add mod">
          <ac:chgData name="Praveen Namakkal Mohankumar" userId="8059d15b-4f8c-44f0-86d6-597a7b49ae19" providerId="ADAL" clId="{4145B09C-FFFF-6C46-85BA-522EBB5F5558}" dt="2024-04-28T05:47:09.495" v="2802"/>
          <ac:picMkLst>
            <pc:docMk/>
            <pc:sldMk cId="3186758051" sldId="8258"/>
            <ac:picMk id="63" creationId="{C1F219B0-3B72-63E8-CE21-E2066BA77F51}"/>
          </ac:picMkLst>
        </pc:picChg>
        <pc:picChg chg="add mod">
          <ac:chgData name="Praveen Namakkal Mohankumar" userId="8059d15b-4f8c-44f0-86d6-597a7b49ae19" providerId="ADAL" clId="{4145B09C-FFFF-6C46-85BA-522EBB5F5558}" dt="2024-04-28T05:48:55.237" v="2828"/>
          <ac:picMkLst>
            <pc:docMk/>
            <pc:sldMk cId="3186758051" sldId="8258"/>
            <ac:picMk id="87" creationId="{8BAABC8D-6120-D52F-F95C-390D84472862}"/>
          </ac:picMkLst>
        </pc:picChg>
        <pc:picChg chg="add mod">
          <ac:chgData name="Praveen Namakkal Mohankumar" userId="8059d15b-4f8c-44f0-86d6-597a7b49ae19" providerId="ADAL" clId="{4145B09C-FFFF-6C46-85BA-522EBB5F5558}" dt="2024-04-28T05:48:55.237" v="2828"/>
          <ac:picMkLst>
            <pc:docMk/>
            <pc:sldMk cId="3186758051" sldId="8258"/>
            <ac:picMk id="88" creationId="{986C04FA-4D41-E0C5-3F0C-41DBA5D92F37}"/>
          </ac:picMkLst>
        </pc:picChg>
        <pc:picChg chg="add mod">
          <ac:chgData name="Praveen Namakkal Mohankumar" userId="8059d15b-4f8c-44f0-86d6-597a7b49ae19" providerId="ADAL" clId="{4145B09C-FFFF-6C46-85BA-522EBB5F5558}" dt="2024-04-28T05:48:55.237" v="2828"/>
          <ac:picMkLst>
            <pc:docMk/>
            <pc:sldMk cId="3186758051" sldId="8258"/>
            <ac:picMk id="89" creationId="{E3866A35-D2E7-36AD-E21F-E5A1958A9963}"/>
          </ac:picMkLst>
        </pc:picChg>
        <pc:picChg chg="mod">
          <ac:chgData name="Praveen Namakkal Mohankumar" userId="8059d15b-4f8c-44f0-86d6-597a7b49ae19" providerId="ADAL" clId="{4145B09C-FFFF-6C46-85BA-522EBB5F5558}" dt="2024-04-28T05:48:55.237" v="2828"/>
          <ac:picMkLst>
            <pc:docMk/>
            <pc:sldMk cId="3186758051" sldId="8258"/>
            <ac:picMk id="97" creationId="{D93B8CA6-1351-03E0-1723-8D388127B519}"/>
          </ac:picMkLst>
        </pc:picChg>
        <pc:picChg chg="mod">
          <ac:chgData name="Praveen Namakkal Mohankumar" userId="8059d15b-4f8c-44f0-86d6-597a7b49ae19" providerId="ADAL" clId="{4145B09C-FFFF-6C46-85BA-522EBB5F5558}" dt="2024-04-28T21:01:49.467" v="3009" actId="408"/>
          <ac:picMkLst>
            <pc:docMk/>
            <pc:sldMk cId="3186758051" sldId="8258"/>
            <ac:picMk id="104" creationId="{7A7E9B2E-DA34-CCB0-E4F5-6B254690A4B7}"/>
          </ac:picMkLst>
        </pc:picChg>
        <pc:picChg chg="mod">
          <ac:chgData name="Praveen Namakkal Mohankumar" userId="8059d15b-4f8c-44f0-86d6-597a7b49ae19" providerId="ADAL" clId="{4145B09C-FFFF-6C46-85BA-522EBB5F5558}" dt="2024-04-28T05:48:55.237" v="2828"/>
          <ac:picMkLst>
            <pc:docMk/>
            <pc:sldMk cId="3186758051" sldId="8258"/>
            <ac:picMk id="114" creationId="{70EFD8E6-8506-FD9C-12DD-391D7CA321C7}"/>
          </ac:picMkLst>
        </pc:picChg>
        <pc:picChg chg="mod">
          <ac:chgData name="Praveen Namakkal Mohankumar" userId="8059d15b-4f8c-44f0-86d6-597a7b49ae19" providerId="ADAL" clId="{4145B09C-FFFF-6C46-85BA-522EBB5F5558}" dt="2024-04-28T05:48:55.237" v="2828"/>
          <ac:picMkLst>
            <pc:docMk/>
            <pc:sldMk cId="3186758051" sldId="8258"/>
            <ac:picMk id="115" creationId="{C10F6098-5B74-6FB7-1E2E-9224698105C8}"/>
          </ac:picMkLst>
        </pc:picChg>
        <pc:picChg chg="mod">
          <ac:chgData name="Praveen Namakkal Mohankumar" userId="8059d15b-4f8c-44f0-86d6-597a7b49ae19" providerId="ADAL" clId="{4145B09C-FFFF-6C46-85BA-522EBB5F5558}" dt="2024-04-28T05:48:55.237" v="2828"/>
          <ac:picMkLst>
            <pc:docMk/>
            <pc:sldMk cId="3186758051" sldId="8258"/>
            <ac:picMk id="116" creationId="{24471791-8958-9382-DD5F-B5E3CE0B8F6C}"/>
          </ac:picMkLst>
        </pc:picChg>
        <pc:picChg chg="mod">
          <ac:chgData name="Praveen Namakkal Mohankumar" userId="8059d15b-4f8c-44f0-86d6-597a7b49ae19" providerId="ADAL" clId="{4145B09C-FFFF-6C46-85BA-522EBB5F5558}" dt="2024-04-28T05:48:55.237" v="2828"/>
          <ac:picMkLst>
            <pc:docMk/>
            <pc:sldMk cId="3186758051" sldId="8258"/>
            <ac:picMk id="117" creationId="{3D5CA713-79E2-F4EA-B202-B386810B6744}"/>
          </ac:picMkLst>
        </pc:picChg>
        <pc:picChg chg="mod">
          <ac:chgData name="Praveen Namakkal Mohankumar" userId="8059d15b-4f8c-44f0-86d6-597a7b49ae19" providerId="ADAL" clId="{4145B09C-FFFF-6C46-85BA-522EBB5F5558}" dt="2024-04-28T05:48:55.237" v="2828"/>
          <ac:picMkLst>
            <pc:docMk/>
            <pc:sldMk cId="3186758051" sldId="8258"/>
            <ac:picMk id="118" creationId="{22FFDFE4-91B4-68C3-E01E-11BA0AC86307}"/>
          </ac:picMkLst>
        </pc:picChg>
        <pc:picChg chg="mod">
          <ac:chgData name="Praveen Namakkal Mohankumar" userId="8059d15b-4f8c-44f0-86d6-597a7b49ae19" providerId="ADAL" clId="{4145B09C-FFFF-6C46-85BA-522EBB5F5558}" dt="2024-04-28T05:48:55.237" v="2828"/>
          <ac:picMkLst>
            <pc:docMk/>
            <pc:sldMk cId="3186758051" sldId="8258"/>
            <ac:picMk id="119" creationId="{AE2C0DE3-398B-060D-94FE-4AE35FA97BBF}"/>
          </ac:picMkLst>
        </pc:picChg>
        <pc:picChg chg="mod">
          <ac:chgData name="Praveen Namakkal Mohankumar" userId="8059d15b-4f8c-44f0-86d6-597a7b49ae19" providerId="ADAL" clId="{4145B09C-FFFF-6C46-85BA-522EBB5F5558}" dt="2024-04-28T05:48:55.237" v="2828"/>
          <ac:picMkLst>
            <pc:docMk/>
            <pc:sldMk cId="3186758051" sldId="8258"/>
            <ac:picMk id="120" creationId="{5614E6E0-BAD4-0683-B8F4-E5C2C10EF2BE}"/>
          </ac:picMkLst>
        </pc:picChg>
        <pc:picChg chg="mod">
          <ac:chgData name="Praveen Namakkal Mohankumar" userId="8059d15b-4f8c-44f0-86d6-597a7b49ae19" providerId="ADAL" clId="{4145B09C-FFFF-6C46-85BA-522EBB5F5558}" dt="2024-04-28T05:48:55.237" v="2828"/>
          <ac:picMkLst>
            <pc:docMk/>
            <pc:sldMk cId="3186758051" sldId="8258"/>
            <ac:picMk id="127" creationId="{55AAF427-AD5F-B00C-5453-8F5070B79363}"/>
          </ac:picMkLst>
        </pc:picChg>
        <pc:cxnChg chg="add del">
          <ac:chgData name="Praveen Namakkal Mohankumar" userId="8059d15b-4f8c-44f0-86d6-597a7b49ae19" providerId="ADAL" clId="{4145B09C-FFFF-6C46-85BA-522EBB5F5558}" dt="2024-04-28T05:46:57.881" v="2801" actId="478"/>
          <ac:cxnSpMkLst>
            <pc:docMk/>
            <pc:sldMk cId="3186758051" sldId="8258"/>
            <ac:cxnSpMk id="18" creationId="{EDA51D91-E075-F2DD-7876-BF59082B3D75}"/>
          </ac:cxnSpMkLst>
        </pc:cxnChg>
        <pc:cxnChg chg="add del">
          <ac:chgData name="Praveen Namakkal Mohankumar" userId="8059d15b-4f8c-44f0-86d6-597a7b49ae19" providerId="ADAL" clId="{4145B09C-FFFF-6C46-85BA-522EBB5F5558}" dt="2024-04-28T05:46:57.881" v="2801" actId="478"/>
          <ac:cxnSpMkLst>
            <pc:docMk/>
            <pc:sldMk cId="3186758051" sldId="8258"/>
            <ac:cxnSpMk id="19" creationId="{6035B760-7D26-7774-49FA-78DDE06D8716}"/>
          </ac:cxnSpMkLst>
        </pc:cxnChg>
        <pc:cxnChg chg="add del">
          <ac:chgData name="Praveen Namakkal Mohankumar" userId="8059d15b-4f8c-44f0-86d6-597a7b49ae19" providerId="ADAL" clId="{4145B09C-FFFF-6C46-85BA-522EBB5F5558}" dt="2024-04-28T05:46:57.881" v="2801" actId="478"/>
          <ac:cxnSpMkLst>
            <pc:docMk/>
            <pc:sldMk cId="3186758051" sldId="8258"/>
            <ac:cxnSpMk id="20" creationId="{FFF2840E-A700-38D8-27E0-AF7E58FF11BB}"/>
          </ac:cxnSpMkLst>
        </pc:cxnChg>
        <pc:cxnChg chg="add del">
          <ac:chgData name="Praveen Namakkal Mohankumar" userId="8059d15b-4f8c-44f0-86d6-597a7b49ae19" providerId="ADAL" clId="{4145B09C-FFFF-6C46-85BA-522EBB5F5558}" dt="2024-04-28T05:46:57.881" v="2801" actId="478"/>
          <ac:cxnSpMkLst>
            <pc:docMk/>
            <pc:sldMk cId="3186758051" sldId="8258"/>
            <ac:cxnSpMk id="21" creationId="{ABBCCE9F-BB26-7200-2E98-9D93CEBCB9E7}"/>
          </ac:cxnSpMkLst>
        </pc:cxnChg>
        <pc:cxnChg chg="add del">
          <ac:chgData name="Praveen Namakkal Mohankumar" userId="8059d15b-4f8c-44f0-86d6-597a7b49ae19" providerId="ADAL" clId="{4145B09C-FFFF-6C46-85BA-522EBB5F5558}" dt="2024-04-28T05:46:57.881" v="2801" actId="478"/>
          <ac:cxnSpMkLst>
            <pc:docMk/>
            <pc:sldMk cId="3186758051" sldId="8258"/>
            <ac:cxnSpMk id="22" creationId="{ABDC2366-9B94-E273-6D7D-C18A98281DDF}"/>
          </ac:cxnSpMkLst>
        </pc:cxnChg>
      </pc:sldChg>
      <pc:sldChg chg="addSp delSp modSp add mod modAnim">
        <pc:chgData name="Praveen Namakkal Mohankumar" userId="8059d15b-4f8c-44f0-86d6-597a7b49ae19" providerId="ADAL" clId="{4145B09C-FFFF-6C46-85BA-522EBB5F5558}" dt="2024-04-29T20:17:54.727" v="11656" actId="255"/>
        <pc:sldMkLst>
          <pc:docMk/>
          <pc:sldMk cId="306746951" sldId="8259"/>
        </pc:sldMkLst>
        <pc:spChg chg="del">
          <ac:chgData name="Praveen Namakkal Mohankumar" userId="8059d15b-4f8c-44f0-86d6-597a7b49ae19" providerId="ADAL" clId="{4145B09C-FFFF-6C46-85BA-522EBB5F5558}" dt="2024-04-28T23:08:35.037" v="6093" actId="478"/>
          <ac:spMkLst>
            <pc:docMk/>
            <pc:sldMk cId="306746951" sldId="8259"/>
            <ac:spMk id="3" creationId="{D052C4B0-F14F-F9C0-F1D7-8F8689360C18}"/>
          </ac:spMkLst>
        </pc:spChg>
        <pc:spChg chg="del mod">
          <ac:chgData name="Praveen Namakkal Mohankumar" userId="8059d15b-4f8c-44f0-86d6-597a7b49ae19" providerId="ADAL" clId="{4145B09C-FFFF-6C46-85BA-522EBB5F5558}" dt="2024-04-29T05:04:40.969" v="6525" actId="478"/>
          <ac:spMkLst>
            <pc:docMk/>
            <pc:sldMk cId="306746951" sldId="8259"/>
            <ac:spMk id="11" creationId="{00000000-0000-0000-0000-000000000000}"/>
          </ac:spMkLst>
        </pc:spChg>
        <pc:spChg chg="del">
          <ac:chgData name="Praveen Namakkal Mohankumar" userId="8059d15b-4f8c-44f0-86d6-597a7b49ae19" providerId="ADAL" clId="{4145B09C-FFFF-6C46-85BA-522EBB5F5558}" dt="2024-04-28T20:47:40.244" v="2844" actId="478"/>
          <ac:spMkLst>
            <pc:docMk/>
            <pc:sldMk cId="306746951" sldId="8259"/>
            <ac:spMk id="13" creationId="{9912084B-A596-39A4-C5D9-3E1062D9A9D0}"/>
          </ac:spMkLst>
        </pc:spChg>
        <pc:spChg chg="del">
          <ac:chgData name="Praveen Namakkal Mohankumar" userId="8059d15b-4f8c-44f0-86d6-597a7b49ae19" providerId="ADAL" clId="{4145B09C-FFFF-6C46-85BA-522EBB5F5558}" dt="2024-04-28T20:47:40.244" v="2844" actId="478"/>
          <ac:spMkLst>
            <pc:docMk/>
            <pc:sldMk cId="306746951" sldId="8259"/>
            <ac:spMk id="14" creationId="{29335FD1-54BC-CF0F-53E7-8BE14E3D3B8C}"/>
          </ac:spMkLst>
        </pc:spChg>
        <pc:spChg chg="del">
          <ac:chgData name="Praveen Namakkal Mohankumar" userId="8059d15b-4f8c-44f0-86d6-597a7b49ae19" providerId="ADAL" clId="{4145B09C-FFFF-6C46-85BA-522EBB5F5558}" dt="2024-04-28T20:47:40.244" v="2844" actId="478"/>
          <ac:spMkLst>
            <pc:docMk/>
            <pc:sldMk cId="306746951" sldId="8259"/>
            <ac:spMk id="15" creationId="{84DA04A7-2F94-9D6D-56D6-5D16DA090BC7}"/>
          </ac:spMkLst>
        </pc:spChg>
        <pc:spChg chg="del">
          <ac:chgData name="Praveen Namakkal Mohankumar" userId="8059d15b-4f8c-44f0-86d6-597a7b49ae19" providerId="ADAL" clId="{4145B09C-FFFF-6C46-85BA-522EBB5F5558}" dt="2024-04-28T20:47:40.244" v="2844" actId="478"/>
          <ac:spMkLst>
            <pc:docMk/>
            <pc:sldMk cId="306746951" sldId="8259"/>
            <ac:spMk id="16" creationId="{AEC72805-3EF8-C543-EBE1-DA195DCDAD36}"/>
          </ac:spMkLst>
        </pc:spChg>
        <pc:spChg chg="del">
          <ac:chgData name="Praveen Namakkal Mohankumar" userId="8059d15b-4f8c-44f0-86d6-597a7b49ae19" providerId="ADAL" clId="{4145B09C-FFFF-6C46-85BA-522EBB5F5558}" dt="2024-04-28T20:47:40.244" v="2844" actId="478"/>
          <ac:spMkLst>
            <pc:docMk/>
            <pc:sldMk cId="306746951" sldId="8259"/>
            <ac:spMk id="17" creationId="{C256448D-7DF7-2004-3D18-8719749A95B5}"/>
          </ac:spMkLst>
        </pc:spChg>
        <pc:spChg chg="del">
          <ac:chgData name="Praveen Namakkal Mohankumar" userId="8059d15b-4f8c-44f0-86d6-597a7b49ae19" providerId="ADAL" clId="{4145B09C-FFFF-6C46-85BA-522EBB5F5558}" dt="2024-04-28T20:47:42.548" v="2845" actId="478"/>
          <ac:spMkLst>
            <pc:docMk/>
            <pc:sldMk cId="306746951" sldId="8259"/>
            <ac:spMk id="29" creationId="{1006E402-31A2-BEA2-4405-7EDA754F202F}"/>
          </ac:spMkLst>
        </pc:spChg>
        <pc:spChg chg="del">
          <ac:chgData name="Praveen Namakkal Mohankumar" userId="8059d15b-4f8c-44f0-86d6-597a7b49ae19" providerId="ADAL" clId="{4145B09C-FFFF-6C46-85BA-522EBB5F5558}" dt="2024-04-28T20:47:40.244" v="2844" actId="478"/>
          <ac:spMkLst>
            <pc:docMk/>
            <pc:sldMk cId="306746951" sldId="8259"/>
            <ac:spMk id="30" creationId="{DD82214E-1425-0671-6760-5334ABDB5009}"/>
          </ac:spMkLst>
        </pc:spChg>
        <pc:spChg chg="mod">
          <ac:chgData name="Praveen Namakkal Mohankumar" userId="8059d15b-4f8c-44f0-86d6-597a7b49ae19" providerId="ADAL" clId="{4145B09C-FFFF-6C46-85BA-522EBB5F5558}" dt="2024-04-28T20:47:42.927" v="2846"/>
          <ac:spMkLst>
            <pc:docMk/>
            <pc:sldMk cId="306746951" sldId="8259"/>
            <ac:spMk id="32" creationId="{A69BB471-12BE-152E-F1A9-70A0D4DF6308}"/>
          </ac:spMkLst>
        </pc:spChg>
        <pc:spChg chg="mod">
          <ac:chgData name="Praveen Namakkal Mohankumar" userId="8059d15b-4f8c-44f0-86d6-597a7b49ae19" providerId="ADAL" clId="{4145B09C-FFFF-6C46-85BA-522EBB5F5558}" dt="2024-04-28T20:47:42.927" v="2846"/>
          <ac:spMkLst>
            <pc:docMk/>
            <pc:sldMk cId="306746951" sldId="8259"/>
            <ac:spMk id="33" creationId="{0FC531CE-699C-E286-3642-5809808F39A7}"/>
          </ac:spMkLst>
        </pc:spChg>
        <pc:spChg chg="mod">
          <ac:chgData name="Praveen Namakkal Mohankumar" userId="8059d15b-4f8c-44f0-86d6-597a7b49ae19" providerId="ADAL" clId="{4145B09C-FFFF-6C46-85BA-522EBB5F5558}" dt="2024-04-28T20:47:42.927" v="2846"/>
          <ac:spMkLst>
            <pc:docMk/>
            <pc:sldMk cId="306746951" sldId="8259"/>
            <ac:spMk id="34" creationId="{241BE5A6-A5AA-8AE0-EECD-46BD345F5E27}"/>
          </ac:spMkLst>
        </pc:spChg>
        <pc:spChg chg="mod">
          <ac:chgData name="Praveen Namakkal Mohankumar" userId="8059d15b-4f8c-44f0-86d6-597a7b49ae19" providerId="ADAL" clId="{4145B09C-FFFF-6C46-85BA-522EBB5F5558}" dt="2024-04-28T20:47:42.927" v="2846"/>
          <ac:spMkLst>
            <pc:docMk/>
            <pc:sldMk cId="306746951" sldId="8259"/>
            <ac:spMk id="35" creationId="{5B4D7574-DE62-05F6-9291-00C9188C9B55}"/>
          </ac:spMkLst>
        </pc:spChg>
        <pc:spChg chg="add del mod">
          <ac:chgData name="Praveen Namakkal Mohankumar" userId="8059d15b-4f8c-44f0-86d6-597a7b49ae19" providerId="ADAL" clId="{4145B09C-FFFF-6C46-85BA-522EBB5F5558}" dt="2024-04-28T20:48:00.971" v="2847" actId="478"/>
          <ac:spMkLst>
            <pc:docMk/>
            <pc:sldMk cId="306746951" sldId="8259"/>
            <ac:spMk id="41" creationId="{E76627AA-8793-59B0-A88C-E4F99373921A}"/>
          </ac:spMkLst>
        </pc:spChg>
        <pc:spChg chg="add del mod">
          <ac:chgData name="Praveen Namakkal Mohankumar" userId="8059d15b-4f8c-44f0-86d6-597a7b49ae19" providerId="ADAL" clId="{4145B09C-FFFF-6C46-85BA-522EBB5F5558}" dt="2024-04-28T20:48:00.971" v="2847" actId="478"/>
          <ac:spMkLst>
            <pc:docMk/>
            <pc:sldMk cId="306746951" sldId="8259"/>
            <ac:spMk id="44" creationId="{CBE33B51-62A9-DA84-55EF-435AEC86B1C5}"/>
          </ac:spMkLst>
        </pc:spChg>
        <pc:spChg chg="add del mod">
          <ac:chgData name="Praveen Namakkal Mohankumar" userId="8059d15b-4f8c-44f0-86d6-597a7b49ae19" providerId="ADAL" clId="{4145B09C-FFFF-6C46-85BA-522EBB5F5558}" dt="2024-04-28T20:48:00.971" v="2847" actId="478"/>
          <ac:spMkLst>
            <pc:docMk/>
            <pc:sldMk cId="306746951" sldId="8259"/>
            <ac:spMk id="47" creationId="{01EEF246-D534-8852-0E46-805F7E149EB1}"/>
          </ac:spMkLst>
        </pc:spChg>
        <pc:spChg chg="add del mod">
          <ac:chgData name="Praveen Namakkal Mohankumar" userId="8059d15b-4f8c-44f0-86d6-597a7b49ae19" providerId="ADAL" clId="{4145B09C-FFFF-6C46-85BA-522EBB5F5558}" dt="2024-04-28T20:48:00.971" v="2847" actId="478"/>
          <ac:spMkLst>
            <pc:docMk/>
            <pc:sldMk cId="306746951" sldId="8259"/>
            <ac:spMk id="49" creationId="{700419F3-67BD-80AF-3775-EE5A3995AA1A}"/>
          </ac:spMkLst>
        </pc:spChg>
        <pc:spChg chg="add del mod">
          <ac:chgData name="Praveen Namakkal Mohankumar" userId="8059d15b-4f8c-44f0-86d6-597a7b49ae19" providerId="ADAL" clId="{4145B09C-FFFF-6C46-85BA-522EBB5F5558}" dt="2024-04-28T20:48:00.971" v="2847" actId="478"/>
          <ac:spMkLst>
            <pc:docMk/>
            <pc:sldMk cId="306746951" sldId="8259"/>
            <ac:spMk id="50" creationId="{8664ADB0-37BB-8119-625F-944292282A1F}"/>
          </ac:spMkLst>
        </pc:spChg>
        <pc:spChg chg="add del mod">
          <ac:chgData name="Praveen Namakkal Mohankumar" userId="8059d15b-4f8c-44f0-86d6-597a7b49ae19" providerId="ADAL" clId="{4145B09C-FFFF-6C46-85BA-522EBB5F5558}" dt="2024-04-28T20:48:00.971" v="2847" actId="478"/>
          <ac:spMkLst>
            <pc:docMk/>
            <pc:sldMk cId="306746951" sldId="8259"/>
            <ac:spMk id="51" creationId="{AF08AC5F-8172-B11D-5653-0CD245E0FB48}"/>
          </ac:spMkLst>
        </pc:spChg>
        <pc:spChg chg="add del mod">
          <ac:chgData name="Praveen Namakkal Mohankumar" userId="8059d15b-4f8c-44f0-86d6-597a7b49ae19" providerId="ADAL" clId="{4145B09C-FFFF-6C46-85BA-522EBB5F5558}" dt="2024-04-28T20:48:00.971" v="2847" actId="478"/>
          <ac:spMkLst>
            <pc:docMk/>
            <pc:sldMk cId="306746951" sldId="8259"/>
            <ac:spMk id="52" creationId="{CD84CB72-679C-CB81-DBBD-BEC1A2771D0F}"/>
          </ac:spMkLst>
        </pc:spChg>
        <pc:spChg chg="add del mod">
          <ac:chgData name="Praveen Namakkal Mohankumar" userId="8059d15b-4f8c-44f0-86d6-597a7b49ae19" providerId="ADAL" clId="{4145B09C-FFFF-6C46-85BA-522EBB5F5558}" dt="2024-04-28T20:48:00.971" v="2847" actId="478"/>
          <ac:spMkLst>
            <pc:docMk/>
            <pc:sldMk cId="306746951" sldId="8259"/>
            <ac:spMk id="53" creationId="{2D4AF611-617C-7048-875E-CA6D839B26F9}"/>
          </ac:spMkLst>
        </pc:spChg>
        <pc:spChg chg="add mod">
          <ac:chgData name="Praveen Namakkal Mohankumar" userId="8059d15b-4f8c-44f0-86d6-597a7b49ae19" providerId="ADAL" clId="{4145B09C-FFFF-6C46-85BA-522EBB5F5558}" dt="2024-04-29T18:36:59.990" v="9724" actId="1036"/>
          <ac:spMkLst>
            <pc:docMk/>
            <pc:sldMk cId="306746951" sldId="8259"/>
            <ac:spMk id="60" creationId="{47E02E0A-63F5-6D9D-EB23-200D02861A65}"/>
          </ac:spMkLst>
        </pc:spChg>
        <pc:spChg chg="add mod">
          <ac:chgData name="Praveen Namakkal Mohankumar" userId="8059d15b-4f8c-44f0-86d6-597a7b49ae19" providerId="ADAL" clId="{4145B09C-FFFF-6C46-85BA-522EBB5F5558}" dt="2024-04-29T18:36:59.990" v="9724" actId="1036"/>
          <ac:spMkLst>
            <pc:docMk/>
            <pc:sldMk cId="306746951" sldId="8259"/>
            <ac:spMk id="63" creationId="{D39FE560-5F7A-DA38-490F-D4D01C302443}"/>
          </ac:spMkLst>
        </pc:spChg>
        <pc:spChg chg="add mod">
          <ac:chgData name="Praveen Namakkal Mohankumar" userId="8059d15b-4f8c-44f0-86d6-597a7b49ae19" providerId="ADAL" clId="{4145B09C-FFFF-6C46-85BA-522EBB5F5558}" dt="2024-04-29T18:36:59.990" v="9724" actId="1036"/>
          <ac:spMkLst>
            <pc:docMk/>
            <pc:sldMk cId="306746951" sldId="8259"/>
            <ac:spMk id="66" creationId="{1C266917-92CD-5C92-A8BA-FCA86F9D4776}"/>
          </ac:spMkLst>
        </pc:spChg>
        <pc:spChg chg="add mod">
          <ac:chgData name="Praveen Namakkal Mohankumar" userId="8059d15b-4f8c-44f0-86d6-597a7b49ae19" providerId="ADAL" clId="{4145B09C-FFFF-6C46-85BA-522EBB5F5558}" dt="2024-04-29T18:36:59.990" v="9724" actId="1036"/>
          <ac:spMkLst>
            <pc:docMk/>
            <pc:sldMk cId="306746951" sldId="8259"/>
            <ac:spMk id="69" creationId="{4A7ED314-97E5-2E22-29B0-601382B55425}"/>
          </ac:spMkLst>
        </pc:spChg>
        <pc:spChg chg="add mod">
          <ac:chgData name="Praveen Namakkal Mohankumar" userId="8059d15b-4f8c-44f0-86d6-597a7b49ae19" providerId="ADAL" clId="{4145B09C-FFFF-6C46-85BA-522EBB5F5558}" dt="2024-04-29T18:36:59.990" v="9724" actId="1036"/>
          <ac:spMkLst>
            <pc:docMk/>
            <pc:sldMk cId="306746951" sldId="8259"/>
            <ac:spMk id="70" creationId="{A589A25A-DD3D-06E3-C24E-96E9AAB89183}"/>
          </ac:spMkLst>
        </pc:spChg>
        <pc:spChg chg="add mod">
          <ac:chgData name="Praveen Namakkal Mohankumar" userId="8059d15b-4f8c-44f0-86d6-597a7b49ae19" providerId="ADAL" clId="{4145B09C-FFFF-6C46-85BA-522EBB5F5558}" dt="2024-04-29T18:36:59.990" v="9724" actId="1036"/>
          <ac:spMkLst>
            <pc:docMk/>
            <pc:sldMk cId="306746951" sldId="8259"/>
            <ac:spMk id="71" creationId="{675FAF2A-F773-EC2C-DE55-5E96B3089662}"/>
          </ac:spMkLst>
        </pc:spChg>
        <pc:spChg chg="add mod">
          <ac:chgData name="Praveen Namakkal Mohankumar" userId="8059d15b-4f8c-44f0-86d6-597a7b49ae19" providerId="ADAL" clId="{4145B09C-FFFF-6C46-85BA-522EBB5F5558}" dt="2024-04-29T18:36:59.990" v="9724" actId="1036"/>
          <ac:spMkLst>
            <pc:docMk/>
            <pc:sldMk cId="306746951" sldId="8259"/>
            <ac:spMk id="72" creationId="{1CE7CF6B-DDCC-7852-CB8B-8E3F7E6D4C86}"/>
          </ac:spMkLst>
        </pc:spChg>
        <pc:spChg chg="add mod">
          <ac:chgData name="Praveen Namakkal Mohankumar" userId="8059d15b-4f8c-44f0-86d6-597a7b49ae19" providerId="ADAL" clId="{4145B09C-FFFF-6C46-85BA-522EBB5F5558}" dt="2024-04-29T18:36:59.990" v="9724" actId="1036"/>
          <ac:spMkLst>
            <pc:docMk/>
            <pc:sldMk cId="306746951" sldId="8259"/>
            <ac:spMk id="73" creationId="{65A829EF-1729-BF7E-A312-77C62814CE4E}"/>
          </ac:spMkLst>
        </pc:spChg>
        <pc:spChg chg="add del mod">
          <ac:chgData name="Praveen Namakkal Mohankumar" userId="8059d15b-4f8c-44f0-86d6-597a7b49ae19" providerId="ADAL" clId="{4145B09C-FFFF-6C46-85BA-522EBB5F5558}" dt="2024-04-29T05:04:40.969" v="6525" actId="478"/>
          <ac:spMkLst>
            <pc:docMk/>
            <pc:sldMk cId="306746951" sldId="8259"/>
            <ac:spMk id="74" creationId="{74496A73-AC52-AAF8-538C-299BA3FDDC4A}"/>
          </ac:spMkLst>
        </pc:spChg>
        <pc:spChg chg="add mod">
          <ac:chgData name="Praveen Namakkal Mohankumar" userId="8059d15b-4f8c-44f0-86d6-597a7b49ae19" providerId="ADAL" clId="{4145B09C-FFFF-6C46-85BA-522EBB5F5558}" dt="2024-04-29T18:36:46.903" v="9709" actId="20577"/>
          <ac:spMkLst>
            <pc:docMk/>
            <pc:sldMk cId="306746951" sldId="8259"/>
            <ac:spMk id="75" creationId="{3B901B81-22BE-2F65-E703-5C4C8AD12558}"/>
          </ac:spMkLst>
        </pc:spChg>
        <pc:spChg chg="add mod">
          <ac:chgData name="Praveen Namakkal Mohankumar" userId="8059d15b-4f8c-44f0-86d6-597a7b49ae19" providerId="ADAL" clId="{4145B09C-FFFF-6C46-85BA-522EBB5F5558}" dt="2024-04-29T05:04:41.243" v="6526"/>
          <ac:spMkLst>
            <pc:docMk/>
            <pc:sldMk cId="306746951" sldId="8259"/>
            <ac:spMk id="76" creationId="{3D317489-189F-5FA5-7ED4-453AD1955874}"/>
          </ac:spMkLst>
        </pc:spChg>
        <pc:spChg chg="add mod">
          <ac:chgData name="Praveen Namakkal Mohankumar" userId="8059d15b-4f8c-44f0-86d6-597a7b49ae19" providerId="ADAL" clId="{4145B09C-FFFF-6C46-85BA-522EBB5F5558}" dt="2024-04-29T18:36:54.179" v="9710"/>
          <ac:spMkLst>
            <pc:docMk/>
            <pc:sldMk cId="306746951" sldId="8259"/>
            <ac:spMk id="77" creationId="{1032BC8E-59AA-5700-4844-25805ACEC87B}"/>
          </ac:spMkLst>
        </pc:spChg>
        <pc:spChg chg="add mod">
          <ac:chgData name="Praveen Namakkal Mohankumar" userId="8059d15b-4f8c-44f0-86d6-597a7b49ae19" providerId="ADAL" clId="{4145B09C-FFFF-6C46-85BA-522EBB5F5558}" dt="2024-04-29T20:17:54.727" v="11656" actId="255"/>
          <ac:spMkLst>
            <pc:docMk/>
            <pc:sldMk cId="306746951" sldId="8259"/>
            <ac:spMk id="78" creationId="{2CF59B05-4CF7-763F-C84D-1EC56C2092CA}"/>
          </ac:spMkLst>
        </pc:spChg>
        <pc:grpChg chg="add del mod">
          <ac:chgData name="Praveen Namakkal Mohankumar" userId="8059d15b-4f8c-44f0-86d6-597a7b49ae19" providerId="ADAL" clId="{4145B09C-FFFF-6C46-85BA-522EBB5F5558}" dt="2024-04-28T20:48:00.971" v="2847" actId="478"/>
          <ac:grpSpMkLst>
            <pc:docMk/>
            <pc:sldMk cId="306746951" sldId="8259"/>
            <ac:grpSpMk id="31" creationId="{CC0AE133-DC12-852D-A774-15AB326E0ACA}"/>
          </ac:grpSpMkLst>
        </pc:grpChg>
        <pc:picChg chg="del">
          <ac:chgData name="Praveen Namakkal Mohankumar" userId="8059d15b-4f8c-44f0-86d6-597a7b49ae19" providerId="ADAL" clId="{4145B09C-FFFF-6C46-85BA-522EBB5F5558}" dt="2024-04-28T20:47:40.244" v="2844" actId="478"/>
          <ac:picMkLst>
            <pc:docMk/>
            <pc:sldMk cId="306746951" sldId="8259"/>
            <ac:picMk id="6" creationId="{5BB878F8-38A2-E1A5-73F5-676B8B33AAEB}"/>
          </ac:picMkLst>
        </pc:picChg>
        <pc:picChg chg="del">
          <ac:chgData name="Praveen Namakkal Mohankumar" userId="8059d15b-4f8c-44f0-86d6-597a7b49ae19" providerId="ADAL" clId="{4145B09C-FFFF-6C46-85BA-522EBB5F5558}" dt="2024-04-28T20:47:40.244" v="2844" actId="478"/>
          <ac:picMkLst>
            <pc:docMk/>
            <pc:sldMk cId="306746951" sldId="8259"/>
            <ac:picMk id="7" creationId="{5CACDB3D-704C-41DF-305C-75E801A98F11}"/>
          </ac:picMkLst>
        </pc:picChg>
        <pc:picChg chg="del">
          <ac:chgData name="Praveen Namakkal Mohankumar" userId="8059d15b-4f8c-44f0-86d6-597a7b49ae19" providerId="ADAL" clId="{4145B09C-FFFF-6C46-85BA-522EBB5F5558}" dt="2024-04-28T20:47:40.244" v="2844" actId="478"/>
          <ac:picMkLst>
            <pc:docMk/>
            <pc:sldMk cId="306746951" sldId="8259"/>
            <ac:picMk id="8" creationId="{820C38F1-CA62-9F2D-D49D-7EDE8D9FE7C7}"/>
          </ac:picMkLst>
        </pc:picChg>
        <pc:picChg chg="del">
          <ac:chgData name="Praveen Namakkal Mohankumar" userId="8059d15b-4f8c-44f0-86d6-597a7b49ae19" providerId="ADAL" clId="{4145B09C-FFFF-6C46-85BA-522EBB5F5558}" dt="2024-04-28T20:47:40.244" v="2844" actId="478"/>
          <ac:picMkLst>
            <pc:docMk/>
            <pc:sldMk cId="306746951" sldId="8259"/>
            <ac:picMk id="9" creationId="{B5491206-78DB-50B0-9AA5-DBCF1B094E7B}"/>
          </ac:picMkLst>
        </pc:picChg>
        <pc:picChg chg="del">
          <ac:chgData name="Praveen Namakkal Mohankumar" userId="8059d15b-4f8c-44f0-86d6-597a7b49ae19" providerId="ADAL" clId="{4145B09C-FFFF-6C46-85BA-522EBB5F5558}" dt="2024-04-28T20:47:40.244" v="2844" actId="478"/>
          <ac:picMkLst>
            <pc:docMk/>
            <pc:sldMk cId="306746951" sldId="8259"/>
            <ac:picMk id="10" creationId="{CC095701-E94F-6E69-A49B-6D65D4F44633}"/>
          </ac:picMkLst>
        </pc:picChg>
        <pc:picChg chg="del">
          <ac:chgData name="Praveen Namakkal Mohankumar" userId="8059d15b-4f8c-44f0-86d6-597a7b49ae19" providerId="ADAL" clId="{4145B09C-FFFF-6C46-85BA-522EBB5F5558}" dt="2024-04-28T20:47:40.244" v="2844" actId="478"/>
          <ac:picMkLst>
            <pc:docMk/>
            <pc:sldMk cId="306746951" sldId="8259"/>
            <ac:picMk id="12" creationId="{6579C8F4-4EE6-98DE-460D-D9BB71E20288}"/>
          </ac:picMkLst>
        </pc:picChg>
        <pc:picChg chg="del">
          <ac:chgData name="Praveen Namakkal Mohankumar" userId="8059d15b-4f8c-44f0-86d6-597a7b49ae19" providerId="ADAL" clId="{4145B09C-FFFF-6C46-85BA-522EBB5F5558}" dt="2024-04-28T20:47:40.244" v="2844" actId="478"/>
          <ac:picMkLst>
            <pc:docMk/>
            <pc:sldMk cId="306746951" sldId="8259"/>
            <ac:picMk id="23" creationId="{03A76930-B4F2-00FE-A0F0-94E9823330C4}"/>
          </ac:picMkLst>
        </pc:picChg>
        <pc:picChg chg="del">
          <ac:chgData name="Praveen Namakkal Mohankumar" userId="8059d15b-4f8c-44f0-86d6-597a7b49ae19" providerId="ADAL" clId="{4145B09C-FFFF-6C46-85BA-522EBB5F5558}" dt="2024-04-28T20:47:40.244" v="2844" actId="478"/>
          <ac:picMkLst>
            <pc:docMk/>
            <pc:sldMk cId="306746951" sldId="8259"/>
            <ac:picMk id="24" creationId="{027402C2-9EF6-A968-42DF-A3CD6004D006}"/>
          </ac:picMkLst>
        </pc:picChg>
        <pc:picChg chg="del">
          <ac:chgData name="Praveen Namakkal Mohankumar" userId="8059d15b-4f8c-44f0-86d6-597a7b49ae19" providerId="ADAL" clId="{4145B09C-FFFF-6C46-85BA-522EBB5F5558}" dt="2024-04-28T20:47:40.244" v="2844" actId="478"/>
          <ac:picMkLst>
            <pc:docMk/>
            <pc:sldMk cId="306746951" sldId="8259"/>
            <ac:picMk id="25" creationId="{D9F24003-021E-E04E-3380-0D5CDD66C3C1}"/>
          </ac:picMkLst>
        </pc:picChg>
        <pc:picChg chg="del">
          <ac:chgData name="Praveen Namakkal Mohankumar" userId="8059d15b-4f8c-44f0-86d6-597a7b49ae19" providerId="ADAL" clId="{4145B09C-FFFF-6C46-85BA-522EBB5F5558}" dt="2024-04-28T20:47:40.244" v="2844" actId="478"/>
          <ac:picMkLst>
            <pc:docMk/>
            <pc:sldMk cId="306746951" sldId="8259"/>
            <ac:picMk id="26" creationId="{B306402B-1C97-2DC9-1A02-7423444362F2}"/>
          </ac:picMkLst>
        </pc:picChg>
        <pc:picChg chg="del">
          <ac:chgData name="Praveen Namakkal Mohankumar" userId="8059d15b-4f8c-44f0-86d6-597a7b49ae19" providerId="ADAL" clId="{4145B09C-FFFF-6C46-85BA-522EBB5F5558}" dt="2024-04-28T20:47:40.244" v="2844" actId="478"/>
          <ac:picMkLst>
            <pc:docMk/>
            <pc:sldMk cId="306746951" sldId="8259"/>
            <ac:picMk id="27" creationId="{ADF012C9-2FC5-36FF-BE70-0F70BDD6C096}"/>
          </ac:picMkLst>
        </pc:picChg>
        <pc:picChg chg="del">
          <ac:chgData name="Praveen Namakkal Mohankumar" userId="8059d15b-4f8c-44f0-86d6-597a7b49ae19" providerId="ADAL" clId="{4145B09C-FFFF-6C46-85BA-522EBB5F5558}" dt="2024-04-28T20:47:40.244" v="2844" actId="478"/>
          <ac:picMkLst>
            <pc:docMk/>
            <pc:sldMk cId="306746951" sldId="8259"/>
            <ac:picMk id="28" creationId="{45D3650E-9DCD-A797-A142-AC035AA2188C}"/>
          </ac:picMkLst>
        </pc:picChg>
        <pc:picChg chg="add del mod">
          <ac:chgData name="Praveen Namakkal Mohankumar" userId="8059d15b-4f8c-44f0-86d6-597a7b49ae19" providerId="ADAL" clId="{4145B09C-FFFF-6C46-85BA-522EBB5F5558}" dt="2024-04-28T20:48:00.971" v="2847" actId="478"/>
          <ac:picMkLst>
            <pc:docMk/>
            <pc:sldMk cId="306746951" sldId="8259"/>
            <ac:picMk id="40" creationId="{FF7BEFFC-DD9C-DFFD-F73B-5634498E4D47}"/>
          </ac:picMkLst>
        </pc:picChg>
        <pc:picChg chg="add del mod">
          <ac:chgData name="Praveen Namakkal Mohankumar" userId="8059d15b-4f8c-44f0-86d6-597a7b49ae19" providerId="ADAL" clId="{4145B09C-FFFF-6C46-85BA-522EBB5F5558}" dt="2024-04-28T20:48:00.971" v="2847" actId="478"/>
          <ac:picMkLst>
            <pc:docMk/>
            <pc:sldMk cId="306746951" sldId="8259"/>
            <ac:picMk id="42" creationId="{3649BD51-DB59-52BF-DD7D-BFBE10BBA385}"/>
          </ac:picMkLst>
        </pc:picChg>
        <pc:picChg chg="add del mod">
          <ac:chgData name="Praveen Namakkal Mohankumar" userId="8059d15b-4f8c-44f0-86d6-597a7b49ae19" providerId="ADAL" clId="{4145B09C-FFFF-6C46-85BA-522EBB5F5558}" dt="2024-04-28T20:48:00.971" v="2847" actId="478"/>
          <ac:picMkLst>
            <pc:docMk/>
            <pc:sldMk cId="306746951" sldId="8259"/>
            <ac:picMk id="43" creationId="{E09D6CE6-EDC6-2FC9-1304-8A851F65D2DD}"/>
          </ac:picMkLst>
        </pc:picChg>
        <pc:picChg chg="add del mod">
          <ac:chgData name="Praveen Namakkal Mohankumar" userId="8059d15b-4f8c-44f0-86d6-597a7b49ae19" providerId="ADAL" clId="{4145B09C-FFFF-6C46-85BA-522EBB5F5558}" dt="2024-04-28T20:48:00.971" v="2847" actId="478"/>
          <ac:picMkLst>
            <pc:docMk/>
            <pc:sldMk cId="306746951" sldId="8259"/>
            <ac:picMk id="45" creationId="{19773BE8-BB06-C3E2-AA7D-2761DADD181D}"/>
          </ac:picMkLst>
        </pc:picChg>
        <pc:picChg chg="add del mod">
          <ac:chgData name="Praveen Namakkal Mohankumar" userId="8059d15b-4f8c-44f0-86d6-597a7b49ae19" providerId="ADAL" clId="{4145B09C-FFFF-6C46-85BA-522EBB5F5558}" dt="2024-04-28T20:48:00.971" v="2847" actId="478"/>
          <ac:picMkLst>
            <pc:docMk/>
            <pc:sldMk cId="306746951" sldId="8259"/>
            <ac:picMk id="46" creationId="{1FCD0372-5E3E-2F65-AD18-3EB3296EB556}"/>
          </ac:picMkLst>
        </pc:picChg>
        <pc:picChg chg="add del mod">
          <ac:chgData name="Praveen Namakkal Mohankumar" userId="8059d15b-4f8c-44f0-86d6-597a7b49ae19" providerId="ADAL" clId="{4145B09C-FFFF-6C46-85BA-522EBB5F5558}" dt="2024-04-28T20:48:00.971" v="2847" actId="478"/>
          <ac:picMkLst>
            <pc:docMk/>
            <pc:sldMk cId="306746951" sldId="8259"/>
            <ac:picMk id="48" creationId="{860FB7F9-A735-BDEE-8320-609C1E939F99}"/>
          </ac:picMkLst>
        </pc:picChg>
        <pc:picChg chg="add mod">
          <ac:chgData name="Praveen Namakkal Mohankumar" userId="8059d15b-4f8c-44f0-86d6-597a7b49ae19" providerId="ADAL" clId="{4145B09C-FFFF-6C46-85BA-522EBB5F5558}" dt="2024-04-29T18:36:59.990" v="9724" actId="1036"/>
          <ac:picMkLst>
            <pc:docMk/>
            <pc:sldMk cId="306746951" sldId="8259"/>
            <ac:picMk id="58" creationId="{A875D3E6-D5DF-7845-AE3D-C470F26093D4}"/>
          </ac:picMkLst>
        </pc:picChg>
        <pc:picChg chg="add mod">
          <ac:chgData name="Praveen Namakkal Mohankumar" userId="8059d15b-4f8c-44f0-86d6-597a7b49ae19" providerId="ADAL" clId="{4145B09C-FFFF-6C46-85BA-522EBB5F5558}" dt="2024-04-29T18:36:59.990" v="9724" actId="1036"/>
          <ac:picMkLst>
            <pc:docMk/>
            <pc:sldMk cId="306746951" sldId="8259"/>
            <ac:picMk id="59" creationId="{8550AE85-4462-78FF-A41F-F1509ECF0461}"/>
          </ac:picMkLst>
        </pc:picChg>
        <pc:picChg chg="add mod">
          <ac:chgData name="Praveen Namakkal Mohankumar" userId="8059d15b-4f8c-44f0-86d6-597a7b49ae19" providerId="ADAL" clId="{4145B09C-FFFF-6C46-85BA-522EBB5F5558}" dt="2024-04-29T18:36:59.990" v="9724" actId="1036"/>
          <ac:picMkLst>
            <pc:docMk/>
            <pc:sldMk cId="306746951" sldId="8259"/>
            <ac:picMk id="61" creationId="{C22EBD3F-7463-D3A0-30A4-B7743C607476}"/>
          </ac:picMkLst>
        </pc:picChg>
        <pc:picChg chg="add mod">
          <ac:chgData name="Praveen Namakkal Mohankumar" userId="8059d15b-4f8c-44f0-86d6-597a7b49ae19" providerId="ADAL" clId="{4145B09C-FFFF-6C46-85BA-522EBB5F5558}" dt="2024-04-29T18:36:59.990" v="9724" actId="1036"/>
          <ac:picMkLst>
            <pc:docMk/>
            <pc:sldMk cId="306746951" sldId="8259"/>
            <ac:picMk id="62" creationId="{091F67E7-B176-55DD-138A-5F4322A5C6AF}"/>
          </ac:picMkLst>
        </pc:picChg>
        <pc:picChg chg="add mod">
          <ac:chgData name="Praveen Namakkal Mohankumar" userId="8059d15b-4f8c-44f0-86d6-597a7b49ae19" providerId="ADAL" clId="{4145B09C-FFFF-6C46-85BA-522EBB5F5558}" dt="2024-04-29T18:36:59.990" v="9724" actId="1036"/>
          <ac:picMkLst>
            <pc:docMk/>
            <pc:sldMk cId="306746951" sldId="8259"/>
            <ac:picMk id="64" creationId="{AB817080-2D80-D2D6-40B3-7F298D86EE16}"/>
          </ac:picMkLst>
        </pc:picChg>
        <pc:picChg chg="add mod">
          <ac:chgData name="Praveen Namakkal Mohankumar" userId="8059d15b-4f8c-44f0-86d6-597a7b49ae19" providerId="ADAL" clId="{4145B09C-FFFF-6C46-85BA-522EBB5F5558}" dt="2024-04-29T18:36:59.990" v="9724" actId="1036"/>
          <ac:picMkLst>
            <pc:docMk/>
            <pc:sldMk cId="306746951" sldId="8259"/>
            <ac:picMk id="65" creationId="{CE048476-02E8-4119-BF7D-55A691041E7F}"/>
          </ac:picMkLst>
        </pc:picChg>
        <pc:picChg chg="add mod">
          <ac:chgData name="Praveen Namakkal Mohankumar" userId="8059d15b-4f8c-44f0-86d6-597a7b49ae19" providerId="ADAL" clId="{4145B09C-FFFF-6C46-85BA-522EBB5F5558}" dt="2024-04-29T18:36:59.990" v="9724" actId="1036"/>
          <ac:picMkLst>
            <pc:docMk/>
            <pc:sldMk cId="306746951" sldId="8259"/>
            <ac:picMk id="67" creationId="{33F7134B-1AD1-4330-673A-494E4BF430C5}"/>
          </ac:picMkLst>
        </pc:picChg>
        <pc:picChg chg="add mod">
          <ac:chgData name="Praveen Namakkal Mohankumar" userId="8059d15b-4f8c-44f0-86d6-597a7b49ae19" providerId="ADAL" clId="{4145B09C-FFFF-6C46-85BA-522EBB5F5558}" dt="2024-04-29T18:36:59.990" v="9724" actId="1036"/>
          <ac:picMkLst>
            <pc:docMk/>
            <pc:sldMk cId="306746951" sldId="8259"/>
            <ac:picMk id="68" creationId="{AD28D9ED-8264-45DA-EE9E-FB0984A2577E}"/>
          </ac:picMkLst>
        </pc:picChg>
        <pc:cxnChg chg="del">
          <ac:chgData name="Praveen Namakkal Mohankumar" userId="8059d15b-4f8c-44f0-86d6-597a7b49ae19" providerId="ADAL" clId="{4145B09C-FFFF-6C46-85BA-522EBB5F5558}" dt="2024-04-28T20:47:40.244" v="2844" actId="478"/>
          <ac:cxnSpMkLst>
            <pc:docMk/>
            <pc:sldMk cId="306746951" sldId="8259"/>
            <ac:cxnSpMk id="18" creationId="{EDA51D91-E075-F2DD-7876-BF59082B3D75}"/>
          </ac:cxnSpMkLst>
        </pc:cxnChg>
        <pc:cxnChg chg="del">
          <ac:chgData name="Praveen Namakkal Mohankumar" userId="8059d15b-4f8c-44f0-86d6-597a7b49ae19" providerId="ADAL" clId="{4145B09C-FFFF-6C46-85BA-522EBB5F5558}" dt="2024-04-28T20:47:40.244" v="2844" actId="478"/>
          <ac:cxnSpMkLst>
            <pc:docMk/>
            <pc:sldMk cId="306746951" sldId="8259"/>
            <ac:cxnSpMk id="19" creationId="{6035B760-7D26-7774-49FA-78DDE06D8716}"/>
          </ac:cxnSpMkLst>
        </pc:cxnChg>
        <pc:cxnChg chg="del">
          <ac:chgData name="Praveen Namakkal Mohankumar" userId="8059d15b-4f8c-44f0-86d6-597a7b49ae19" providerId="ADAL" clId="{4145B09C-FFFF-6C46-85BA-522EBB5F5558}" dt="2024-04-28T20:47:40.244" v="2844" actId="478"/>
          <ac:cxnSpMkLst>
            <pc:docMk/>
            <pc:sldMk cId="306746951" sldId="8259"/>
            <ac:cxnSpMk id="20" creationId="{FFF2840E-A700-38D8-27E0-AF7E58FF11BB}"/>
          </ac:cxnSpMkLst>
        </pc:cxnChg>
        <pc:cxnChg chg="del">
          <ac:chgData name="Praveen Namakkal Mohankumar" userId="8059d15b-4f8c-44f0-86d6-597a7b49ae19" providerId="ADAL" clId="{4145B09C-FFFF-6C46-85BA-522EBB5F5558}" dt="2024-04-28T20:47:40.244" v="2844" actId="478"/>
          <ac:cxnSpMkLst>
            <pc:docMk/>
            <pc:sldMk cId="306746951" sldId="8259"/>
            <ac:cxnSpMk id="21" creationId="{ABBCCE9F-BB26-7200-2E98-9D93CEBCB9E7}"/>
          </ac:cxnSpMkLst>
        </pc:cxnChg>
        <pc:cxnChg chg="del">
          <ac:chgData name="Praveen Namakkal Mohankumar" userId="8059d15b-4f8c-44f0-86d6-597a7b49ae19" providerId="ADAL" clId="{4145B09C-FFFF-6C46-85BA-522EBB5F5558}" dt="2024-04-28T20:47:40.244" v="2844" actId="478"/>
          <ac:cxnSpMkLst>
            <pc:docMk/>
            <pc:sldMk cId="306746951" sldId="8259"/>
            <ac:cxnSpMk id="22" creationId="{ABDC2366-9B94-E273-6D7D-C18A98281DDF}"/>
          </ac:cxnSpMkLst>
        </pc:cxnChg>
        <pc:cxnChg chg="add del mod">
          <ac:chgData name="Praveen Namakkal Mohankumar" userId="8059d15b-4f8c-44f0-86d6-597a7b49ae19" providerId="ADAL" clId="{4145B09C-FFFF-6C46-85BA-522EBB5F5558}" dt="2024-04-28T20:48:00.971" v="2847" actId="478"/>
          <ac:cxnSpMkLst>
            <pc:docMk/>
            <pc:sldMk cId="306746951" sldId="8259"/>
            <ac:cxnSpMk id="36" creationId="{B5CA2C92-60B7-71B8-A5EB-142CC5AEAC3A}"/>
          </ac:cxnSpMkLst>
        </pc:cxnChg>
        <pc:cxnChg chg="add del mod">
          <ac:chgData name="Praveen Namakkal Mohankumar" userId="8059d15b-4f8c-44f0-86d6-597a7b49ae19" providerId="ADAL" clId="{4145B09C-FFFF-6C46-85BA-522EBB5F5558}" dt="2024-04-28T20:48:00.971" v="2847" actId="478"/>
          <ac:cxnSpMkLst>
            <pc:docMk/>
            <pc:sldMk cId="306746951" sldId="8259"/>
            <ac:cxnSpMk id="37" creationId="{8798E5FF-E9B3-4BBA-CBB2-507B78580DB5}"/>
          </ac:cxnSpMkLst>
        </pc:cxnChg>
        <pc:cxnChg chg="add del mod">
          <ac:chgData name="Praveen Namakkal Mohankumar" userId="8059d15b-4f8c-44f0-86d6-597a7b49ae19" providerId="ADAL" clId="{4145B09C-FFFF-6C46-85BA-522EBB5F5558}" dt="2024-04-28T20:48:00.971" v="2847" actId="478"/>
          <ac:cxnSpMkLst>
            <pc:docMk/>
            <pc:sldMk cId="306746951" sldId="8259"/>
            <ac:cxnSpMk id="38" creationId="{503D57C0-037D-E174-49E4-0835233BE59A}"/>
          </ac:cxnSpMkLst>
        </pc:cxnChg>
        <pc:cxnChg chg="add del mod">
          <ac:chgData name="Praveen Namakkal Mohankumar" userId="8059d15b-4f8c-44f0-86d6-597a7b49ae19" providerId="ADAL" clId="{4145B09C-FFFF-6C46-85BA-522EBB5F5558}" dt="2024-04-28T20:48:00.971" v="2847" actId="478"/>
          <ac:cxnSpMkLst>
            <pc:docMk/>
            <pc:sldMk cId="306746951" sldId="8259"/>
            <ac:cxnSpMk id="39" creationId="{AEF4D505-D101-5807-AFC3-933495B3ECD6}"/>
          </ac:cxnSpMkLst>
        </pc:cxnChg>
        <pc:cxnChg chg="add mod">
          <ac:chgData name="Praveen Namakkal Mohankumar" userId="8059d15b-4f8c-44f0-86d6-597a7b49ae19" providerId="ADAL" clId="{4145B09C-FFFF-6C46-85BA-522EBB5F5558}" dt="2024-04-29T18:36:59.990" v="9724" actId="1036"/>
          <ac:cxnSpMkLst>
            <pc:docMk/>
            <pc:sldMk cId="306746951" sldId="8259"/>
            <ac:cxnSpMk id="54" creationId="{E8886BBD-7BF3-5153-4686-62B619F5CD42}"/>
          </ac:cxnSpMkLst>
        </pc:cxnChg>
        <pc:cxnChg chg="add mod">
          <ac:chgData name="Praveen Namakkal Mohankumar" userId="8059d15b-4f8c-44f0-86d6-597a7b49ae19" providerId="ADAL" clId="{4145B09C-FFFF-6C46-85BA-522EBB5F5558}" dt="2024-04-29T18:36:59.990" v="9724" actId="1036"/>
          <ac:cxnSpMkLst>
            <pc:docMk/>
            <pc:sldMk cId="306746951" sldId="8259"/>
            <ac:cxnSpMk id="55" creationId="{D768141A-B424-3222-23AF-30183511ED34}"/>
          </ac:cxnSpMkLst>
        </pc:cxnChg>
        <pc:cxnChg chg="add mod">
          <ac:chgData name="Praveen Namakkal Mohankumar" userId="8059d15b-4f8c-44f0-86d6-597a7b49ae19" providerId="ADAL" clId="{4145B09C-FFFF-6C46-85BA-522EBB5F5558}" dt="2024-04-29T18:36:59.990" v="9724" actId="1036"/>
          <ac:cxnSpMkLst>
            <pc:docMk/>
            <pc:sldMk cId="306746951" sldId="8259"/>
            <ac:cxnSpMk id="56" creationId="{EE29C911-7CDE-4BE9-B0D4-4170E9779B8E}"/>
          </ac:cxnSpMkLst>
        </pc:cxnChg>
        <pc:cxnChg chg="add mod">
          <ac:chgData name="Praveen Namakkal Mohankumar" userId="8059d15b-4f8c-44f0-86d6-597a7b49ae19" providerId="ADAL" clId="{4145B09C-FFFF-6C46-85BA-522EBB5F5558}" dt="2024-04-29T18:36:59.990" v="9724" actId="1036"/>
          <ac:cxnSpMkLst>
            <pc:docMk/>
            <pc:sldMk cId="306746951" sldId="8259"/>
            <ac:cxnSpMk id="57" creationId="{D2338986-DDCA-ECEF-4735-E9BED57D40A5}"/>
          </ac:cxnSpMkLst>
        </pc:cxnChg>
      </pc:sldChg>
      <pc:sldChg chg="addSp delSp add del mod">
        <pc:chgData name="Praveen Namakkal Mohankumar" userId="8059d15b-4f8c-44f0-86d6-597a7b49ae19" providerId="ADAL" clId="{4145B09C-FFFF-6C46-85BA-522EBB5F5558}" dt="2024-04-28T05:48:07.001" v="2826" actId="2890"/>
        <pc:sldMkLst>
          <pc:docMk/>
          <pc:sldMk cId="2910723558" sldId="8259"/>
        </pc:sldMkLst>
        <pc:graphicFrameChg chg="add del">
          <ac:chgData name="Praveen Namakkal Mohankumar" userId="8059d15b-4f8c-44f0-86d6-597a7b49ae19" providerId="ADAL" clId="{4145B09C-FFFF-6C46-85BA-522EBB5F5558}" dt="2024-04-28T05:48:06.546" v="2825" actId="478"/>
          <ac:graphicFrameMkLst>
            <pc:docMk/>
            <pc:sldMk cId="2910723558" sldId="8259"/>
            <ac:graphicFrameMk id="10" creationId="{00000000-0000-0000-0000-000000000000}"/>
          </ac:graphicFrameMkLst>
        </pc:graphicFrameChg>
      </pc:sldChg>
      <pc:sldChg chg="addSp delSp modSp add del mod ord">
        <pc:chgData name="Praveen Namakkal Mohankumar" userId="8059d15b-4f8c-44f0-86d6-597a7b49ae19" providerId="ADAL" clId="{4145B09C-FFFF-6C46-85BA-522EBB5F5558}" dt="2024-04-28T20:54:49.130" v="2901" actId="2696"/>
        <pc:sldMkLst>
          <pc:docMk/>
          <pc:sldMk cId="649625926" sldId="8260"/>
        </pc:sldMkLst>
        <pc:spChg chg="mod">
          <ac:chgData name="Praveen Namakkal Mohankumar" userId="8059d15b-4f8c-44f0-86d6-597a7b49ae19" providerId="ADAL" clId="{4145B09C-FFFF-6C46-85BA-522EBB5F5558}" dt="2024-04-28T20:53:24.849" v="2898" actId="20577"/>
          <ac:spMkLst>
            <pc:docMk/>
            <pc:sldMk cId="649625926" sldId="8260"/>
            <ac:spMk id="11" creationId="{00000000-0000-0000-0000-000000000000}"/>
          </ac:spMkLst>
        </pc:spChg>
        <pc:spChg chg="del">
          <ac:chgData name="Praveen Namakkal Mohankumar" userId="8059d15b-4f8c-44f0-86d6-597a7b49ae19" providerId="ADAL" clId="{4145B09C-FFFF-6C46-85BA-522EBB5F5558}" dt="2024-04-28T20:51:47.377" v="2851" actId="478"/>
          <ac:spMkLst>
            <pc:docMk/>
            <pc:sldMk cId="649625926" sldId="8260"/>
            <ac:spMk id="13" creationId="{9912084B-A596-39A4-C5D9-3E1062D9A9D0}"/>
          </ac:spMkLst>
        </pc:spChg>
        <pc:spChg chg="del">
          <ac:chgData name="Praveen Namakkal Mohankumar" userId="8059d15b-4f8c-44f0-86d6-597a7b49ae19" providerId="ADAL" clId="{4145B09C-FFFF-6C46-85BA-522EBB5F5558}" dt="2024-04-28T20:51:47.377" v="2851" actId="478"/>
          <ac:spMkLst>
            <pc:docMk/>
            <pc:sldMk cId="649625926" sldId="8260"/>
            <ac:spMk id="14" creationId="{29335FD1-54BC-CF0F-53E7-8BE14E3D3B8C}"/>
          </ac:spMkLst>
        </pc:spChg>
        <pc:spChg chg="del">
          <ac:chgData name="Praveen Namakkal Mohankumar" userId="8059d15b-4f8c-44f0-86d6-597a7b49ae19" providerId="ADAL" clId="{4145B09C-FFFF-6C46-85BA-522EBB5F5558}" dt="2024-04-28T20:51:47.377" v="2851" actId="478"/>
          <ac:spMkLst>
            <pc:docMk/>
            <pc:sldMk cId="649625926" sldId="8260"/>
            <ac:spMk id="15" creationId="{84DA04A7-2F94-9D6D-56D6-5D16DA090BC7}"/>
          </ac:spMkLst>
        </pc:spChg>
        <pc:spChg chg="del">
          <ac:chgData name="Praveen Namakkal Mohankumar" userId="8059d15b-4f8c-44f0-86d6-597a7b49ae19" providerId="ADAL" clId="{4145B09C-FFFF-6C46-85BA-522EBB5F5558}" dt="2024-04-28T20:51:47.377" v="2851" actId="478"/>
          <ac:spMkLst>
            <pc:docMk/>
            <pc:sldMk cId="649625926" sldId="8260"/>
            <ac:spMk id="16" creationId="{AEC72805-3EF8-C543-EBE1-DA195DCDAD36}"/>
          </ac:spMkLst>
        </pc:spChg>
        <pc:spChg chg="del">
          <ac:chgData name="Praveen Namakkal Mohankumar" userId="8059d15b-4f8c-44f0-86d6-597a7b49ae19" providerId="ADAL" clId="{4145B09C-FFFF-6C46-85BA-522EBB5F5558}" dt="2024-04-28T20:51:47.377" v="2851" actId="478"/>
          <ac:spMkLst>
            <pc:docMk/>
            <pc:sldMk cId="649625926" sldId="8260"/>
            <ac:spMk id="17" creationId="{C256448D-7DF7-2004-3D18-8719749A95B5}"/>
          </ac:spMkLst>
        </pc:spChg>
        <pc:spChg chg="del">
          <ac:chgData name="Praveen Namakkal Mohankumar" userId="8059d15b-4f8c-44f0-86d6-597a7b49ae19" providerId="ADAL" clId="{4145B09C-FFFF-6C46-85BA-522EBB5F5558}" dt="2024-04-28T20:51:49.596" v="2852" actId="478"/>
          <ac:spMkLst>
            <pc:docMk/>
            <pc:sldMk cId="649625926" sldId="8260"/>
            <ac:spMk id="29" creationId="{1006E402-31A2-BEA2-4405-7EDA754F202F}"/>
          </ac:spMkLst>
        </pc:spChg>
        <pc:spChg chg="del">
          <ac:chgData name="Praveen Namakkal Mohankumar" userId="8059d15b-4f8c-44f0-86d6-597a7b49ae19" providerId="ADAL" clId="{4145B09C-FFFF-6C46-85BA-522EBB5F5558}" dt="2024-04-28T20:51:47.377" v="2851" actId="478"/>
          <ac:spMkLst>
            <pc:docMk/>
            <pc:sldMk cId="649625926" sldId="8260"/>
            <ac:spMk id="30" creationId="{DD82214E-1425-0671-6760-5334ABDB5009}"/>
          </ac:spMkLst>
        </pc:spChg>
        <pc:spChg chg="add mod">
          <ac:chgData name="Praveen Namakkal Mohankumar" userId="8059d15b-4f8c-44f0-86d6-597a7b49ae19" providerId="ADAL" clId="{4145B09C-FFFF-6C46-85BA-522EBB5F5558}" dt="2024-04-28T20:51:49.900" v="2853"/>
          <ac:spMkLst>
            <pc:docMk/>
            <pc:sldMk cId="649625926" sldId="8260"/>
            <ac:spMk id="31" creationId="{B55C8CD7-A1B5-08A1-94D9-9204E345D622}"/>
          </ac:spMkLst>
        </pc:spChg>
        <pc:spChg chg="add mod">
          <ac:chgData name="Praveen Namakkal Mohankumar" userId="8059d15b-4f8c-44f0-86d6-597a7b49ae19" providerId="ADAL" clId="{4145B09C-FFFF-6C46-85BA-522EBB5F5558}" dt="2024-04-28T20:52:32.747" v="2861" actId="20577"/>
          <ac:spMkLst>
            <pc:docMk/>
            <pc:sldMk cId="649625926" sldId="8260"/>
            <ac:spMk id="32" creationId="{8FF4C06B-A3D3-E9DC-B40A-4947FAA39EA6}"/>
          </ac:spMkLst>
        </pc:spChg>
        <pc:spChg chg="mod">
          <ac:chgData name="Praveen Namakkal Mohankumar" userId="8059d15b-4f8c-44f0-86d6-597a7b49ae19" providerId="ADAL" clId="{4145B09C-FFFF-6C46-85BA-522EBB5F5558}" dt="2024-04-28T20:51:49.900" v="2853"/>
          <ac:spMkLst>
            <pc:docMk/>
            <pc:sldMk cId="649625926" sldId="8260"/>
            <ac:spMk id="37" creationId="{DAC526C9-0A7E-C8C0-F6E2-3A2B748A1001}"/>
          </ac:spMkLst>
        </pc:spChg>
        <pc:spChg chg="mod">
          <ac:chgData name="Praveen Namakkal Mohankumar" userId="8059d15b-4f8c-44f0-86d6-597a7b49ae19" providerId="ADAL" clId="{4145B09C-FFFF-6C46-85BA-522EBB5F5558}" dt="2024-04-28T20:51:49.900" v="2853"/>
          <ac:spMkLst>
            <pc:docMk/>
            <pc:sldMk cId="649625926" sldId="8260"/>
            <ac:spMk id="39" creationId="{BC0EAEC1-13FF-1B8B-BEAC-06B6087A955F}"/>
          </ac:spMkLst>
        </pc:spChg>
        <pc:spChg chg="mod">
          <ac:chgData name="Praveen Namakkal Mohankumar" userId="8059d15b-4f8c-44f0-86d6-597a7b49ae19" providerId="ADAL" clId="{4145B09C-FFFF-6C46-85BA-522EBB5F5558}" dt="2024-04-28T20:51:49.900" v="2853"/>
          <ac:spMkLst>
            <pc:docMk/>
            <pc:sldMk cId="649625926" sldId="8260"/>
            <ac:spMk id="41" creationId="{38D0B8F2-6A09-27A2-09D5-EF77FA614BC0}"/>
          </ac:spMkLst>
        </pc:spChg>
        <pc:spChg chg="add mod">
          <ac:chgData name="Praveen Namakkal Mohankumar" userId="8059d15b-4f8c-44f0-86d6-597a7b49ae19" providerId="ADAL" clId="{4145B09C-FFFF-6C46-85BA-522EBB5F5558}" dt="2024-04-28T20:52:27.814" v="2858" actId="20577"/>
          <ac:spMkLst>
            <pc:docMk/>
            <pc:sldMk cId="649625926" sldId="8260"/>
            <ac:spMk id="43" creationId="{7786D4E4-F4A0-A1C1-7908-438FBC3028DE}"/>
          </ac:spMkLst>
        </pc:spChg>
        <pc:spChg chg="mod">
          <ac:chgData name="Praveen Namakkal Mohankumar" userId="8059d15b-4f8c-44f0-86d6-597a7b49ae19" providerId="ADAL" clId="{4145B09C-FFFF-6C46-85BA-522EBB5F5558}" dt="2024-04-28T20:52:20.979" v="2857" actId="122"/>
          <ac:spMkLst>
            <pc:docMk/>
            <pc:sldMk cId="649625926" sldId="8260"/>
            <ac:spMk id="45" creationId="{9787F6DA-7241-BE3D-394C-6C28A5360658}"/>
          </ac:spMkLst>
        </pc:spChg>
        <pc:spChg chg="mod">
          <ac:chgData name="Praveen Namakkal Mohankumar" userId="8059d15b-4f8c-44f0-86d6-597a7b49ae19" providerId="ADAL" clId="{4145B09C-FFFF-6C46-85BA-522EBB5F5558}" dt="2024-04-28T20:52:20.979" v="2857" actId="122"/>
          <ac:spMkLst>
            <pc:docMk/>
            <pc:sldMk cId="649625926" sldId="8260"/>
            <ac:spMk id="47" creationId="{4721C9F7-B7DF-860E-C293-BB6163D244CE}"/>
          </ac:spMkLst>
        </pc:spChg>
        <pc:spChg chg="mod">
          <ac:chgData name="Praveen Namakkal Mohankumar" userId="8059d15b-4f8c-44f0-86d6-597a7b49ae19" providerId="ADAL" clId="{4145B09C-FFFF-6C46-85BA-522EBB5F5558}" dt="2024-04-28T20:52:04.067" v="2855" actId="207"/>
          <ac:spMkLst>
            <pc:docMk/>
            <pc:sldMk cId="649625926" sldId="8260"/>
            <ac:spMk id="49" creationId="{6BCCDEE7-272D-3E7D-F169-0EAD6F14F41A}"/>
          </ac:spMkLst>
        </pc:spChg>
        <pc:spChg chg="mod">
          <ac:chgData name="Praveen Namakkal Mohankumar" userId="8059d15b-4f8c-44f0-86d6-597a7b49ae19" providerId="ADAL" clId="{4145B09C-FFFF-6C46-85BA-522EBB5F5558}" dt="2024-04-28T20:52:01.919" v="2854" actId="207"/>
          <ac:spMkLst>
            <pc:docMk/>
            <pc:sldMk cId="649625926" sldId="8260"/>
            <ac:spMk id="52" creationId="{57BEE17A-6BD7-66AF-3C88-2FD5CE671301}"/>
          </ac:spMkLst>
        </pc:spChg>
        <pc:grpChg chg="add mod">
          <ac:chgData name="Praveen Namakkal Mohankumar" userId="8059d15b-4f8c-44f0-86d6-597a7b49ae19" providerId="ADAL" clId="{4145B09C-FFFF-6C46-85BA-522EBB5F5558}" dt="2024-04-28T20:51:49.900" v="2853"/>
          <ac:grpSpMkLst>
            <pc:docMk/>
            <pc:sldMk cId="649625926" sldId="8260"/>
            <ac:grpSpMk id="33" creationId="{E405CB64-1460-C0B8-C69A-B5C98AA75117}"/>
          </ac:grpSpMkLst>
        </pc:grpChg>
        <pc:grpChg chg="mod">
          <ac:chgData name="Praveen Namakkal Mohankumar" userId="8059d15b-4f8c-44f0-86d6-597a7b49ae19" providerId="ADAL" clId="{4145B09C-FFFF-6C46-85BA-522EBB5F5558}" dt="2024-04-28T20:51:49.900" v="2853"/>
          <ac:grpSpMkLst>
            <pc:docMk/>
            <pc:sldMk cId="649625926" sldId="8260"/>
            <ac:grpSpMk id="34" creationId="{569D7F16-EBFA-3DB9-5959-1EEAC7037D68}"/>
          </ac:grpSpMkLst>
        </pc:grpChg>
        <pc:grpChg chg="mod">
          <ac:chgData name="Praveen Namakkal Mohankumar" userId="8059d15b-4f8c-44f0-86d6-597a7b49ae19" providerId="ADAL" clId="{4145B09C-FFFF-6C46-85BA-522EBB5F5558}" dt="2024-04-28T20:51:49.900" v="2853"/>
          <ac:grpSpMkLst>
            <pc:docMk/>
            <pc:sldMk cId="649625926" sldId="8260"/>
            <ac:grpSpMk id="35" creationId="{49F99F7D-92C7-58BE-5D87-EE6A25D3736A}"/>
          </ac:grpSpMkLst>
        </pc:grpChg>
        <pc:grpChg chg="mod">
          <ac:chgData name="Praveen Namakkal Mohankumar" userId="8059d15b-4f8c-44f0-86d6-597a7b49ae19" providerId="ADAL" clId="{4145B09C-FFFF-6C46-85BA-522EBB5F5558}" dt="2024-04-28T20:51:49.900" v="2853"/>
          <ac:grpSpMkLst>
            <pc:docMk/>
            <pc:sldMk cId="649625926" sldId="8260"/>
            <ac:grpSpMk id="36" creationId="{CB5A3043-F4BD-626B-D841-747D1096AEA7}"/>
          </ac:grpSpMkLst>
        </pc:grpChg>
        <pc:grpChg chg="add mod">
          <ac:chgData name="Praveen Namakkal Mohankumar" userId="8059d15b-4f8c-44f0-86d6-597a7b49ae19" providerId="ADAL" clId="{4145B09C-FFFF-6C46-85BA-522EBB5F5558}" dt="2024-04-28T20:51:49.900" v="2853"/>
          <ac:grpSpMkLst>
            <pc:docMk/>
            <pc:sldMk cId="649625926" sldId="8260"/>
            <ac:grpSpMk id="44" creationId="{E5FC2A90-11E4-94A4-FC9A-0FFAD11F7144}"/>
          </ac:grpSpMkLst>
        </pc:grpChg>
        <pc:grpChg chg="del mod">
          <ac:chgData name="Praveen Namakkal Mohankumar" userId="8059d15b-4f8c-44f0-86d6-597a7b49ae19" providerId="ADAL" clId="{4145B09C-FFFF-6C46-85BA-522EBB5F5558}" dt="2024-04-28T20:52:16.531" v="2856" actId="478"/>
          <ac:grpSpMkLst>
            <pc:docMk/>
            <pc:sldMk cId="649625926" sldId="8260"/>
            <ac:grpSpMk id="46" creationId="{13CB204D-90DF-ACF2-EFB2-16B33CEF679F}"/>
          </ac:grpSpMkLst>
        </pc:grpChg>
        <pc:grpChg chg="del mod">
          <ac:chgData name="Praveen Namakkal Mohankumar" userId="8059d15b-4f8c-44f0-86d6-597a7b49ae19" providerId="ADAL" clId="{4145B09C-FFFF-6C46-85BA-522EBB5F5558}" dt="2024-04-28T20:52:16.531" v="2856" actId="478"/>
          <ac:grpSpMkLst>
            <pc:docMk/>
            <pc:sldMk cId="649625926" sldId="8260"/>
            <ac:grpSpMk id="48" creationId="{67095E54-F9CC-DF8E-518E-12CAC4F7C798}"/>
          </ac:grpSpMkLst>
        </pc:grpChg>
        <pc:picChg chg="del">
          <ac:chgData name="Praveen Namakkal Mohankumar" userId="8059d15b-4f8c-44f0-86d6-597a7b49ae19" providerId="ADAL" clId="{4145B09C-FFFF-6C46-85BA-522EBB5F5558}" dt="2024-04-28T20:51:47.377" v="2851" actId="478"/>
          <ac:picMkLst>
            <pc:docMk/>
            <pc:sldMk cId="649625926" sldId="8260"/>
            <ac:picMk id="6" creationId="{5BB878F8-38A2-E1A5-73F5-676B8B33AAEB}"/>
          </ac:picMkLst>
        </pc:picChg>
        <pc:picChg chg="del">
          <ac:chgData name="Praveen Namakkal Mohankumar" userId="8059d15b-4f8c-44f0-86d6-597a7b49ae19" providerId="ADAL" clId="{4145B09C-FFFF-6C46-85BA-522EBB5F5558}" dt="2024-04-28T20:51:47.377" v="2851" actId="478"/>
          <ac:picMkLst>
            <pc:docMk/>
            <pc:sldMk cId="649625926" sldId="8260"/>
            <ac:picMk id="7" creationId="{5CACDB3D-704C-41DF-305C-75E801A98F11}"/>
          </ac:picMkLst>
        </pc:picChg>
        <pc:picChg chg="del">
          <ac:chgData name="Praveen Namakkal Mohankumar" userId="8059d15b-4f8c-44f0-86d6-597a7b49ae19" providerId="ADAL" clId="{4145B09C-FFFF-6C46-85BA-522EBB5F5558}" dt="2024-04-28T20:51:47.377" v="2851" actId="478"/>
          <ac:picMkLst>
            <pc:docMk/>
            <pc:sldMk cId="649625926" sldId="8260"/>
            <ac:picMk id="8" creationId="{820C38F1-CA62-9F2D-D49D-7EDE8D9FE7C7}"/>
          </ac:picMkLst>
        </pc:picChg>
        <pc:picChg chg="del">
          <ac:chgData name="Praveen Namakkal Mohankumar" userId="8059d15b-4f8c-44f0-86d6-597a7b49ae19" providerId="ADAL" clId="{4145B09C-FFFF-6C46-85BA-522EBB5F5558}" dt="2024-04-28T20:51:47.377" v="2851" actId="478"/>
          <ac:picMkLst>
            <pc:docMk/>
            <pc:sldMk cId="649625926" sldId="8260"/>
            <ac:picMk id="9" creationId="{B5491206-78DB-50B0-9AA5-DBCF1B094E7B}"/>
          </ac:picMkLst>
        </pc:picChg>
        <pc:picChg chg="del">
          <ac:chgData name="Praveen Namakkal Mohankumar" userId="8059d15b-4f8c-44f0-86d6-597a7b49ae19" providerId="ADAL" clId="{4145B09C-FFFF-6C46-85BA-522EBB5F5558}" dt="2024-04-28T20:51:47.377" v="2851" actId="478"/>
          <ac:picMkLst>
            <pc:docMk/>
            <pc:sldMk cId="649625926" sldId="8260"/>
            <ac:picMk id="10" creationId="{CC095701-E94F-6E69-A49B-6D65D4F44633}"/>
          </ac:picMkLst>
        </pc:picChg>
        <pc:picChg chg="del">
          <ac:chgData name="Praveen Namakkal Mohankumar" userId="8059d15b-4f8c-44f0-86d6-597a7b49ae19" providerId="ADAL" clId="{4145B09C-FFFF-6C46-85BA-522EBB5F5558}" dt="2024-04-28T20:51:47.377" v="2851" actId="478"/>
          <ac:picMkLst>
            <pc:docMk/>
            <pc:sldMk cId="649625926" sldId="8260"/>
            <ac:picMk id="12" creationId="{6579C8F4-4EE6-98DE-460D-D9BB71E20288}"/>
          </ac:picMkLst>
        </pc:picChg>
        <pc:picChg chg="del">
          <ac:chgData name="Praveen Namakkal Mohankumar" userId="8059d15b-4f8c-44f0-86d6-597a7b49ae19" providerId="ADAL" clId="{4145B09C-FFFF-6C46-85BA-522EBB5F5558}" dt="2024-04-28T20:51:47.377" v="2851" actId="478"/>
          <ac:picMkLst>
            <pc:docMk/>
            <pc:sldMk cId="649625926" sldId="8260"/>
            <ac:picMk id="23" creationId="{03A76930-B4F2-00FE-A0F0-94E9823330C4}"/>
          </ac:picMkLst>
        </pc:picChg>
        <pc:picChg chg="del">
          <ac:chgData name="Praveen Namakkal Mohankumar" userId="8059d15b-4f8c-44f0-86d6-597a7b49ae19" providerId="ADAL" clId="{4145B09C-FFFF-6C46-85BA-522EBB5F5558}" dt="2024-04-28T20:51:47.377" v="2851" actId="478"/>
          <ac:picMkLst>
            <pc:docMk/>
            <pc:sldMk cId="649625926" sldId="8260"/>
            <ac:picMk id="24" creationId="{027402C2-9EF6-A968-42DF-A3CD6004D006}"/>
          </ac:picMkLst>
        </pc:picChg>
        <pc:picChg chg="del">
          <ac:chgData name="Praveen Namakkal Mohankumar" userId="8059d15b-4f8c-44f0-86d6-597a7b49ae19" providerId="ADAL" clId="{4145B09C-FFFF-6C46-85BA-522EBB5F5558}" dt="2024-04-28T20:51:47.377" v="2851" actId="478"/>
          <ac:picMkLst>
            <pc:docMk/>
            <pc:sldMk cId="649625926" sldId="8260"/>
            <ac:picMk id="25" creationId="{D9F24003-021E-E04E-3380-0D5CDD66C3C1}"/>
          </ac:picMkLst>
        </pc:picChg>
        <pc:picChg chg="del">
          <ac:chgData name="Praveen Namakkal Mohankumar" userId="8059d15b-4f8c-44f0-86d6-597a7b49ae19" providerId="ADAL" clId="{4145B09C-FFFF-6C46-85BA-522EBB5F5558}" dt="2024-04-28T20:51:47.377" v="2851" actId="478"/>
          <ac:picMkLst>
            <pc:docMk/>
            <pc:sldMk cId="649625926" sldId="8260"/>
            <ac:picMk id="26" creationId="{B306402B-1C97-2DC9-1A02-7423444362F2}"/>
          </ac:picMkLst>
        </pc:picChg>
        <pc:picChg chg="del">
          <ac:chgData name="Praveen Namakkal Mohankumar" userId="8059d15b-4f8c-44f0-86d6-597a7b49ae19" providerId="ADAL" clId="{4145B09C-FFFF-6C46-85BA-522EBB5F5558}" dt="2024-04-28T20:51:47.377" v="2851" actId="478"/>
          <ac:picMkLst>
            <pc:docMk/>
            <pc:sldMk cId="649625926" sldId="8260"/>
            <ac:picMk id="27" creationId="{ADF012C9-2FC5-36FF-BE70-0F70BDD6C096}"/>
          </ac:picMkLst>
        </pc:picChg>
        <pc:picChg chg="del">
          <ac:chgData name="Praveen Namakkal Mohankumar" userId="8059d15b-4f8c-44f0-86d6-597a7b49ae19" providerId="ADAL" clId="{4145B09C-FFFF-6C46-85BA-522EBB5F5558}" dt="2024-04-28T20:51:47.377" v="2851" actId="478"/>
          <ac:picMkLst>
            <pc:docMk/>
            <pc:sldMk cId="649625926" sldId="8260"/>
            <ac:picMk id="28" creationId="{45D3650E-9DCD-A797-A142-AC035AA2188C}"/>
          </ac:picMkLst>
        </pc:picChg>
        <pc:picChg chg="mod">
          <ac:chgData name="Praveen Namakkal Mohankumar" userId="8059d15b-4f8c-44f0-86d6-597a7b49ae19" providerId="ADAL" clId="{4145B09C-FFFF-6C46-85BA-522EBB5F5558}" dt="2024-04-28T20:51:49.900" v="2853"/>
          <ac:picMkLst>
            <pc:docMk/>
            <pc:sldMk cId="649625926" sldId="8260"/>
            <ac:picMk id="38" creationId="{45C7B55D-A072-2B25-B0BA-6F80E1AF2E07}"/>
          </ac:picMkLst>
        </pc:picChg>
        <pc:picChg chg="mod">
          <ac:chgData name="Praveen Namakkal Mohankumar" userId="8059d15b-4f8c-44f0-86d6-597a7b49ae19" providerId="ADAL" clId="{4145B09C-FFFF-6C46-85BA-522EBB5F5558}" dt="2024-04-28T20:51:49.900" v="2853"/>
          <ac:picMkLst>
            <pc:docMk/>
            <pc:sldMk cId="649625926" sldId="8260"/>
            <ac:picMk id="40" creationId="{00F159EB-34EC-E917-078F-A3E9381F3547}"/>
          </ac:picMkLst>
        </pc:picChg>
        <pc:picChg chg="mod">
          <ac:chgData name="Praveen Namakkal Mohankumar" userId="8059d15b-4f8c-44f0-86d6-597a7b49ae19" providerId="ADAL" clId="{4145B09C-FFFF-6C46-85BA-522EBB5F5558}" dt="2024-04-28T20:51:49.900" v="2853"/>
          <ac:picMkLst>
            <pc:docMk/>
            <pc:sldMk cId="649625926" sldId="8260"/>
            <ac:picMk id="42" creationId="{9D4E0F2B-9A40-7716-3AE3-7986970AEA81}"/>
          </ac:picMkLst>
        </pc:picChg>
        <pc:picChg chg="del mod">
          <ac:chgData name="Praveen Namakkal Mohankumar" userId="8059d15b-4f8c-44f0-86d6-597a7b49ae19" providerId="ADAL" clId="{4145B09C-FFFF-6C46-85BA-522EBB5F5558}" dt="2024-04-28T20:52:16.531" v="2856" actId="478"/>
          <ac:picMkLst>
            <pc:docMk/>
            <pc:sldMk cId="649625926" sldId="8260"/>
            <ac:picMk id="50" creationId="{40C88370-6BDF-B93A-4360-E8DBC183256F}"/>
          </ac:picMkLst>
        </pc:picChg>
        <pc:picChg chg="del mod">
          <ac:chgData name="Praveen Namakkal Mohankumar" userId="8059d15b-4f8c-44f0-86d6-597a7b49ae19" providerId="ADAL" clId="{4145B09C-FFFF-6C46-85BA-522EBB5F5558}" dt="2024-04-28T20:52:16.531" v="2856" actId="478"/>
          <ac:picMkLst>
            <pc:docMk/>
            <pc:sldMk cId="649625926" sldId="8260"/>
            <ac:picMk id="51" creationId="{342F808B-8C66-F804-8101-7FEFA7834D15}"/>
          </ac:picMkLst>
        </pc:picChg>
        <pc:cxnChg chg="del">
          <ac:chgData name="Praveen Namakkal Mohankumar" userId="8059d15b-4f8c-44f0-86d6-597a7b49ae19" providerId="ADAL" clId="{4145B09C-FFFF-6C46-85BA-522EBB5F5558}" dt="2024-04-28T20:51:47.377" v="2851" actId="478"/>
          <ac:cxnSpMkLst>
            <pc:docMk/>
            <pc:sldMk cId="649625926" sldId="8260"/>
            <ac:cxnSpMk id="18" creationId="{EDA51D91-E075-F2DD-7876-BF59082B3D75}"/>
          </ac:cxnSpMkLst>
        </pc:cxnChg>
        <pc:cxnChg chg="del">
          <ac:chgData name="Praveen Namakkal Mohankumar" userId="8059d15b-4f8c-44f0-86d6-597a7b49ae19" providerId="ADAL" clId="{4145B09C-FFFF-6C46-85BA-522EBB5F5558}" dt="2024-04-28T20:51:47.377" v="2851" actId="478"/>
          <ac:cxnSpMkLst>
            <pc:docMk/>
            <pc:sldMk cId="649625926" sldId="8260"/>
            <ac:cxnSpMk id="19" creationId="{6035B760-7D26-7774-49FA-78DDE06D8716}"/>
          </ac:cxnSpMkLst>
        </pc:cxnChg>
        <pc:cxnChg chg="del">
          <ac:chgData name="Praveen Namakkal Mohankumar" userId="8059d15b-4f8c-44f0-86d6-597a7b49ae19" providerId="ADAL" clId="{4145B09C-FFFF-6C46-85BA-522EBB5F5558}" dt="2024-04-28T20:51:47.377" v="2851" actId="478"/>
          <ac:cxnSpMkLst>
            <pc:docMk/>
            <pc:sldMk cId="649625926" sldId="8260"/>
            <ac:cxnSpMk id="20" creationId="{FFF2840E-A700-38D8-27E0-AF7E58FF11BB}"/>
          </ac:cxnSpMkLst>
        </pc:cxnChg>
        <pc:cxnChg chg="del">
          <ac:chgData name="Praveen Namakkal Mohankumar" userId="8059d15b-4f8c-44f0-86d6-597a7b49ae19" providerId="ADAL" clId="{4145B09C-FFFF-6C46-85BA-522EBB5F5558}" dt="2024-04-28T20:51:47.377" v="2851" actId="478"/>
          <ac:cxnSpMkLst>
            <pc:docMk/>
            <pc:sldMk cId="649625926" sldId="8260"/>
            <ac:cxnSpMk id="21" creationId="{ABBCCE9F-BB26-7200-2E98-9D93CEBCB9E7}"/>
          </ac:cxnSpMkLst>
        </pc:cxnChg>
        <pc:cxnChg chg="del">
          <ac:chgData name="Praveen Namakkal Mohankumar" userId="8059d15b-4f8c-44f0-86d6-597a7b49ae19" providerId="ADAL" clId="{4145B09C-FFFF-6C46-85BA-522EBB5F5558}" dt="2024-04-28T20:51:47.377" v="2851" actId="478"/>
          <ac:cxnSpMkLst>
            <pc:docMk/>
            <pc:sldMk cId="649625926" sldId="8260"/>
            <ac:cxnSpMk id="22" creationId="{ABDC2366-9B94-E273-6D7D-C18A98281DDF}"/>
          </ac:cxnSpMkLst>
        </pc:cxnChg>
      </pc:sldChg>
      <pc:sldChg chg="addSp delSp modSp add mod delAnim modAnim">
        <pc:chgData name="Praveen Namakkal Mohankumar" userId="8059d15b-4f8c-44f0-86d6-597a7b49ae19" providerId="ADAL" clId="{4145B09C-FFFF-6C46-85BA-522EBB5F5558}" dt="2024-04-29T20:19:15.914" v="11669" actId="113"/>
        <pc:sldMkLst>
          <pc:docMk/>
          <pc:sldMk cId="4092246427" sldId="8260"/>
        </pc:sldMkLst>
        <pc:spChg chg="mod">
          <ac:chgData name="Praveen Namakkal Mohankumar" userId="8059d15b-4f8c-44f0-86d6-597a7b49ae19" providerId="ADAL" clId="{4145B09C-FFFF-6C46-85BA-522EBB5F5558}" dt="2024-04-28T20:57:41.232" v="2943" actId="113"/>
          <ac:spMkLst>
            <pc:docMk/>
            <pc:sldMk cId="4092246427" sldId="8260"/>
            <ac:spMk id="2" creationId="{00000000-0000-0000-0000-000000000000}"/>
          </ac:spMkLst>
        </pc:spChg>
        <pc:spChg chg="add mod">
          <ac:chgData name="Praveen Namakkal Mohankumar" userId="8059d15b-4f8c-44f0-86d6-597a7b49ae19" providerId="ADAL" clId="{4145B09C-FFFF-6C46-85BA-522EBB5F5558}" dt="2024-04-29T05:14:25.115" v="7172" actId="1036"/>
          <ac:spMkLst>
            <pc:docMk/>
            <pc:sldMk cId="4092246427" sldId="8260"/>
            <ac:spMk id="3" creationId="{743A6797-087C-87D9-7554-08AE98B3C8D8}"/>
          </ac:spMkLst>
        </pc:spChg>
        <pc:spChg chg="mod">
          <ac:chgData name="Praveen Namakkal Mohankumar" userId="8059d15b-4f8c-44f0-86d6-597a7b49ae19" providerId="ADAL" clId="{4145B09C-FFFF-6C46-85BA-522EBB5F5558}" dt="2024-04-28T20:57:41.232" v="2943" actId="113"/>
          <ac:spMkLst>
            <pc:docMk/>
            <pc:sldMk cId="4092246427" sldId="8260"/>
            <ac:spMk id="4" creationId="{2123AE4C-ACD7-D1C6-24A0-FECD3EDC1809}"/>
          </ac:spMkLst>
        </pc:spChg>
        <pc:spChg chg="add mod">
          <ac:chgData name="Praveen Namakkal Mohankumar" userId="8059d15b-4f8c-44f0-86d6-597a7b49ae19" providerId="ADAL" clId="{4145B09C-FFFF-6C46-85BA-522EBB5F5558}" dt="2024-04-29T05:14:25.115" v="7172" actId="1036"/>
          <ac:spMkLst>
            <pc:docMk/>
            <pc:sldMk cId="4092246427" sldId="8260"/>
            <ac:spMk id="6" creationId="{25B6AC1D-A81D-B310-B0DD-819A60E03878}"/>
          </ac:spMkLst>
        </pc:spChg>
        <pc:spChg chg="add mod">
          <ac:chgData name="Praveen Namakkal Mohankumar" userId="8059d15b-4f8c-44f0-86d6-597a7b49ae19" providerId="ADAL" clId="{4145B09C-FFFF-6C46-85BA-522EBB5F5558}" dt="2024-04-29T05:14:25.115" v="7172" actId="1036"/>
          <ac:spMkLst>
            <pc:docMk/>
            <pc:sldMk cId="4092246427" sldId="8260"/>
            <ac:spMk id="10" creationId="{E655B097-6336-B674-EF81-9F923A1D05A0}"/>
          </ac:spMkLst>
        </pc:spChg>
        <pc:spChg chg="del mod">
          <ac:chgData name="Praveen Namakkal Mohankumar" userId="8059d15b-4f8c-44f0-86d6-597a7b49ae19" providerId="ADAL" clId="{4145B09C-FFFF-6C46-85BA-522EBB5F5558}" dt="2024-04-29T05:08:52.875" v="6965" actId="478"/>
          <ac:spMkLst>
            <pc:docMk/>
            <pc:sldMk cId="4092246427" sldId="8260"/>
            <ac:spMk id="11" creationId="{00000000-0000-0000-0000-000000000000}"/>
          </ac:spMkLst>
        </pc:spChg>
        <pc:spChg chg="add mod">
          <ac:chgData name="Praveen Namakkal Mohankumar" userId="8059d15b-4f8c-44f0-86d6-597a7b49ae19" providerId="ADAL" clId="{4145B09C-FFFF-6C46-85BA-522EBB5F5558}" dt="2024-04-29T05:14:25.115" v="7172" actId="1036"/>
          <ac:spMkLst>
            <pc:docMk/>
            <pc:sldMk cId="4092246427" sldId="8260"/>
            <ac:spMk id="12" creationId="{8CBB60A8-437F-5E25-7D00-743F7DCAD5EF}"/>
          </ac:spMkLst>
        </pc:spChg>
        <pc:spChg chg="add mod">
          <ac:chgData name="Praveen Namakkal Mohankumar" userId="8059d15b-4f8c-44f0-86d6-597a7b49ae19" providerId="ADAL" clId="{4145B09C-FFFF-6C46-85BA-522EBB5F5558}" dt="2024-04-29T05:14:25.115" v="7172" actId="1036"/>
          <ac:spMkLst>
            <pc:docMk/>
            <pc:sldMk cId="4092246427" sldId="8260"/>
            <ac:spMk id="13" creationId="{7A794161-458A-F119-F7B3-2B5F40612239}"/>
          </ac:spMkLst>
        </pc:spChg>
        <pc:spChg chg="add mod">
          <ac:chgData name="Praveen Namakkal Mohankumar" userId="8059d15b-4f8c-44f0-86d6-597a7b49ae19" providerId="ADAL" clId="{4145B09C-FFFF-6C46-85BA-522EBB5F5558}" dt="2024-04-29T05:14:25.115" v="7172" actId="1036"/>
          <ac:spMkLst>
            <pc:docMk/>
            <pc:sldMk cId="4092246427" sldId="8260"/>
            <ac:spMk id="14" creationId="{8226D814-831A-4F1B-6934-9D90E70E2220}"/>
          </ac:spMkLst>
        </pc:spChg>
        <pc:spChg chg="add mod">
          <ac:chgData name="Praveen Namakkal Mohankumar" userId="8059d15b-4f8c-44f0-86d6-597a7b49ae19" providerId="ADAL" clId="{4145B09C-FFFF-6C46-85BA-522EBB5F5558}" dt="2024-04-29T05:14:25.115" v="7172" actId="1036"/>
          <ac:spMkLst>
            <pc:docMk/>
            <pc:sldMk cId="4092246427" sldId="8260"/>
            <ac:spMk id="17" creationId="{82293AC8-2E07-95C5-EE67-D1AA10815291}"/>
          </ac:spMkLst>
        </pc:spChg>
        <pc:spChg chg="add mod">
          <ac:chgData name="Praveen Namakkal Mohankumar" userId="8059d15b-4f8c-44f0-86d6-597a7b49ae19" providerId="ADAL" clId="{4145B09C-FFFF-6C46-85BA-522EBB5F5558}" dt="2024-04-29T05:14:25.115" v="7172" actId="1036"/>
          <ac:spMkLst>
            <pc:docMk/>
            <pc:sldMk cId="4092246427" sldId="8260"/>
            <ac:spMk id="18" creationId="{DF1A11B9-FE4C-D14E-4101-F57FF1424E72}"/>
          </ac:spMkLst>
        </pc:spChg>
        <pc:spChg chg="add mod">
          <ac:chgData name="Praveen Namakkal Mohankumar" userId="8059d15b-4f8c-44f0-86d6-597a7b49ae19" providerId="ADAL" clId="{4145B09C-FFFF-6C46-85BA-522EBB5F5558}" dt="2024-04-28T21:01:47.416" v="3007"/>
          <ac:spMkLst>
            <pc:docMk/>
            <pc:sldMk cId="4092246427" sldId="8260"/>
            <ac:spMk id="20" creationId="{DE1A1C77-8BD6-605E-6E99-B75F968308E9}"/>
          </ac:spMkLst>
        </pc:spChg>
        <pc:spChg chg="add mod">
          <ac:chgData name="Praveen Namakkal Mohankumar" userId="8059d15b-4f8c-44f0-86d6-597a7b49ae19" providerId="ADAL" clId="{4145B09C-FFFF-6C46-85BA-522EBB5F5558}" dt="2024-04-28T21:01:47.416" v="3007"/>
          <ac:spMkLst>
            <pc:docMk/>
            <pc:sldMk cId="4092246427" sldId="8260"/>
            <ac:spMk id="21" creationId="{A402CCD4-47D5-156A-3DFA-37344D9C5508}"/>
          </ac:spMkLst>
        </pc:spChg>
        <pc:spChg chg="add mod">
          <ac:chgData name="Praveen Namakkal Mohankumar" userId="8059d15b-4f8c-44f0-86d6-597a7b49ae19" providerId="ADAL" clId="{4145B09C-FFFF-6C46-85BA-522EBB5F5558}" dt="2024-04-28T21:01:47.416" v="3007"/>
          <ac:spMkLst>
            <pc:docMk/>
            <pc:sldMk cId="4092246427" sldId="8260"/>
            <ac:spMk id="23" creationId="{2E87B1F4-3101-E200-8C44-4F87ADBC990B}"/>
          </ac:spMkLst>
        </pc:spChg>
        <pc:spChg chg="add mod">
          <ac:chgData name="Praveen Namakkal Mohankumar" userId="8059d15b-4f8c-44f0-86d6-597a7b49ae19" providerId="ADAL" clId="{4145B09C-FFFF-6C46-85BA-522EBB5F5558}" dt="2024-04-28T21:01:47.416" v="3007"/>
          <ac:spMkLst>
            <pc:docMk/>
            <pc:sldMk cId="4092246427" sldId="8260"/>
            <ac:spMk id="24" creationId="{0D4FA707-6BF3-A8BC-D12B-75D228A9B060}"/>
          </ac:spMkLst>
        </pc:spChg>
        <pc:spChg chg="add mod">
          <ac:chgData name="Praveen Namakkal Mohankumar" userId="8059d15b-4f8c-44f0-86d6-597a7b49ae19" providerId="ADAL" clId="{4145B09C-FFFF-6C46-85BA-522EBB5F5558}" dt="2024-04-28T21:01:45.519" v="3005"/>
          <ac:spMkLst>
            <pc:docMk/>
            <pc:sldMk cId="4092246427" sldId="8260"/>
            <ac:spMk id="26" creationId="{43245463-766D-30D3-CE66-0A1408946545}"/>
          </ac:spMkLst>
        </pc:spChg>
        <pc:spChg chg="add mod">
          <ac:chgData name="Praveen Namakkal Mohankumar" userId="8059d15b-4f8c-44f0-86d6-597a7b49ae19" providerId="ADAL" clId="{4145B09C-FFFF-6C46-85BA-522EBB5F5558}" dt="2024-04-28T21:01:45.519" v="3005"/>
          <ac:spMkLst>
            <pc:docMk/>
            <pc:sldMk cId="4092246427" sldId="8260"/>
            <ac:spMk id="27" creationId="{E3483184-C078-770E-6FC6-23FE6DB21555}"/>
          </ac:spMkLst>
        </pc:spChg>
        <pc:spChg chg="add mod">
          <ac:chgData name="Praveen Namakkal Mohankumar" userId="8059d15b-4f8c-44f0-86d6-597a7b49ae19" providerId="ADAL" clId="{4145B09C-FFFF-6C46-85BA-522EBB5F5558}" dt="2024-04-28T21:01:45.519" v="3005"/>
          <ac:spMkLst>
            <pc:docMk/>
            <pc:sldMk cId="4092246427" sldId="8260"/>
            <ac:spMk id="29" creationId="{F18538C1-5C5F-9B41-083F-2ECBA2B24C49}"/>
          </ac:spMkLst>
        </pc:spChg>
        <pc:spChg chg="add mod">
          <ac:chgData name="Praveen Namakkal Mohankumar" userId="8059d15b-4f8c-44f0-86d6-597a7b49ae19" providerId="ADAL" clId="{4145B09C-FFFF-6C46-85BA-522EBB5F5558}" dt="2024-04-28T21:01:45.519" v="3005"/>
          <ac:spMkLst>
            <pc:docMk/>
            <pc:sldMk cId="4092246427" sldId="8260"/>
            <ac:spMk id="30" creationId="{F1F10271-543A-52FB-DDBF-7C8ECA6BDEAB}"/>
          </ac:spMkLst>
        </pc:spChg>
        <pc:spChg chg="add mod">
          <ac:chgData name="Praveen Namakkal Mohankumar" userId="8059d15b-4f8c-44f0-86d6-597a7b49ae19" providerId="ADAL" clId="{4145B09C-FFFF-6C46-85BA-522EBB5F5558}" dt="2024-04-28T21:02:07.043" v="3044"/>
          <ac:spMkLst>
            <pc:docMk/>
            <pc:sldMk cId="4092246427" sldId="8260"/>
            <ac:spMk id="32" creationId="{ABE30B43-D27B-A21C-2964-95F8B1921AF8}"/>
          </ac:spMkLst>
        </pc:spChg>
        <pc:spChg chg="add mod">
          <ac:chgData name="Praveen Namakkal Mohankumar" userId="8059d15b-4f8c-44f0-86d6-597a7b49ae19" providerId="ADAL" clId="{4145B09C-FFFF-6C46-85BA-522EBB5F5558}" dt="2024-04-28T21:02:07.043" v="3044"/>
          <ac:spMkLst>
            <pc:docMk/>
            <pc:sldMk cId="4092246427" sldId="8260"/>
            <ac:spMk id="33" creationId="{687E32D5-13FC-9FCF-937D-976F17A29E40}"/>
          </ac:spMkLst>
        </pc:spChg>
        <pc:spChg chg="add mod">
          <ac:chgData name="Praveen Namakkal Mohankumar" userId="8059d15b-4f8c-44f0-86d6-597a7b49ae19" providerId="ADAL" clId="{4145B09C-FFFF-6C46-85BA-522EBB5F5558}" dt="2024-04-28T21:02:07.043" v="3044"/>
          <ac:spMkLst>
            <pc:docMk/>
            <pc:sldMk cId="4092246427" sldId="8260"/>
            <ac:spMk id="36" creationId="{3494C095-09CB-CD0A-5F34-D7A6E17D5DC2}"/>
          </ac:spMkLst>
        </pc:spChg>
        <pc:spChg chg="add mod">
          <ac:chgData name="Praveen Namakkal Mohankumar" userId="8059d15b-4f8c-44f0-86d6-597a7b49ae19" providerId="ADAL" clId="{4145B09C-FFFF-6C46-85BA-522EBB5F5558}" dt="2024-04-28T21:02:07.043" v="3044"/>
          <ac:spMkLst>
            <pc:docMk/>
            <pc:sldMk cId="4092246427" sldId="8260"/>
            <ac:spMk id="37" creationId="{E5FFA2CC-E7E1-99ED-4021-6F986B570DE7}"/>
          </ac:spMkLst>
        </pc:spChg>
        <pc:spChg chg="add mod">
          <ac:chgData name="Praveen Namakkal Mohankumar" userId="8059d15b-4f8c-44f0-86d6-597a7b49ae19" providerId="ADAL" clId="{4145B09C-FFFF-6C46-85BA-522EBB5F5558}" dt="2024-04-28T21:02:07.043" v="3044"/>
          <ac:spMkLst>
            <pc:docMk/>
            <pc:sldMk cId="4092246427" sldId="8260"/>
            <ac:spMk id="38" creationId="{8739237D-4C3F-AA63-AD58-AC67125FC826}"/>
          </ac:spMkLst>
        </pc:spChg>
        <pc:spChg chg="add mod">
          <ac:chgData name="Praveen Namakkal Mohankumar" userId="8059d15b-4f8c-44f0-86d6-597a7b49ae19" providerId="ADAL" clId="{4145B09C-FFFF-6C46-85BA-522EBB5F5558}" dt="2024-04-28T21:02:07.043" v="3044"/>
          <ac:spMkLst>
            <pc:docMk/>
            <pc:sldMk cId="4092246427" sldId="8260"/>
            <ac:spMk id="39" creationId="{ACF26775-3806-52B0-5A70-057D29703824}"/>
          </ac:spMkLst>
        </pc:spChg>
        <pc:spChg chg="add mod">
          <ac:chgData name="Praveen Namakkal Mohankumar" userId="8059d15b-4f8c-44f0-86d6-597a7b49ae19" providerId="ADAL" clId="{4145B09C-FFFF-6C46-85BA-522EBB5F5558}" dt="2024-04-28T21:02:07.043" v="3044"/>
          <ac:spMkLst>
            <pc:docMk/>
            <pc:sldMk cId="4092246427" sldId="8260"/>
            <ac:spMk id="41" creationId="{25E0AC32-F9D3-E378-F573-5CB81B06E26F}"/>
          </ac:spMkLst>
        </pc:spChg>
        <pc:spChg chg="add mod">
          <ac:chgData name="Praveen Namakkal Mohankumar" userId="8059d15b-4f8c-44f0-86d6-597a7b49ae19" providerId="ADAL" clId="{4145B09C-FFFF-6C46-85BA-522EBB5F5558}" dt="2024-04-28T21:02:07.043" v="3044"/>
          <ac:spMkLst>
            <pc:docMk/>
            <pc:sldMk cId="4092246427" sldId="8260"/>
            <ac:spMk id="42" creationId="{0791C62B-C1D7-2A7A-4360-9108638E6AE1}"/>
          </ac:spMkLst>
        </pc:spChg>
        <pc:spChg chg="add mod">
          <ac:chgData name="Praveen Namakkal Mohankumar" userId="8059d15b-4f8c-44f0-86d6-597a7b49ae19" providerId="ADAL" clId="{4145B09C-FFFF-6C46-85BA-522EBB5F5558}" dt="2024-04-28T21:02:03.994" v="3041" actId="571"/>
          <ac:spMkLst>
            <pc:docMk/>
            <pc:sldMk cId="4092246427" sldId="8260"/>
            <ac:spMk id="44" creationId="{8E4F1ABA-65A4-32BF-D634-38DC22631509}"/>
          </ac:spMkLst>
        </pc:spChg>
        <pc:spChg chg="add mod">
          <ac:chgData name="Praveen Namakkal Mohankumar" userId="8059d15b-4f8c-44f0-86d6-597a7b49ae19" providerId="ADAL" clId="{4145B09C-FFFF-6C46-85BA-522EBB5F5558}" dt="2024-04-28T21:02:03.994" v="3041" actId="571"/>
          <ac:spMkLst>
            <pc:docMk/>
            <pc:sldMk cId="4092246427" sldId="8260"/>
            <ac:spMk id="45" creationId="{40D22EB6-F3BA-A748-3C0C-4F65E54EE6D7}"/>
          </ac:spMkLst>
        </pc:spChg>
        <pc:spChg chg="add mod">
          <ac:chgData name="Praveen Namakkal Mohankumar" userId="8059d15b-4f8c-44f0-86d6-597a7b49ae19" providerId="ADAL" clId="{4145B09C-FFFF-6C46-85BA-522EBB5F5558}" dt="2024-04-28T21:02:03.994" v="3041" actId="571"/>
          <ac:spMkLst>
            <pc:docMk/>
            <pc:sldMk cId="4092246427" sldId="8260"/>
            <ac:spMk id="48" creationId="{3BEEAC10-E220-CFC2-866A-D283B2D92C45}"/>
          </ac:spMkLst>
        </pc:spChg>
        <pc:spChg chg="add mod">
          <ac:chgData name="Praveen Namakkal Mohankumar" userId="8059d15b-4f8c-44f0-86d6-597a7b49ae19" providerId="ADAL" clId="{4145B09C-FFFF-6C46-85BA-522EBB5F5558}" dt="2024-04-28T21:02:03.994" v="3041" actId="571"/>
          <ac:spMkLst>
            <pc:docMk/>
            <pc:sldMk cId="4092246427" sldId="8260"/>
            <ac:spMk id="49" creationId="{3A28F105-644F-8A87-9408-4F3AC0E68EED}"/>
          </ac:spMkLst>
        </pc:spChg>
        <pc:spChg chg="add mod">
          <ac:chgData name="Praveen Namakkal Mohankumar" userId="8059d15b-4f8c-44f0-86d6-597a7b49ae19" providerId="ADAL" clId="{4145B09C-FFFF-6C46-85BA-522EBB5F5558}" dt="2024-04-28T21:02:03.994" v="3041" actId="571"/>
          <ac:spMkLst>
            <pc:docMk/>
            <pc:sldMk cId="4092246427" sldId="8260"/>
            <ac:spMk id="50" creationId="{5DA9683A-876F-1CA7-6B7E-9007464C59FE}"/>
          </ac:spMkLst>
        </pc:spChg>
        <pc:spChg chg="add mod">
          <ac:chgData name="Praveen Namakkal Mohankumar" userId="8059d15b-4f8c-44f0-86d6-597a7b49ae19" providerId="ADAL" clId="{4145B09C-FFFF-6C46-85BA-522EBB5F5558}" dt="2024-04-28T21:02:03.994" v="3041" actId="571"/>
          <ac:spMkLst>
            <pc:docMk/>
            <pc:sldMk cId="4092246427" sldId="8260"/>
            <ac:spMk id="51" creationId="{559AD7B4-D375-F697-B378-EA68ACDE0E16}"/>
          </ac:spMkLst>
        </pc:spChg>
        <pc:spChg chg="add mod">
          <ac:chgData name="Praveen Namakkal Mohankumar" userId="8059d15b-4f8c-44f0-86d6-597a7b49ae19" providerId="ADAL" clId="{4145B09C-FFFF-6C46-85BA-522EBB5F5558}" dt="2024-04-28T21:02:03.994" v="3041" actId="571"/>
          <ac:spMkLst>
            <pc:docMk/>
            <pc:sldMk cId="4092246427" sldId="8260"/>
            <ac:spMk id="53" creationId="{3695DB5F-5471-37A2-4146-75D88CE3EE13}"/>
          </ac:spMkLst>
        </pc:spChg>
        <pc:spChg chg="add mod">
          <ac:chgData name="Praveen Namakkal Mohankumar" userId="8059d15b-4f8c-44f0-86d6-597a7b49ae19" providerId="ADAL" clId="{4145B09C-FFFF-6C46-85BA-522EBB5F5558}" dt="2024-04-28T21:02:03.994" v="3041" actId="571"/>
          <ac:spMkLst>
            <pc:docMk/>
            <pc:sldMk cId="4092246427" sldId="8260"/>
            <ac:spMk id="54" creationId="{60AC53B5-F1BB-4979-88EE-D93CF9DD85D2}"/>
          </ac:spMkLst>
        </pc:spChg>
        <pc:spChg chg="add mod">
          <ac:chgData name="Praveen Namakkal Mohankumar" userId="8059d15b-4f8c-44f0-86d6-597a7b49ae19" providerId="ADAL" clId="{4145B09C-FFFF-6C46-85BA-522EBB5F5558}" dt="2024-04-29T05:14:25.115" v="7172" actId="1036"/>
          <ac:spMkLst>
            <pc:docMk/>
            <pc:sldMk cId="4092246427" sldId="8260"/>
            <ac:spMk id="56" creationId="{5A901848-453B-C29B-EDD0-4EAB5CDBD533}"/>
          </ac:spMkLst>
        </pc:spChg>
        <pc:spChg chg="add mod">
          <ac:chgData name="Praveen Namakkal Mohankumar" userId="8059d15b-4f8c-44f0-86d6-597a7b49ae19" providerId="ADAL" clId="{4145B09C-FFFF-6C46-85BA-522EBB5F5558}" dt="2024-04-29T05:14:25.115" v="7172" actId="1036"/>
          <ac:spMkLst>
            <pc:docMk/>
            <pc:sldMk cId="4092246427" sldId="8260"/>
            <ac:spMk id="57" creationId="{B1B58480-47A4-39D5-8937-84B3F9F4B9D9}"/>
          </ac:spMkLst>
        </pc:spChg>
        <pc:spChg chg="add mod">
          <ac:chgData name="Praveen Namakkal Mohankumar" userId="8059d15b-4f8c-44f0-86d6-597a7b49ae19" providerId="ADAL" clId="{4145B09C-FFFF-6C46-85BA-522EBB5F5558}" dt="2024-04-29T05:14:25.115" v="7172" actId="1036"/>
          <ac:spMkLst>
            <pc:docMk/>
            <pc:sldMk cId="4092246427" sldId="8260"/>
            <ac:spMk id="60" creationId="{8B4A4F1F-30B5-B71E-5B92-1D8B593FA8DC}"/>
          </ac:spMkLst>
        </pc:spChg>
        <pc:spChg chg="add mod">
          <ac:chgData name="Praveen Namakkal Mohankumar" userId="8059d15b-4f8c-44f0-86d6-597a7b49ae19" providerId="ADAL" clId="{4145B09C-FFFF-6C46-85BA-522EBB5F5558}" dt="2024-04-29T05:14:25.115" v="7172" actId="1036"/>
          <ac:spMkLst>
            <pc:docMk/>
            <pc:sldMk cId="4092246427" sldId="8260"/>
            <ac:spMk id="61" creationId="{11A65FE8-68C7-1E08-9FC9-33D879F89570}"/>
          </ac:spMkLst>
        </pc:spChg>
        <pc:spChg chg="add mod">
          <ac:chgData name="Praveen Namakkal Mohankumar" userId="8059d15b-4f8c-44f0-86d6-597a7b49ae19" providerId="ADAL" clId="{4145B09C-FFFF-6C46-85BA-522EBB5F5558}" dt="2024-04-29T05:14:25.115" v="7172" actId="1036"/>
          <ac:spMkLst>
            <pc:docMk/>
            <pc:sldMk cId="4092246427" sldId="8260"/>
            <ac:spMk id="62" creationId="{D778AAFE-A048-9752-6AC0-27A7C1443C36}"/>
          </ac:spMkLst>
        </pc:spChg>
        <pc:spChg chg="add mod">
          <ac:chgData name="Praveen Namakkal Mohankumar" userId="8059d15b-4f8c-44f0-86d6-597a7b49ae19" providerId="ADAL" clId="{4145B09C-FFFF-6C46-85BA-522EBB5F5558}" dt="2024-04-29T05:14:25.115" v="7172" actId="1036"/>
          <ac:spMkLst>
            <pc:docMk/>
            <pc:sldMk cId="4092246427" sldId="8260"/>
            <ac:spMk id="63" creationId="{4F25833F-CF30-5C36-1553-6211909D6A55}"/>
          </ac:spMkLst>
        </pc:spChg>
        <pc:spChg chg="add mod">
          <ac:chgData name="Praveen Namakkal Mohankumar" userId="8059d15b-4f8c-44f0-86d6-597a7b49ae19" providerId="ADAL" clId="{4145B09C-FFFF-6C46-85BA-522EBB5F5558}" dt="2024-04-29T05:14:25.115" v="7172" actId="1036"/>
          <ac:spMkLst>
            <pc:docMk/>
            <pc:sldMk cId="4092246427" sldId="8260"/>
            <ac:spMk id="65" creationId="{D333C4B3-00EB-0DE4-1D6E-C6C9D6ABCAFF}"/>
          </ac:spMkLst>
        </pc:spChg>
        <pc:spChg chg="add mod">
          <ac:chgData name="Praveen Namakkal Mohankumar" userId="8059d15b-4f8c-44f0-86d6-597a7b49ae19" providerId="ADAL" clId="{4145B09C-FFFF-6C46-85BA-522EBB5F5558}" dt="2024-04-29T05:14:25.115" v="7172" actId="1036"/>
          <ac:spMkLst>
            <pc:docMk/>
            <pc:sldMk cId="4092246427" sldId="8260"/>
            <ac:spMk id="66" creationId="{BBCC90E2-41B5-40D8-8587-96B9F40CF5E0}"/>
          </ac:spMkLst>
        </pc:spChg>
        <pc:spChg chg="add mod">
          <ac:chgData name="Praveen Namakkal Mohankumar" userId="8059d15b-4f8c-44f0-86d6-597a7b49ae19" providerId="ADAL" clId="{4145B09C-FFFF-6C46-85BA-522EBB5F5558}" dt="2024-04-29T05:08:53.080" v="6966"/>
          <ac:spMkLst>
            <pc:docMk/>
            <pc:sldMk cId="4092246427" sldId="8260"/>
            <ac:spMk id="70" creationId="{541788FC-1C5B-3E96-D89F-3C61EDFD690B}"/>
          </ac:spMkLst>
        </pc:spChg>
        <pc:spChg chg="add mod">
          <ac:chgData name="Praveen Namakkal Mohankumar" userId="8059d15b-4f8c-44f0-86d6-597a7b49ae19" providerId="ADAL" clId="{4145B09C-FFFF-6C46-85BA-522EBB5F5558}" dt="2024-04-29T05:08:53.080" v="6966"/>
          <ac:spMkLst>
            <pc:docMk/>
            <pc:sldMk cId="4092246427" sldId="8260"/>
            <ac:spMk id="71" creationId="{60785AB1-7822-04B1-9EFD-06921E170E9D}"/>
          </ac:spMkLst>
        </pc:spChg>
        <pc:spChg chg="add mod">
          <ac:chgData name="Praveen Namakkal Mohankumar" userId="8059d15b-4f8c-44f0-86d6-597a7b49ae19" providerId="ADAL" clId="{4145B09C-FFFF-6C46-85BA-522EBB5F5558}" dt="2024-04-29T20:19:15.914" v="11669" actId="113"/>
          <ac:spMkLst>
            <pc:docMk/>
            <pc:sldMk cId="4092246427" sldId="8260"/>
            <ac:spMk id="72" creationId="{9CF3C9BB-76A1-E3A0-D577-3D8B8D3361C5}"/>
          </ac:spMkLst>
        </pc:spChg>
        <pc:spChg chg="del">
          <ac:chgData name="Praveen Namakkal Mohankumar" userId="8059d15b-4f8c-44f0-86d6-597a7b49ae19" providerId="ADAL" clId="{4145B09C-FFFF-6C46-85BA-522EBB5F5558}" dt="2024-04-28T20:55:48" v="2903" actId="478"/>
          <ac:spMkLst>
            <pc:docMk/>
            <pc:sldMk cId="4092246427" sldId="8260"/>
            <ac:spMk id="90" creationId="{B658883D-68DF-9DA7-9C17-9E36B7592071}"/>
          </ac:spMkLst>
        </pc:spChg>
        <pc:spChg chg="del">
          <ac:chgData name="Praveen Namakkal Mohankumar" userId="8059d15b-4f8c-44f0-86d6-597a7b49ae19" providerId="ADAL" clId="{4145B09C-FFFF-6C46-85BA-522EBB5F5558}" dt="2024-04-28T20:55:48" v="2903" actId="478"/>
          <ac:spMkLst>
            <pc:docMk/>
            <pc:sldMk cId="4092246427" sldId="8260"/>
            <ac:spMk id="98" creationId="{7F316BB1-7203-02D3-A362-9BF4FFA604D3}"/>
          </ac:spMkLst>
        </pc:spChg>
        <pc:spChg chg="del">
          <ac:chgData name="Praveen Namakkal Mohankumar" userId="8059d15b-4f8c-44f0-86d6-597a7b49ae19" providerId="ADAL" clId="{4145B09C-FFFF-6C46-85BA-522EBB5F5558}" dt="2024-04-28T20:55:48" v="2903" actId="478"/>
          <ac:spMkLst>
            <pc:docMk/>
            <pc:sldMk cId="4092246427" sldId="8260"/>
            <ac:spMk id="105" creationId="{0619C973-65C2-CECF-F349-83FE459EFB37}"/>
          </ac:spMkLst>
        </pc:spChg>
        <pc:spChg chg="del">
          <ac:chgData name="Praveen Namakkal Mohankumar" userId="8059d15b-4f8c-44f0-86d6-597a7b49ae19" providerId="ADAL" clId="{4145B09C-FFFF-6C46-85BA-522EBB5F5558}" dt="2024-04-28T20:55:48" v="2903" actId="478"/>
          <ac:spMkLst>
            <pc:docMk/>
            <pc:sldMk cId="4092246427" sldId="8260"/>
            <ac:spMk id="106" creationId="{87031429-D310-5D29-FD5D-450A45029D51}"/>
          </ac:spMkLst>
        </pc:spChg>
        <pc:grpChg chg="del">
          <ac:chgData name="Praveen Namakkal Mohankumar" userId="8059d15b-4f8c-44f0-86d6-597a7b49ae19" providerId="ADAL" clId="{4145B09C-FFFF-6C46-85BA-522EBB5F5558}" dt="2024-04-28T20:55:48" v="2903" actId="478"/>
          <ac:grpSpMkLst>
            <pc:docMk/>
            <pc:sldMk cId="4092246427" sldId="8260"/>
            <ac:grpSpMk id="91" creationId="{88224E1B-0278-7FE0-50DE-114D40603A18}"/>
          </ac:grpSpMkLst>
        </pc:grpChg>
        <pc:grpChg chg="del">
          <ac:chgData name="Praveen Namakkal Mohankumar" userId="8059d15b-4f8c-44f0-86d6-597a7b49ae19" providerId="ADAL" clId="{4145B09C-FFFF-6C46-85BA-522EBB5F5558}" dt="2024-04-28T20:55:48" v="2903" actId="478"/>
          <ac:grpSpMkLst>
            <pc:docMk/>
            <pc:sldMk cId="4092246427" sldId="8260"/>
            <ac:grpSpMk id="99" creationId="{76FBC8CD-2273-8CA4-CA31-684EE0D9BD15}"/>
          </ac:grpSpMkLst>
        </pc:grpChg>
        <pc:grpChg chg="del">
          <ac:chgData name="Praveen Namakkal Mohankumar" userId="8059d15b-4f8c-44f0-86d6-597a7b49ae19" providerId="ADAL" clId="{4145B09C-FFFF-6C46-85BA-522EBB5F5558}" dt="2024-04-28T20:55:48" v="2903" actId="478"/>
          <ac:grpSpMkLst>
            <pc:docMk/>
            <pc:sldMk cId="4092246427" sldId="8260"/>
            <ac:grpSpMk id="107" creationId="{6A9F5496-1EE6-1007-4E84-D09EC36ED8B1}"/>
          </ac:grpSpMkLst>
        </pc:grpChg>
        <pc:grpChg chg="del">
          <ac:chgData name="Praveen Namakkal Mohankumar" userId="8059d15b-4f8c-44f0-86d6-597a7b49ae19" providerId="ADAL" clId="{4145B09C-FFFF-6C46-85BA-522EBB5F5558}" dt="2024-04-28T20:55:48" v="2903" actId="478"/>
          <ac:grpSpMkLst>
            <pc:docMk/>
            <pc:sldMk cId="4092246427" sldId="8260"/>
            <ac:grpSpMk id="121" creationId="{E6F428C7-598D-297F-E06F-B1543FB80BF7}"/>
          </ac:grpSpMkLst>
        </pc:grpChg>
        <pc:picChg chg="mod">
          <ac:chgData name="Praveen Namakkal Mohankumar" userId="8059d15b-4f8c-44f0-86d6-597a7b49ae19" providerId="ADAL" clId="{4145B09C-FFFF-6C46-85BA-522EBB5F5558}" dt="2024-04-28T20:57:41.232" v="2943" actId="113"/>
          <ac:picMkLst>
            <pc:docMk/>
            <pc:sldMk cId="4092246427" sldId="8260"/>
            <ac:picMk id="5" creationId="{CAB5CC40-92E8-52DE-270E-424F66FDC3CE}"/>
          </ac:picMkLst>
        </pc:picChg>
        <pc:picChg chg="add mod">
          <ac:chgData name="Praveen Namakkal Mohankumar" userId="8059d15b-4f8c-44f0-86d6-597a7b49ae19" providerId="ADAL" clId="{4145B09C-FFFF-6C46-85BA-522EBB5F5558}" dt="2024-04-29T05:14:25.115" v="7172" actId="1036"/>
          <ac:picMkLst>
            <pc:docMk/>
            <pc:sldMk cId="4092246427" sldId="8260"/>
            <ac:picMk id="7" creationId="{EF9F650D-8B29-3074-62D6-5D4BC1B157B8}"/>
          </ac:picMkLst>
        </pc:picChg>
        <pc:picChg chg="add del mod">
          <ac:chgData name="Praveen Namakkal Mohankumar" userId="8059d15b-4f8c-44f0-86d6-597a7b49ae19" providerId="ADAL" clId="{4145B09C-FFFF-6C46-85BA-522EBB5F5558}" dt="2024-04-28T20:58:40.373" v="2962" actId="478"/>
          <ac:picMkLst>
            <pc:docMk/>
            <pc:sldMk cId="4092246427" sldId="8260"/>
            <ac:picMk id="15" creationId="{48C02CEC-60C0-5040-4CB0-704BD9B2F518}"/>
          </ac:picMkLst>
        </pc:picChg>
        <pc:picChg chg="add mod">
          <ac:chgData name="Praveen Namakkal Mohankumar" userId="8059d15b-4f8c-44f0-86d6-597a7b49ae19" providerId="ADAL" clId="{4145B09C-FFFF-6C46-85BA-522EBB5F5558}" dt="2024-04-29T05:14:25.115" v="7172" actId="1036"/>
          <ac:picMkLst>
            <pc:docMk/>
            <pc:sldMk cId="4092246427" sldId="8260"/>
            <ac:picMk id="19" creationId="{3D2B2A50-3524-980B-5D1A-209FB47AFC94}"/>
          </ac:picMkLst>
        </pc:picChg>
        <pc:picChg chg="add mod">
          <ac:chgData name="Praveen Namakkal Mohankumar" userId="8059d15b-4f8c-44f0-86d6-597a7b49ae19" providerId="ADAL" clId="{4145B09C-FFFF-6C46-85BA-522EBB5F5558}" dt="2024-04-28T21:01:47.416" v="3007"/>
          <ac:picMkLst>
            <pc:docMk/>
            <pc:sldMk cId="4092246427" sldId="8260"/>
            <ac:picMk id="25" creationId="{0D431071-DDB2-BE06-7EFC-B4A120E60C36}"/>
          </ac:picMkLst>
        </pc:picChg>
        <pc:picChg chg="add mod">
          <ac:chgData name="Praveen Namakkal Mohankumar" userId="8059d15b-4f8c-44f0-86d6-597a7b49ae19" providerId="ADAL" clId="{4145B09C-FFFF-6C46-85BA-522EBB5F5558}" dt="2024-04-28T21:01:45.519" v="3005"/>
          <ac:picMkLst>
            <pc:docMk/>
            <pc:sldMk cId="4092246427" sldId="8260"/>
            <ac:picMk id="31" creationId="{FE4CDDA7-605D-AEBA-F676-A59A4DFB160D}"/>
          </ac:picMkLst>
        </pc:picChg>
        <pc:picChg chg="add mod">
          <ac:chgData name="Praveen Namakkal Mohankumar" userId="8059d15b-4f8c-44f0-86d6-597a7b49ae19" providerId="ADAL" clId="{4145B09C-FFFF-6C46-85BA-522EBB5F5558}" dt="2024-04-28T21:02:07.043" v="3044"/>
          <ac:picMkLst>
            <pc:docMk/>
            <pc:sldMk cId="4092246427" sldId="8260"/>
            <ac:picMk id="34" creationId="{0D57C78E-89CD-5CD7-1F4B-465203BB054A}"/>
          </ac:picMkLst>
        </pc:picChg>
        <pc:picChg chg="add mod">
          <ac:chgData name="Praveen Namakkal Mohankumar" userId="8059d15b-4f8c-44f0-86d6-597a7b49ae19" providerId="ADAL" clId="{4145B09C-FFFF-6C46-85BA-522EBB5F5558}" dt="2024-04-28T21:02:07.043" v="3044"/>
          <ac:picMkLst>
            <pc:docMk/>
            <pc:sldMk cId="4092246427" sldId="8260"/>
            <ac:picMk id="43" creationId="{EDA901DD-B7FB-6E60-4C46-A3A32C45919D}"/>
          </ac:picMkLst>
        </pc:picChg>
        <pc:picChg chg="add mod">
          <ac:chgData name="Praveen Namakkal Mohankumar" userId="8059d15b-4f8c-44f0-86d6-597a7b49ae19" providerId="ADAL" clId="{4145B09C-FFFF-6C46-85BA-522EBB5F5558}" dt="2024-04-28T21:02:03.994" v="3041" actId="571"/>
          <ac:picMkLst>
            <pc:docMk/>
            <pc:sldMk cId="4092246427" sldId="8260"/>
            <ac:picMk id="46" creationId="{263D756A-32C6-1A6E-8EAD-A778DB46075C}"/>
          </ac:picMkLst>
        </pc:picChg>
        <pc:picChg chg="add mod">
          <ac:chgData name="Praveen Namakkal Mohankumar" userId="8059d15b-4f8c-44f0-86d6-597a7b49ae19" providerId="ADAL" clId="{4145B09C-FFFF-6C46-85BA-522EBB5F5558}" dt="2024-04-28T21:02:03.994" v="3041" actId="571"/>
          <ac:picMkLst>
            <pc:docMk/>
            <pc:sldMk cId="4092246427" sldId="8260"/>
            <ac:picMk id="55" creationId="{FA3077FB-8439-FD26-D1BE-7185CB69AE68}"/>
          </ac:picMkLst>
        </pc:picChg>
        <pc:picChg chg="add del mod">
          <ac:chgData name="Praveen Namakkal Mohankumar" userId="8059d15b-4f8c-44f0-86d6-597a7b49ae19" providerId="ADAL" clId="{4145B09C-FFFF-6C46-85BA-522EBB5F5558}" dt="2024-04-28T21:02:35.193" v="3053" actId="478"/>
          <ac:picMkLst>
            <pc:docMk/>
            <pc:sldMk cId="4092246427" sldId="8260"/>
            <ac:picMk id="58" creationId="{EDD3CC8C-3497-5376-D6F8-7B388803FE29}"/>
          </ac:picMkLst>
        </pc:picChg>
        <pc:picChg chg="add del mod">
          <ac:chgData name="Praveen Namakkal Mohankumar" userId="8059d15b-4f8c-44f0-86d6-597a7b49ae19" providerId="ADAL" clId="{4145B09C-FFFF-6C46-85BA-522EBB5F5558}" dt="2024-04-28T21:03:19.238" v="3090" actId="478"/>
          <ac:picMkLst>
            <pc:docMk/>
            <pc:sldMk cId="4092246427" sldId="8260"/>
            <ac:picMk id="67" creationId="{76C44B6A-2CE5-3EDF-8AD9-DDEF6C138789}"/>
          </ac:picMkLst>
        </pc:picChg>
        <pc:picChg chg="add mod">
          <ac:chgData name="Praveen Namakkal Mohankumar" userId="8059d15b-4f8c-44f0-86d6-597a7b49ae19" providerId="ADAL" clId="{4145B09C-FFFF-6C46-85BA-522EBB5F5558}" dt="2024-04-29T05:14:25.115" v="7172" actId="1036"/>
          <ac:picMkLst>
            <pc:docMk/>
            <pc:sldMk cId="4092246427" sldId="8260"/>
            <ac:picMk id="68" creationId="{6F8E43D5-FE9A-D773-1C3D-F1D151BD7597}"/>
          </ac:picMkLst>
        </pc:picChg>
        <pc:picChg chg="add del mod">
          <ac:chgData name="Praveen Namakkal Mohankumar" userId="8059d15b-4f8c-44f0-86d6-597a7b49ae19" providerId="ADAL" clId="{4145B09C-FFFF-6C46-85BA-522EBB5F5558}" dt="2024-04-29T19:32:57.614" v="10977" actId="478"/>
          <ac:picMkLst>
            <pc:docMk/>
            <pc:sldMk cId="4092246427" sldId="8260"/>
            <ac:picMk id="69" creationId="{7738FF83-32E1-64C2-9B0F-5DF03C4838CD}"/>
          </ac:picMkLst>
        </pc:picChg>
        <pc:picChg chg="add mod">
          <ac:chgData name="Praveen Namakkal Mohankumar" userId="8059d15b-4f8c-44f0-86d6-597a7b49ae19" providerId="ADAL" clId="{4145B09C-FFFF-6C46-85BA-522EBB5F5558}" dt="2024-04-29T19:33:42.426" v="10980" actId="1076"/>
          <ac:picMkLst>
            <pc:docMk/>
            <pc:sldMk cId="4092246427" sldId="8260"/>
            <ac:picMk id="73" creationId="{D0494366-E93A-1574-ECFB-67702F8B1565}"/>
          </ac:picMkLst>
        </pc:picChg>
        <pc:picChg chg="del">
          <ac:chgData name="Praveen Namakkal Mohankumar" userId="8059d15b-4f8c-44f0-86d6-597a7b49ae19" providerId="ADAL" clId="{4145B09C-FFFF-6C46-85BA-522EBB5F5558}" dt="2024-04-28T20:55:48" v="2903" actId="478"/>
          <ac:picMkLst>
            <pc:docMk/>
            <pc:sldMk cId="4092246427" sldId="8260"/>
            <ac:picMk id="87" creationId="{8BAABC8D-6120-D52F-F95C-390D84472862}"/>
          </ac:picMkLst>
        </pc:picChg>
        <pc:picChg chg="del">
          <ac:chgData name="Praveen Namakkal Mohankumar" userId="8059d15b-4f8c-44f0-86d6-597a7b49ae19" providerId="ADAL" clId="{4145B09C-FFFF-6C46-85BA-522EBB5F5558}" dt="2024-04-28T20:55:48" v="2903" actId="478"/>
          <ac:picMkLst>
            <pc:docMk/>
            <pc:sldMk cId="4092246427" sldId="8260"/>
            <ac:picMk id="88" creationId="{986C04FA-4D41-E0C5-3F0C-41DBA5D92F37}"/>
          </ac:picMkLst>
        </pc:picChg>
        <pc:picChg chg="del">
          <ac:chgData name="Praveen Namakkal Mohankumar" userId="8059d15b-4f8c-44f0-86d6-597a7b49ae19" providerId="ADAL" clId="{4145B09C-FFFF-6C46-85BA-522EBB5F5558}" dt="2024-04-28T20:55:48" v="2903" actId="478"/>
          <ac:picMkLst>
            <pc:docMk/>
            <pc:sldMk cId="4092246427" sldId="8260"/>
            <ac:picMk id="89" creationId="{E3866A35-D2E7-36AD-E21F-E5A1958A9963}"/>
          </ac:picMkLst>
        </pc:picChg>
        <pc:cxnChg chg="add mod">
          <ac:chgData name="Praveen Namakkal Mohankumar" userId="8059d15b-4f8c-44f0-86d6-597a7b49ae19" providerId="ADAL" clId="{4145B09C-FFFF-6C46-85BA-522EBB5F5558}" dt="2024-04-29T05:14:25.115" v="7172" actId="1036"/>
          <ac:cxnSpMkLst>
            <pc:docMk/>
            <pc:sldMk cId="4092246427" sldId="8260"/>
            <ac:cxnSpMk id="9" creationId="{27BE93EE-67A7-EDCC-18B7-9415466091AB}"/>
          </ac:cxnSpMkLst>
        </pc:cxnChg>
        <pc:cxnChg chg="add mod">
          <ac:chgData name="Praveen Namakkal Mohankumar" userId="8059d15b-4f8c-44f0-86d6-597a7b49ae19" providerId="ADAL" clId="{4145B09C-FFFF-6C46-85BA-522EBB5F5558}" dt="2024-04-29T05:14:25.115" v="7172" actId="1036"/>
          <ac:cxnSpMkLst>
            <pc:docMk/>
            <pc:sldMk cId="4092246427" sldId="8260"/>
            <ac:cxnSpMk id="16" creationId="{AD3682D4-F74D-C06E-38E3-C5AD36EC0A2D}"/>
          </ac:cxnSpMkLst>
        </pc:cxnChg>
        <pc:cxnChg chg="add mod">
          <ac:chgData name="Praveen Namakkal Mohankumar" userId="8059d15b-4f8c-44f0-86d6-597a7b49ae19" providerId="ADAL" clId="{4145B09C-FFFF-6C46-85BA-522EBB5F5558}" dt="2024-04-28T21:01:47.416" v="3007"/>
          <ac:cxnSpMkLst>
            <pc:docMk/>
            <pc:sldMk cId="4092246427" sldId="8260"/>
            <ac:cxnSpMk id="22" creationId="{D4449413-2436-2F6F-A13C-AB942EE58492}"/>
          </ac:cxnSpMkLst>
        </pc:cxnChg>
        <pc:cxnChg chg="add mod">
          <ac:chgData name="Praveen Namakkal Mohankumar" userId="8059d15b-4f8c-44f0-86d6-597a7b49ae19" providerId="ADAL" clId="{4145B09C-FFFF-6C46-85BA-522EBB5F5558}" dt="2024-04-28T21:01:45.519" v="3005"/>
          <ac:cxnSpMkLst>
            <pc:docMk/>
            <pc:sldMk cId="4092246427" sldId="8260"/>
            <ac:cxnSpMk id="28" creationId="{5AD8C192-7F6E-71F3-1D1B-F564137C133F}"/>
          </ac:cxnSpMkLst>
        </pc:cxnChg>
        <pc:cxnChg chg="add mod">
          <ac:chgData name="Praveen Namakkal Mohankumar" userId="8059d15b-4f8c-44f0-86d6-597a7b49ae19" providerId="ADAL" clId="{4145B09C-FFFF-6C46-85BA-522EBB5F5558}" dt="2024-04-28T21:02:07.043" v="3044"/>
          <ac:cxnSpMkLst>
            <pc:docMk/>
            <pc:sldMk cId="4092246427" sldId="8260"/>
            <ac:cxnSpMk id="35" creationId="{DC7B4C2D-412B-7C7C-D852-156D1B87242A}"/>
          </ac:cxnSpMkLst>
        </pc:cxnChg>
        <pc:cxnChg chg="add mod">
          <ac:chgData name="Praveen Namakkal Mohankumar" userId="8059d15b-4f8c-44f0-86d6-597a7b49ae19" providerId="ADAL" clId="{4145B09C-FFFF-6C46-85BA-522EBB5F5558}" dt="2024-04-28T21:02:07.043" v="3044"/>
          <ac:cxnSpMkLst>
            <pc:docMk/>
            <pc:sldMk cId="4092246427" sldId="8260"/>
            <ac:cxnSpMk id="40" creationId="{5FC707BE-6A9E-393D-10CE-0B275CCD9840}"/>
          </ac:cxnSpMkLst>
        </pc:cxnChg>
        <pc:cxnChg chg="add mod">
          <ac:chgData name="Praveen Namakkal Mohankumar" userId="8059d15b-4f8c-44f0-86d6-597a7b49ae19" providerId="ADAL" clId="{4145B09C-FFFF-6C46-85BA-522EBB5F5558}" dt="2024-04-28T21:02:03.994" v="3041" actId="571"/>
          <ac:cxnSpMkLst>
            <pc:docMk/>
            <pc:sldMk cId="4092246427" sldId="8260"/>
            <ac:cxnSpMk id="47" creationId="{8714DAF5-EF33-B58D-D1E3-CB6436601675}"/>
          </ac:cxnSpMkLst>
        </pc:cxnChg>
        <pc:cxnChg chg="add mod">
          <ac:chgData name="Praveen Namakkal Mohankumar" userId="8059d15b-4f8c-44f0-86d6-597a7b49ae19" providerId="ADAL" clId="{4145B09C-FFFF-6C46-85BA-522EBB5F5558}" dt="2024-04-28T21:02:03.994" v="3041" actId="571"/>
          <ac:cxnSpMkLst>
            <pc:docMk/>
            <pc:sldMk cId="4092246427" sldId="8260"/>
            <ac:cxnSpMk id="52" creationId="{74A625C3-8131-D755-2154-6C1E332B28FF}"/>
          </ac:cxnSpMkLst>
        </pc:cxnChg>
        <pc:cxnChg chg="add mod">
          <ac:chgData name="Praveen Namakkal Mohankumar" userId="8059d15b-4f8c-44f0-86d6-597a7b49ae19" providerId="ADAL" clId="{4145B09C-FFFF-6C46-85BA-522EBB5F5558}" dt="2024-04-29T05:14:25.115" v="7172" actId="1036"/>
          <ac:cxnSpMkLst>
            <pc:docMk/>
            <pc:sldMk cId="4092246427" sldId="8260"/>
            <ac:cxnSpMk id="59" creationId="{07DAFD49-A4A3-D022-7CD4-764236189E7F}"/>
          </ac:cxnSpMkLst>
        </pc:cxnChg>
        <pc:cxnChg chg="add mod">
          <ac:chgData name="Praveen Namakkal Mohankumar" userId="8059d15b-4f8c-44f0-86d6-597a7b49ae19" providerId="ADAL" clId="{4145B09C-FFFF-6C46-85BA-522EBB5F5558}" dt="2024-04-29T05:14:25.115" v="7172" actId="1036"/>
          <ac:cxnSpMkLst>
            <pc:docMk/>
            <pc:sldMk cId="4092246427" sldId="8260"/>
            <ac:cxnSpMk id="64" creationId="{C5EC7F32-C882-F850-8E8E-4E68E472DF00}"/>
          </ac:cxnSpMkLst>
        </pc:cxnChg>
      </pc:sldChg>
      <pc:sldChg chg="addSp delSp modSp add mod delAnim modAnim">
        <pc:chgData name="Praveen Namakkal Mohankumar" userId="8059d15b-4f8c-44f0-86d6-597a7b49ae19" providerId="ADAL" clId="{4145B09C-FFFF-6C46-85BA-522EBB5F5558}" dt="2024-04-29T20:19:53.570" v="11690" actId="1076"/>
        <pc:sldMkLst>
          <pc:docMk/>
          <pc:sldMk cId="3609932326" sldId="8261"/>
        </pc:sldMkLst>
        <pc:spChg chg="mod">
          <ac:chgData name="Praveen Namakkal Mohankumar" userId="8059d15b-4f8c-44f0-86d6-597a7b49ae19" providerId="ADAL" clId="{4145B09C-FFFF-6C46-85BA-522EBB5F5558}" dt="2024-04-28T21:07:47.338" v="3147" actId="2711"/>
          <ac:spMkLst>
            <pc:docMk/>
            <pc:sldMk cId="3609932326" sldId="8261"/>
            <ac:spMk id="2" creationId="{00000000-0000-0000-0000-000000000000}"/>
          </ac:spMkLst>
        </pc:spChg>
        <pc:spChg chg="del">
          <ac:chgData name="Praveen Namakkal Mohankumar" userId="8059d15b-4f8c-44f0-86d6-597a7b49ae19" providerId="ADAL" clId="{4145B09C-FFFF-6C46-85BA-522EBB5F5558}" dt="2024-04-28T21:05:04.199" v="3114" actId="478"/>
          <ac:spMkLst>
            <pc:docMk/>
            <pc:sldMk cId="3609932326" sldId="8261"/>
            <ac:spMk id="3" creationId="{743A6797-087C-87D9-7554-08AE98B3C8D8}"/>
          </ac:spMkLst>
        </pc:spChg>
        <pc:spChg chg="add del mod">
          <ac:chgData name="Praveen Namakkal Mohankumar" userId="8059d15b-4f8c-44f0-86d6-597a7b49ae19" providerId="ADAL" clId="{4145B09C-FFFF-6C46-85BA-522EBB5F5558}" dt="2024-04-28T21:17:30.505" v="3557" actId="478"/>
          <ac:spMkLst>
            <pc:docMk/>
            <pc:sldMk cId="3609932326" sldId="8261"/>
            <ac:spMk id="4" creationId="{2123AE4C-ACD7-D1C6-24A0-FECD3EDC1809}"/>
          </ac:spMkLst>
        </pc:spChg>
        <pc:spChg chg="del">
          <ac:chgData name="Praveen Namakkal Mohankumar" userId="8059d15b-4f8c-44f0-86d6-597a7b49ae19" providerId="ADAL" clId="{4145B09C-FFFF-6C46-85BA-522EBB5F5558}" dt="2024-04-28T21:05:04.199" v="3114" actId="478"/>
          <ac:spMkLst>
            <pc:docMk/>
            <pc:sldMk cId="3609932326" sldId="8261"/>
            <ac:spMk id="6" creationId="{25B6AC1D-A81D-B310-B0DD-819A60E03878}"/>
          </ac:spMkLst>
        </pc:spChg>
        <pc:spChg chg="add mod">
          <ac:chgData name="Praveen Namakkal Mohankumar" userId="8059d15b-4f8c-44f0-86d6-597a7b49ae19" providerId="ADAL" clId="{4145B09C-FFFF-6C46-85BA-522EBB5F5558}" dt="2024-04-29T05:18:04.598" v="7233" actId="1036"/>
          <ac:spMkLst>
            <pc:docMk/>
            <pc:sldMk cId="3609932326" sldId="8261"/>
            <ac:spMk id="8" creationId="{6762E3B6-EEB3-3C8A-AB7F-20494C47F1A2}"/>
          </ac:spMkLst>
        </pc:spChg>
        <pc:spChg chg="del">
          <ac:chgData name="Praveen Namakkal Mohankumar" userId="8059d15b-4f8c-44f0-86d6-597a7b49ae19" providerId="ADAL" clId="{4145B09C-FFFF-6C46-85BA-522EBB5F5558}" dt="2024-04-28T21:05:04.199" v="3114" actId="478"/>
          <ac:spMkLst>
            <pc:docMk/>
            <pc:sldMk cId="3609932326" sldId="8261"/>
            <ac:spMk id="10" creationId="{E655B097-6336-B674-EF81-9F923A1D05A0}"/>
          </ac:spMkLst>
        </pc:spChg>
        <pc:spChg chg="add del mod">
          <ac:chgData name="Praveen Namakkal Mohankumar" userId="8059d15b-4f8c-44f0-86d6-597a7b49ae19" providerId="ADAL" clId="{4145B09C-FFFF-6C46-85BA-522EBB5F5558}" dt="2024-04-29T05:09:36.078" v="7001" actId="478"/>
          <ac:spMkLst>
            <pc:docMk/>
            <pc:sldMk cId="3609932326" sldId="8261"/>
            <ac:spMk id="11" creationId="{00000000-0000-0000-0000-000000000000}"/>
          </ac:spMkLst>
        </pc:spChg>
        <pc:spChg chg="del">
          <ac:chgData name="Praveen Namakkal Mohankumar" userId="8059d15b-4f8c-44f0-86d6-597a7b49ae19" providerId="ADAL" clId="{4145B09C-FFFF-6C46-85BA-522EBB5F5558}" dt="2024-04-28T21:05:04.199" v="3114" actId="478"/>
          <ac:spMkLst>
            <pc:docMk/>
            <pc:sldMk cId="3609932326" sldId="8261"/>
            <ac:spMk id="12" creationId="{8CBB60A8-437F-5E25-7D00-743F7DCAD5EF}"/>
          </ac:spMkLst>
        </pc:spChg>
        <pc:spChg chg="del">
          <ac:chgData name="Praveen Namakkal Mohankumar" userId="8059d15b-4f8c-44f0-86d6-597a7b49ae19" providerId="ADAL" clId="{4145B09C-FFFF-6C46-85BA-522EBB5F5558}" dt="2024-04-28T21:05:04.199" v="3114" actId="478"/>
          <ac:spMkLst>
            <pc:docMk/>
            <pc:sldMk cId="3609932326" sldId="8261"/>
            <ac:spMk id="13" creationId="{7A794161-458A-F119-F7B3-2B5F40612239}"/>
          </ac:spMkLst>
        </pc:spChg>
        <pc:spChg chg="del">
          <ac:chgData name="Praveen Namakkal Mohankumar" userId="8059d15b-4f8c-44f0-86d6-597a7b49ae19" providerId="ADAL" clId="{4145B09C-FFFF-6C46-85BA-522EBB5F5558}" dt="2024-04-28T21:05:04.199" v="3114" actId="478"/>
          <ac:spMkLst>
            <pc:docMk/>
            <pc:sldMk cId="3609932326" sldId="8261"/>
            <ac:spMk id="14" creationId="{8226D814-831A-4F1B-6934-9D90E70E2220}"/>
          </ac:spMkLst>
        </pc:spChg>
        <pc:spChg chg="add mod">
          <ac:chgData name="Praveen Namakkal Mohankumar" userId="8059d15b-4f8c-44f0-86d6-597a7b49ae19" providerId="ADAL" clId="{4145B09C-FFFF-6C46-85BA-522EBB5F5558}" dt="2024-04-29T05:18:04.598" v="7233" actId="1036"/>
          <ac:spMkLst>
            <pc:docMk/>
            <pc:sldMk cId="3609932326" sldId="8261"/>
            <ac:spMk id="15" creationId="{E039DF4E-89C9-58A1-5C00-E22E2AF4615B}"/>
          </ac:spMkLst>
        </pc:spChg>
        <pc:spChg chg="del">
          <ac:chgData name="Praveen Namakkal Mohankumar" userId="8059d15b-4f8c-44f0-86d6-597a7b49ae19" providerId="ADAL" clId="{4145B09C-FFFF-6C46-85BA-522EBB5F5558}" dt="2024-04-28T21:05:04.199" v="3114" actId="478"/>
          <ac:spMkLst>
            <pc:docMk/>
            <pc:sldMk cId="3609932326" sldId="8261"/>
            <ac:spMk id="17" creationId="{82293AC8-2E07-95C5-EE67-D1AA10815291}"/>
          </ac:spMkLst>
        </pc:spChg>
        <pc:spChg chg="del">
          <ac:chgData name="Praveen Namakkal Mohankumar" userId="8059d15b-4f8c-44f0-86d6-597a7b49ae19" providerId="ADAL" clId="{4145B09C-FFFF-6C46-85BA-522EBB5F5558}" dt="2024-04-28T21:05:04.199" v="3114" actId="478"/>
          <ac:spMkLst>
            <pc:docMk/>
            <pc:sldMk cId="3609932326" sldId="8261"/>
            <ac:spMk id="18" creationId="{DF1A11B9-FE4C-D14E-4101-F57FF1424E72}"/>
          </ac:spMkLst>
        </pc:spChg>
        <pc:spChg chg="add mod">
          <ac:chgData name="Praveen Namakkal Mohankumar" userId="8059d15b-4f8c-44f0-86d6-597a7b49ae19" providerId="ADAL" clId="{4145B09C-FFFF-6C46-85BA-522EBB5F5558}" dt="2024-04-29T05:18:04.598" v="7233" actId="1036"/>
          <ac:spMkLst>
            <pc:docMk/>
            <pc:sldMk cId="3609932326" sldId="8261"/>
            <ac:spMk id="20" creationId="{9F582235-30D0-14E3-D811-095F433251DE}"/>
          </ac:spMkLst>
        </pc:spChg>
        <pc:spChg chg="add del mod">
          <ac:chgData name="Praveen Namakkal Mohankumar" userId="8059d15b-4f8c-44f0-86d6-597a7b49ae19" providerId="ADAL" clId="{4145B09C-FFFF-6C46-85BA-522EBB5F5558}" dt="2024-04-28T21:14:22.506" v="3469" actId="478"/>
          <ac:spMkLst>
            <pc:docMk/>
            <pc:sldMk cId="3609932326" sldId="8261"/>
            <ac:spMk id="21" creationId="{8E129FC9-8883-4B1F-7E13-0C7AB3B854A0}"/>
          </ac:spMkLst>
        </pc:spChg>
        <pc:spChg chg="add mod">
          <ac:chgData name="Praveen Namakkal Mohankumar" userId="8059d15b-4f8c-44f0-86d6-597a7b49ae19" providerId="ADAL" clId="{4145B09C-FFFF-6C46-85BA-522EBB5F5558}" dt="2024-04-29T19:36:54.161" v="11014" actId="1035"/>
          <ac:spMkLst>
            <pc:docMk/>
            <pc:sldMk cId="3609932326" sldId="8261"/>
            <ac:spMk id="22" creationId="{3A92AB65-313B-F942-A889-F0693C703EFE}"/>
          </ac:spMkLst>
        </pc:spChg>
        <pc:spChg chg="add mod">
          <ac:chgData name="Praveen Namakkal Mohankumar" userId="8059d15b-4f8c-44f0-86d6-597a7b49ae19" providerId="ADAL" clId="{4145B09C-FFFF-6C46-85BA-522EBB5F5558}" dt="2024-04-29T19:36:54.161" v="11014" actId="1035"/>
          <ac:spMkLst>
            <pc:docMk/>
            <pc:sldMk cId="3609932326" sldId="8261"/>
            <ac:spMk id="23" creationId="{18E86526-1C0F-CFE6-EF5F-CA8707622A20}"/>
          </ac:spMkLst>
        </pc:spChg>
        <pc:spChg chg="add del mod">
          <ac:chgData name="Praveen Namakkal Mohankumar" userId="8059d15b-4f8c-44f0-86d6-597a7b49ae19" providerId="ADAL" clId="{4145B09C-FFFF-6C46-85BA-522EBB5F5558}" dt="2024-04-28T21:18:47.877" v="3626" actId="478"/>
          <ac:spMkLst>
            <pc:docMk/>
            <pc:sldMk cId="3609932326" sldId="8261"/>
            <ac:spMk id="24" creationId="{E4903C85-960D-9DA0-FC98-74C14D8CE734}"/>
          </ac:spMkLst>
        </pc:spChg>
        <pc:spChg chg="add mod">
          <ac:chgData name="Praveen Namakkal Mohankumar" userId="8059d15b-4f8c-44f0-86d6-597a7b49ae19" providerId="ADAL" clId="{4145B09C-FFFF-6C46-85BA-522EBB5F5558}" dt="2024-04-29T05:18:04.598" v="7233" actId="1036"/>
          <ac:spMkLst>
            <pc:docMk/>
            <pc:sldMk cId="3609932326" sldId="8261"/>
            <ac:spMk id="25" creationId="{257F7BC1-1943-C3D6-7F5F-F7E9FE6EC9EE}"/>
          </ac:spMkLst>
        </pc:spChg>
        <pc:spChg chg="add del mod">
          <ac:chgData name="Praveen Namakkal Mohankumar" userId="8059d15b-4f8c-44f0-86d6-597a7b49ae19" providerId="ADAL" clId="{4145B09C-FFFF-6C46-85BA-522EBB5F5558}" dt="2024-04-28T21:17:32.648" v="3559" actId="478"/>
          <ac:spMkLst>
            <pc:docMk/>
            <pc:sldMk cId="3609932326" sldId="8261"/>
            <ac:spMk id="26" creationId="{C907F3EA-246F-5A8B-716B-85709F5FD91C}"/>
          </ac:spMkLst>
        </pc:spChg>
        <pc:spChg chg="add del mod">
          <ac:chgData name="Praveen Namakkal Mohankumar" userId="8059d15b-4f8c-44f0-86d6-597a7b49ae19" providerId="ADAL" clId="{4145B09C-FFFF-6C46-85BA-522EBB5F5558}" dt="2024-04-28T21:17:31.768" v="3558" actId="478"/>
          <ac:spMkLst>
            <pc:docMk/>
            <pc:sldMk cId="3609932326" sldId="8261"/>
            <ac:spMk id="27" creationId="{84C0A544-156F-E614-DA3E-75159100115B}"/>
          </ac:spMkLst>
        </pc:spChg>
        <pc:spChg chg="add mod">
          <ac:chgData name="Praveen Namakkal Mohankumar" userId="8059d15b-4f8c-44f0-86d6-597a7b49ae19" providerId="ADAL" clId="{4145B09C-FFFF-6C46-85BA-522EBB5F5558}" dt="2024-04-29T19:36:22.890" v="11002" actId="1036"/>
          <ac:spMkLst>
            <pc:docMk/>
            <pc:sldMk cId="3609932326" sldId="8261"/>
            <ac:spMk id="28" creationId="{18D46880-CD0C-BEAB-44E5-B3924F7B9C88}"/>
          </ac:spMkLst>
        </pc:spChg>
        <pc:spChg chg="add mod">
          <ac:chgData name="Praveen Namakkal Mohankumar" userId="8059d15b-4f8c-44f0-86d6-597a7b49ae19" providerId="ADAL" clId="{4145B09C-FFFF-6C46-85BA-522EBB5F5558}" dt="2024-04-29T19:36:23.320" v="11003" actId="1076"/>
          <ac:spMkLst>
            <pc:docMk/>
            <pc:sldMk cId="3609932326" sldId="8261"/>
            <ac:spMk id="29" creationId="{099EC75D-E6F7-DAA6-6129-6E6F8B4C9AA1}"/>
          </ac:spMkLst>
        </pc:spChg>
        <pc:spChg chg="add mod">
          <ac:chgData name="Praveen Namakkal Mohankumar" userId="8059d15b-4f8c-44f0-86d6-597a7b49ae19" providerId="ADAL" clId="{4145B09C-FFFF-6C46-85BA-522EBB5F5558}" dt="2024-04-29T05:09:30.618" v="6998"/>
          <ac:spMkLst>
            <pc:docMk/>
            <pc:sldMk cId="3609932326" sldId="8261"/>
            <ac:spMk id="30" creationId="{26444200-E076-B72A-BD74-2B6992D45E0B}"/>
          </ac:spMkLst>
        </pc:spChg>
        <pc:spChg chg="add del mod">
          <ac:chgData name="Praveen Namakkal Mohankumar" userId="8059d15b-4f8c-44f0-86d6-597a7b49ae19" providerId="ADAL" clId="{4145B09C-FFFF-6C46-85BA-522EBB5F5558}" dt="2024-04-29T05:09:38.340" v="7003" actId="20577"/>
          <ac:spMkLst>
            <pc:docMk/>
            <pc:sldMk cId="3609932326" sldId="8261"/>
            <ac:spMk id="31" creationId="{CEDEEDC2-E582-B15D-2E74-DCBEB1633474}"/>
          </ac:spMkLst>
        </pc:spChg>
        <pc:spChg chg="add mod">
          <ac:chgData name="Praveen Namakkal Mohankumar" userId="8059d15b-4f8c-44f0-86d6-597a7b49ae19" providerId="ADAL" clId="{4145B09C-FFFF-6C46-85BA-522EBB5F5558}" dt="2024-04-29T20:19:53.570" v="11690" actId="1076"/>
          <ac:spMkLst>
            <pc:docMk/>
            <pc:sldMk cId="3609932326" sldId="8261"/>
            <ac:spMk id="32" creationId="{7CFA079A-D297-45F4-7412-2D7F6566E8DF}"/>
          </ac:spMkLst>
        </pc:spChg>
        <pc:spChg chg="del">
          <ac:chgData name="Praveen Namakkal Mohankumar" userId="8059d15b-4f8c-44f0-86d6-597a7b49ae19" providerId="ADAL" clId="{4145B09C-FFFF-6C46-85BA-522EBB5F5558}" dt="2024-04-28T21:05:04.199" v="3114" actId="478"/>
          <ac:spMkLst>
            <pc:docMk/>
            <pc:sldMk cId="3609932326" sldId="8261"/>
            <ac:spMk id="56" creationId="{5A901848-453B-C29B-EDD0-4EAB5CDBD533}"/>
          </ac:spMkLst>
        </pc:spChg>
        <pc:spChg chg="del">
          <ac:chgData name="Praveen Namakkal Mohankumar" userId="8059d15b-4f8c-44f0-86d6-597a7b49ae19" providerId="ADAL" clId="{4145B09C-FFFF-6C46-85BA-522EBB5F5558}" dt="2024-04-28T21:05:04.199" v="3114" actId="478"/>
          <ac:spMkLst>
            <pc:docMk/>
            <pc:sldMk cId="3609932326" sldId="8261"/>
            <ac:spMk id="57" creationId="{B1B58480-47A4-39D5-8937-84B3F9F4B9D9}"/>
          </ac:spMkLst>
        </pc:spChg>
        <pc:spChg chg="del">
          <ac:chgData name="Praveen Namakkal Mohankumar" userId="8059d15b-4f8c-44f0-86d6-597a7b49ae19" providerId="ADAL" clId="{4145B09C-FFFF-6C46-85BA-522EBB5F5558}" dt="2024-04-28T21:05:04.199" v="3114" actId="478"/>
          <ac:spMkLst>
            <pc:docMk/>
            <pc:sldMk cId="3609932326" sldId="8261"/>
            <ac:spMk id="60" creationId="{8B4A4F1F-30B5-B71E-5B92-1D8B593FA8DC}"/>
          </ac:spMkLst>
        </pc:spChg>
        <pc:spChg chg="del">
          <ac:chgData name="Praveen Namakkal Mohankumar" userId="8059d15b-4f8c-44f0-86d6-597a7b49ae19" providerId="ADAL" clId="{4145B09C-FFFF-6C46-85BA-522EBB5F5558}" dt="2024-04-28T21:05:04.199" v="3114" actId="478"/>
          <ac:spMkLst>
            <pc:docMk/>
            <pc:sldMk cId="3609932326" sldId="8261"/>
            <ac:spMk id="61" creationId="{11A65FE8-68C7-1E08-9FC9-33D879F89570}"/>
          </ac:spMkLst>
        </pc:spChg>
        <pc:spChg chg="del">
          <ac:chgData name="Praveen Namakkal Mohankumar" userId="8059d15b-4f8c-44f0-86d6-597a7b49ae19" providerId="ADAL" clId="{4145B09C-FFFF-6C46-85BA-522EBB5F5558}" dt="2024-04-28T21:05:04.199" v="3114" actId="478"/>
          <ac:spMkLst>
            <pc:docMk/>
            <pc:sldMk cId="3609932326" sldId="8261"/>
            <ac:spMk id="62" creationId="{D778AAFE-A048-9752-6AC0-27A7C1443C36}"/>
          </ac:spMkLst>
        </pc:spChg>
        <pc:spChg chg="del">
          <ac:chgData name="Praveen Namakkal Mohankumar" userId="8059d15b-4f8c-44f0-86d6-597a7b49ae19" providerId="ADAL" clId="{4145B09C-FFFF-6C46-85BA-522EBB5F5558}" dt="2024-04-28T21:05:04.199" v="3114" actId="478"/>
          <ac:spMkLst>
            <pc:docMk/>
            <pc:sldMk cId="3609932326" sldId="8261"/>
            <ac:spMk id="63" creationId="{4F25833F-CF30-5C36-1553-6211909D6A55}"/>
          </ac:spMkLst>
        </pc:spChg>
        <pc:spChg chg="del">
          <ac:chgData name="Praveen Namakkal Mohankumar" userId="8059d15b-4f8c-44f0-86d6-597a7b49ae19" providerId="ADAL" clId="{4145B09C-FFFF-6C46-85BA-522EBB5F5558}" dt="2024-04-28T21:05:04.199" v="3114" actId="478"/>
          <ac:spMkLst>
            <pc:docMk/>
            <pc:sldMk cId="3609932326" sldId="8261"/>
            <ac:spMk id="65" creationId="{D333C4B3-00EB-0DE4-1D6E-C6C9D6ABCAFF}"/>
          </ac:spMkLst>
        </pc:spChg>
        <pc:spChg chg="del">
          <ac:chgData name="Praveen Namakkal Mohankumar" userId="8059d15b-4f8c-44f0-86d6-597a7b49ae19" providerId="ADAL" clId="{4145B09C-FFFF-6C46-85BA-522EBB5F5558}" dt="2024-04-28T21:05:04.199" v="3114" actId="478"/>
          <ac:spMkLst>
            <pc:docMk/>
            <pc:sldMk cId="3609932326" sldId="8261"/>
            <ac:spMk id="66" creationId="{BBCC90E2-41B5-40D8-8587-96B9F40CF5E0}"/>
          </ac:spMkLst>
        </pc:spChg>
        <pc:picChg chg="mod">
          <ac:chgData name="Praveen Namakkal Mohankumar" userId="8059d15b-4f8c-44f0-86d6-597a7b49ae19" providerId="ADAL" clId="{4145B09C-FFFF-6C46-85BA-522EBB5F5558}" dt="2024-04-28T21:07:47.338" v="3147" actId="2711"/>
          <ac:picMkLst>
            <pc:docMk/>
            <pc:sldMk cId="3609932326" sldId="8261"/>
            <ac:picMk id="5" creationId="{CAB5CC40-92E8-52DE-270E-424F66FDC3CE}"/>
          </ac:picMkLst>
        </pc:picChg>
        <pc:picChg chg="del">
          <ac:chgData name="Praveen Namakkal Mohankumar" userId="8059d15b-4f8c-44f0-86d6-597a7b49ae19" providerId="ADAL" clId="{4145B09C-FFFF-6C46-85BA-522EBB5F5558}" dt="2024-04-28T21:05:04.199" v="3114" actId="478"/>
          <ac:picMkLst>
            <pc:docMk/>
            <pc:sldMk cId="3609932326" sldId="8261"/>
            <ac:picMk id="7" creationId="{EF9F650D-8B29-3074-62D6-5D4BC1B157B8}"/>
          </ac:picMkLst>
        </pc:picChg>
        <pc:picChg chg="del">
          <ac:chgData name="Praveen Namakkal Mohankumar" userId="8059d15b-4f8c-44f0-86d6-597a7b49ae19" providerId="ADAL" clId="{4145B09C-FFFF-6C46-85BA-522EBB5F5558}" dt="2024-04-28T21:05:04.199" v="3114" actId="478"/>
          <ac:picMkLst>
            <pc:docMk/>
            <pc:sldMk cId="3609932326" sldId="8261"/>
            <ac:picMk id="19" creationId="{3D2B2A50-3524-980B-5D1A-209FB47AFC94}"/>
          </ac:picMkLst>
        </pc:picChg>
        <pc:picChg chg="del">
          <ac:chgData name="Praveen Namakkal Mohankumar" userId="8059d15b-4f8c-44f0-86d6-597a7b49ae19" providerId="ADAL" clId="{4145B09C-FFFF-6C46-85BA-522EBB5F5558}" dt="2024-04-28T21:05:04.199" v="3114" actId="478"/>
          <ac:picMkLst>
            <pc:docMk/>
            <pc:sldMk cId="3609932326" sldId="8261"/>
            <ac:picMk id="68" creationId="{6F8E43D5-FE9A-D773-1C3D-F1D151BD7597}"/>
          </ac:picMkLst>
        </pc:picChg>
        <pc:picChg chg="del">
          <ac:chgData name="Praveen Namakkal Mohankumar" userId="8059d15b-4f8c-44f0-86d6-597a7b49ae19" providerId="ADAL" clId="{4145B09C-FFFF-6C46-85BA-522EBB5F5558}" dt="2024-04-28T21:05:04.199" v="3114" actId="478"/>
          <ac:picMkLst>
            <pc:docMk/>
            <pc:sldMk cId="3609932326" sldId="8261"/>
            <ac:picMk id="69" creationId="{7738FF83-32E1-64C2-9B0F-5DF03C4838CD}"/>
          </ac:picMkLst>
        </pc:picChg>
        <pc:cxnChg chg="del">
          <ac:chgData name="Praveen Namakkal Mohankumar" userId="8059d15b-4f8c-44f0-86d6-597a7b49ae19" providerId="ADAL" clId="{4145B09C-FFFF-6C46-85BA-522EBB5F5558}" dt="2024-04-28T21:05:04.199" v="3114" actId="478"/>
          <ac:cxnSpMkLst>
            <pc:docMk/>
            <pc:sldMk cId="3609932326" sldId="8261"/>
            <ac:cxnSpMk id="9" creationId="{27BE93EE-67A7-EDCC-18B7-9415466091AB}"/>
          </ac:cxnSpMkLst>
        </pc:cxnChg>
        <pc:cxnChg chg="del">
          <ac:chgData name="Praveen Namakkal Mohankumar" userId="8059d15b-4f8c-44f0-86d6-597a7b49ae19" providerId="ADAL" clId="{4145B09C-FFFF-6C46-85BA-522EBB5F5558}" dt="2024-04-28T21:05:04.199" v="3114" actId="478"/>
          <ac:cxnSpMkLst>
            <pc:docMk/>
            <pc:sldMk cId="3609932326" sldId="8261"/>
            <ac:cxnSpMk id="16" creationId="{AD3682D4-F74D-C06E-38E3-C5AD36EC0A2D}"/>
          </ac:cxnSpMkLst>
        </pc:cxnChg>
        <pc:cxnChg chg="del">
          <ac:chgData name="Praveen Namakkal Mohankumar" userId="8059d15b-4f8c-44f0-86d6-597a7b49ae19" providerId="ADAL" clId="{4145B09C-FFFF-6C46-85BA-522EBB5F5558}" dt="2024-04-28T21:05:04.199" v="3114" actId="478"/>
          <ac:cxnSpMkLst>
            <pc:docMk/>
            <pc:sldMk cId="3609932326" sldId="8261"/>
            <ac:cxnSpMk id="59" creationId="{07DAFD49-A4A3-D022-7CD4-764236189E7F}"/>
          </ac:cxnSpMkLst>
        </pc:cxnChg>
        <pc:cxnChg chg="del">
          <ac:chgData name="Praveen Namakkal Mohankumar" userId="8059d15b-4f8c-44f0-86d6-597a7b49ae19" providerId="ADAL" clId="{4145B09C-FFFF-6C46-85BA-522EBB5F5558}" dt="2024-04-28T21:05:04.199" v="3114" actId="478"/>
          <ac:cxnSpMkLst>
            <pc:docMk/>
            <pc:sldMk cId="3609932326" sldId="8261"/>
            <ac:cxnSpMk id="64" creationId="{C5EC7F32-C882-F850-8E8E-4E68E472DF00}"/>
          </ac:cxnSpMkLst>
        </pc:cxnChg>
      </pc:sldChg>
      <pc:sldChg chg="delSp modSp add mod ord setBg modAnim">
        <pc:chgData name="Praveen Namakkal Mohankumar" userId="8059d15b-4f8c-44f0-86d6-597a7b49ae19" providerId="ADAL" clId="{4145B09C-FFFF-6C46-85BA-522EBB5F5558}" dt="2024-04-29T20:17:20.362" v="11647" actId="12789"/>
        <pc:sldMkLst>
          <pc:docMk/>
          <pc:sldMk cId="2961622199" sldId="8262"/>
        </pc:sldMkLst>
        <pc:spChg chg="mod">
          <ac:chgData name="Praveen Namakkal Mohankumar" userId="8059d15b-4f8c-44f0-86d6-597a7b49ae19" providerId="ADAL" clId="{4145B09C-FFFF-6C46-85BA-522EBB5F5558}" dt="2024-04-29T20:17:20.362" v="11647" actId="12789"/>
          <ac:spMkLst>
            <pc:docMk/>
            <pc:sldMk cId="2961622199" sldId="8262"/>
            <ac:spMk id="12" creationId="{00000000-0000-0000-0000-000000000000}"/>
          </ac:spMkLst>
        </pc:spChg>
        <pc:grpChg chg="del">
          <ac:chgData name="Praveen Namakkal Mohankumar" userId="8059d15b-4f8c-44f0-86d6-597a7b49ae19" providerId="ADAL" clId="{4145B09C-FFFF-6C46-85BA-522EBB5F5558}" dt="2024-04-28T21:08:41.623" v="3156" actId="478"/>
          <ac:grpSpMkLst>
            <pc:docMk/>
            <pc:sldMk cId="2961622199" sldId="8262"/>
            <ac:grpSpMk id="7" creationId="{00000000-0000-0000-0000-000000000000}"/>
          </ac:grpSpMkLst>
        </pc:grpChg>
        <pc:graphicFrameChg chg="del modGraphic">
          <ac:chgData name="Praveen Namakkal Mohankumar" userId="8059d15b-4f8c-44f0-86d6-597a7b49ae19" providerId="ADAL" clId="{4145B09C-FFFF-6C46-85BA-522EBB5F5558}" dt="2024-04-28T21:08:36.484" v="3155" actId="478"/>
          <ac:graphicFrameMkLst>
            <pc:docMk/>
            <pc:sldMk cId="2961622199" sldId="8262"/>
            <ac:graphicFrameMk id="10" creationId="{00000000-0000-0000-0000-000000000000}"/>
          </ac:graphicFrameMkLst>
        </pc:graphicFrameChg>
      </pc:sldChg>
      <pc:sldChg chg="addSp delSp modSp add mod modAnim">
        <pc:chgData name="Praveen Namakkal Mohankumar" userId="8059d15b-4f8c-44f0-86d6-597a7b49ae19" providerId="ADAL" clId="{4145B09C-FFFF-6C46-85BA-522EBB5F5558}" dt="2024-04-29T20:19:57.455" v="11691" actId="113"/>
        <pc:sldMkLst>
          <pc:docMk/>
          <pc:sldMk cId="1945631211" sldId="8263"/>
        </pc:sldMkLst>
        <pc:spChg chg="del mod">
          <ac:chgData name="Praveen Namakkal Mohankumar" userId="8059d15b-4f8c-44f0-86d6-597a7b49ae19" providerId="ADAL" clId="{4145B09C-FFFF-6C46-85BA-522EBB5F5558}" dt="2024-04-29T05:09:43.995" v="7004" actId="478"/>
          <ac:spMkLst>
            <pc:docMk/>
            <pc:sldMk cId="1945631211" sldId="8263"/>
            <ac:spMk id="2" creationId="{00000000-0000-0000-0000-000000000000}"/>
          </ac:spMkLst>
        </pc:spChg>
        <pc:spChg chg="mod">
          <ac:chgData name="Praveen Namakkal Mohankumar" userId="8059d15b-4f8c-44f0-86d6-597a7b49ae19" providerId="ADAL" clId="{4145B09C-FFFF-6C46-85BA-522EBB5F5558}" dt="2024-04-29T06:00:45.079" v="7890" actId="1076"/>
          <ac:spMkLst>
            <pc:docMk/>
            <pc:sldMk cId="1945631211" sldId="8263"/>
            <ac:spMk id="4" creationId="{2123AE4C-ACD7-D1C6-24A0-FECD3EDC1809}"/>
          </ac:spMkLst>
        </pc:spChg>
        <pc:spChg chg="mod">
          <ac:chgData name="Praveen Namakkal Mohankumar" userId="8059d15b-4f8c-44f0-86d6-597a7b49ae19" providerId="ADAL" clId="{4145B09C-FFFF-6C46-85BA-522EBB5F5558}" dt="2024-04-28T21:11:46.589" v="3367"/>
          <ac:spMkLst>
            <pc:docMk/>
            <pc:sldMk cId="1945631211" sldId="8263"/>
            <ac:spMk id="6" creationId="{E4B41A3B-638B-A4DF-CDBC-9B8242729EE8}"/>
          </ac:spMkLst>
        </pc:spChg>
        <pc:spChg chg="mod">
          <ac:chgData name="Praveen Namakkal Mohankumar" userId="8059d15b-4f8c-44f0-86d6-597a7b49ae19" providerId="ADAL" clId="{4145B09C-FFFF-6C46-85BA-522EBB5F5558}" dt="2024-04-28T21:11:46.589" v="3367"/>
          <ac:spMkLst>
            <pc:docMk/>
            <pc:sldMk cId="1945631211" sldId="8263"/>
            <ac:spMk id="7" creationId="{791F5A10-D4A0-6876-42E3-607A5C68DEA1}"/>
          </ac:spMkLst>
        </pc:spChg>
        <pc:spChg chg="del">
          <ac:chgData name="Praveen Namakkal Mohankumar" userId="8059d15b-4f8c-44f0-86d6-597a7b49ae19" providerId="ADAL" clId="{4145B09C-FFFF-6C46-85BA-522EBB5F5558}" dt="2024-04-28T21:11:46.318" v="3366" actId="478"/>
          <ac:spMkLst>
            <pc:docMk/>
            <pc:sldMk cId="1945631211" sldId="8263"/>
            <ac:spMk id="8" creationId="{6762E3B6-EEB3-3C8A-AB7F-20494C47F1A2}"/>
          </ac:spMkLst>
        </pc:spChg>
        <pc:spChg chg="add mod">
          <ac:chgData name="Praveen Namakkal Mohankumar" userId="8059d15b-4f8c-44f0-86d6-597a7b49ae19" providerId="ADAL" clId="{4145B09C-FFFF-6C46-85BA-522EBB5F5558}" dt="2024-04-29T06:01:00.079" v="7893" actId="14100"/>
          <ac:spMkLst>
            <pc:docMk/>
            <pc:sldMk cId="1945631211" sldId="8263"/>
            <ac:spMk id="9" creationId="{25A0A123-4680-6464-AE63-CDA735C527EA}"/>
          </ac:spMkLst>
        </pc:spChg>
        <pc:spChg chg="del mod">
          <ac:chgData name="Praveen Namakkal Mohankumar" userId="8059d15b-4f8c-44f0-86d6-597a7b49ae19" providerId="ADAL" clId="{4145B09C-FFFF-6C46-85BA-522EBB5F5558}" dt="2024-04-29T05:09:46.083" v="7006" actId="478"/>
          <ac:spMkLst>
            <pc:docMk/>
            <pc:sldMk cId="1945631211" sldId="8263"/>
            <ac:spMk id="11" creationId="{00000000-0000-0000-0000-000000000000}"/>
          </ac:spMkLst>
        </pc:spChg>
        <pc:spChg chg="mod">
          <ac:chgData name="Praveen Namakkal Mohankumar" userId="8059d15b-4f8c-44f0-86d6-597a7b49ae19" providerId="ADAL" clId="{4145B09C-FFFF-6C46-85BA-522EBB5F5558}" dt="2024-04-28T21:11:46.589" v="3367"/>
          <ac:spMkLst>
            <pc:docMk/>
            <pc:sldMk cId="1945631211" sldId="8263"/>
            <ac:spMk id="13" creationId="{119BBDC3-C362-F499-90E9-F81F69663E76}"/>
          </ac:spMkLst>
        </pc:spChg>
        <pc:spChg chg="del">
          <ac:chgData name="Praveen Namakkal Mohankumar" userId="8059d15b-4f8c-44f0-86d6-597a7b49ae19" providerId="ADAL" clId="{4145B09C-FFFF-6C46-85BA-522EBB5F5558}" dt="2024-04-28T21:11:46.318" v="3366" actId="478"/>
          <ac:spMkLst>
            <pc:docMk/>
            <pc:sldMk cId="1945631211" sldId="8263"/>
            <ac:spMk id="15" creationId="{E039DF4E-89C9-58A1-5C00-E22E2AF4615B}"/>
          </ac:spMkLst>
        </pc:spChg>
        <pc:spChg chg="mod">
          <ac:chgData name="Praveen Namakkal Mohankumar" userId="8059d15b-4f8c-44f0-86d6-597a7b49ae19" providerId="ADAL" clId="{4145B09C-FFFF-6C46-85BA-522EBB5F5558}" dt="2024-04-28T21:11:46.589" v="3367"/>
          <ac:spMkLst>
            <pc:docMk/>
            <pc:sldMk cId="1945631211" sldId="8263"/>
            <ac:spMk id="17" creationId="{03DFCF66-FCF1-30BD-800C-49F6862015F1}"/>
          </ac:spMkLst>
        </pc:spChg>
        <pc:spChg chg="del">
          <ac:chgData name="Praveen Namakkal Mohankumar" userId="8059d15b-4f8c-44f0-86d6-597a7b49ae19" providerId="ADAL" clId="{4145B09C-FFFF-6C46-85BA-522EBB5F5558}" dt="2024-04-28T21:11:46.318" v="3366" actId="478"/>
          <ac:spMkLst>
            <pc:docMk/>
            <pc:sldMk cId="1945631211" sldId="8263"/>
            <ac:spMk id="20" creationId="{9F582235-30D0-14E3-D811-095F433251DE}"/>
          </ac:spMkLst>
        </pc:spChg>
        <pc:spChg chg="del">
          <ac:chgData name="Praveen Namakkal Mohankumar" userId="8059d15b-4f8c-44f0-86d6-597a7b49ae19" providerId="ADAL" clId="{4145B09C-FFFF-6C46-85BA-522EBB5F5558}" dt="2024-04-28T21:11:46.318" v="3366" actId="478"/>
          <ac:spMkLst>
            <pc:docMk/>
            <pc:sldMk cId="1945631211" sldId="8263"/>
            <ac:spMk id="21" creationId="{8E129FC9-8883-4B1F-7E13-0C7AB3B854A0}"/>
          </ac:spMkLst>
        </pc:spChg>
        <pc:spChg chg="del">
          <ac:chgData name="Praveen Namakkal Mohankumar" userId="8059d15b-4f8c-44f0-86d6-597a7b49ae19" providerId="ADAL" clId="{4145B09C-FFFF-6C46-85BA-522EBB5F5558}" dt="2024-04-28T21:11:46.318" v="3366" actId="478"/>
          <ac:spMkLst>
            <pc:docMk/>
            <pc:sldMk cId="1945631211" sldId="8263"/>
            <ac:spMk id="22" creationId="{3A92AB65-313B-F942-A889-F0693C703EFE}"/>
          </ac:spMkLst>
        </pc:spChg>
        <pc:spChg chg="del">
          <ac:chgData name="Praveen Namakkal Mohankumar" userId="8059d15b-4f8c-44f0-86d6-597a7b49ae19" providerId="ADAL" clId="{4145B09C-FFFF-6C46-85BA-522EBB5F5558}" dt="2024-04-28T21:11:46.318" v="3366" actId="478"/>
          <ac:spMkLst>
            <pc:docMk/>
            <pc:sldMk cId="1945631211" sldId="8263"/>
            <ac:spMk id="23" creationId="{18E86526-1C0F-CFE6-EF5F-CA8707622A20}"/>
          </ac:spMkLst>
        </pc:spChg>
        <pc:spChg chg="mod">
          <ac:chgData name="Praveen Namakkal Mohankumar" userId="8059d15b-4f8c-44f0-86d6-597a7b49ae19" providerId="ADAL" clId="{4145B09C-FFFF-6C46-85BA-522EBB5F5558}" dt="2024-04-28T21:11:46.589" v="3367"/>
          <ac:spMkLst>
            <pc:docMk/>
            <pc:sldMk cId="1945631211" sldId="8263"/>
            <ac:spMk id="24" creationId="{65422C07-858B-1ECE-2F3B-C64D0AF8064E}"/>
          </ac:spMkLst>
        </pc:spChg>
        <pc:spChg chg="mod">
          <ac:chgData name="Praveen Namakkal Mohankumar" userId="8059d15b-4f8c-44f0-86d6-597a7b49ae19" providerId="ADAL" clId="{4145B09C-FFFF-6C46-85BA-522EBB5F5558}" dt="2024-04-28T21:11:46.589" v="3367"/>
          <ac:spMkLst>
            <pc:docMk/>
            <pc:sldMk cId="1945631211" sldId="8263"/>
            <ac:spMk id="27" creationId="{A3C3DFD8-91BC-8D38-8B8C-6D9139424485}"/>
          </ac:spMkLst>
        </pc:spChg>
        <pc:spChg chg="add mod">
          <ac:chgData name="Praveen Namakkal Mohankumar" userId="8059d15b-4f8c-44f0-86d6-597a7b49ae19" providerId="ADAL" clId="{4145B09C-FFFF-6C46-85BA-522EBB5F5558}" dt="2024-04-29T06:01:00.079" v="7893" actId="14100"/>
          <ac:spMkLst>
            <pc:docMk/>
            <pc:sldMk cId="1945631211" sldId="8263"/>
            <ac:spMk id="28" creationId="{18FD21A8-8363-08B2-6ADD-931666DF3526}"/>
          </ac:spMkLst>
        </pc:spChg>
        <pc:spChg chg="add mod">
          <ac:chgData name="Praveen Namakkal Mohankumar" userId="8059d15b-4f8c-44f0-86d6-597a7b49ae19" providerId="ADAL" clId="{4145B09C-FFFF-6C46-85BA-522EBB5F5558}" dt="2024-04-29T06:01:00.079" v="7893" actId="14100"/>
          <ac:spMkLst>
            <pc:docMk/>
            <pc:sldMk cId="1945631211" sldId="8263"/>
            <ac:spMk id="29" creationId="{97FCF05D-666B-B72E-FF0A-AE23704F6849}"/>
          </ac:spMkLst>
        </pc:spChg>
        <pc:spChg chg="add mod">
          <ac:chgData name="Praveen Namakkal Mohankumar" userId="8059d15b-4f8c-44f0-86d6-597a7b49ae19" providerId="ADAL" clId="{4145B09C-FFFF-6C46-85BA-522EBB5F5558}" dt="2024-04-29T06:01:00.079" v="7893" actId="14100"/>
          <ac:spMkLst>
            <pc:docMk/>
            <pc:sldMk cId="1945631211" sldId="8263"/>
            <ac:spMk id="30" creationId="{241061A7-5E10-68AF-BF1B-5EE8D68C40A2}"/>
          </ac:spMkLst>
        </pc:spChg>
        <pc:spChg chg="add mod">
          <ac:chgData name="Praveen Namakkal Mohankumar" userId="8059d15b-4f8c-44f0-86d6-597a7b49ae19" providerId="ADAL" clId="{4145B09C-FFFF-6C46-85BA-522EBB5F5558}" dt="2024-04-29T06:01:00.079" v="7893" actId="14100"/>
          <ac:spMkLst>
            <pc:docMk/>
            <pc:sldMk cId="1945631211" sldId="8263"/>
            <ac:spMk id="31" creationId="{40FB8C11-AF26-5C54-7CC3-02A71A624AEF}"/>
          </ac:spMkLst>
        </pc:spChg>
        <pc:spChg chg="add mod">
          <ac:chgData name="Praveen Namakkal Mohankumar" userId="8059d15b-4f8c-44f0-86d6-597a7b49ae19" providerId="ADAL" clId="{4145B09C-FFFF-6C46-85BA-522EBB5F5558}" dt="2024-04-29T06:01:00.079" v="7893" actId="14100"/>
          <ac:spMkLst>
            <pc:docMk/>
            <pc:sldMk cId="1945631211" sldId="8263"/>
            <ac:spMk id="32" creationId="{735887FC-F5C9-466C-450D-7B72AAAFD030}"/>
          </ac:spMkLst>
        </pc:spChg>
        <pc:spChg chg="add mod">
          <ac:chgData name="Praveen Namakkal Mohankumar" userId="8059d15b-4f8c-44f0-86d6-597a7b49ae19" providerId="ADAL" clId="{4145B09C-FFFF-6C46-85BA-522EBB5F5558}" dt="2024-04-29T06:01:00.079" v="7893" actId="14100"/>
          <ac:spMkLst>
            <pc:docMk/>
            <pc:sldMk cId="1945631211" sldId="8263"/>
            <ac:spMk id="33" creationId="{E348CD14-01F0-9A52-B145-8215AB008AF5}"/>
          </ac:spMkLst>
        </pc:spChg>
        <pc:spChg chg="add mod">
          <ac:chgData name="Praveen Namakkal Mohankumar" userId="8059d15b-4f8c-44f0-86d6-597a7b49ae19" providerId="ADAL" clId="{4145B09C-FFFF-6C46-85BA-522EBB5F5558}" dt="2024-04-29T06:01:00.079" v="7893" actId="14100"/>
          <ac:spMkLst>
            <pc:docMk/>
            <pc:sldMk cId="1945631211" sldId="8263"/>
            <ac:spMk id="34" creationId="{3E46451F-6B2A-1B90-4F7F-70DAF68D2D4F}"/>
          </ac:spMkLst>
        </pc:spChg>
        <pc:spChg chg="add mod">
          <ac:chgData name="Praveen Namakkal Mohankumar" userId="8059d15b-4f8c-44f0-86d6-597a7b49ae19" providerId="ADAL" clId="{4145B09C-FFFF-6C46-85BA-522EBB5F5558}" dt="2024-04-29T06:01:00.079" v="7893" actId="14100"/>
          <ac:spMkLst>
            <pc:docMk/>
            <pc:sldMk cId="1945631211" sldId="8263"/>
            <ac:spMk id="35" creationId="{C4876C48-0A9A-B0E3-C3A9-CA2D6094F6F7}"/>
          </ac:spMkLst>
        </pc:spChg>
        <pc:spChg chg="add del mod">
          <ac:chgData name="Praveen Namakkal Mohankumar" userId="8059d15b-4f8c-44f0-86d6-597a7b49ae19" providerId="ADAL" clId="{4145B09C-FFFF-6C46-85BA-522EBB5F5558}" dt="2024-04-28T21:11:53.473" v="3370" actId="478"/>
          <ac:spMkLst>
            <pc:docMk/>
            <pc:sldMk cId="1945631211" sldId="8263"/>
            <ac:spMk id="36" creationId="{6A8831A5-B972-B080-5EE8-6F8445E2AD01}"/>
          </ac:spMkLst>
        </pc:spChg>
        <pc:spChg chg="add del mod">
          <ac:chgData name="Praveen Namakkal Mohankumar" userId="8059d15b-4f8c-44f0-86d6-597a7b49ae19" providerId="ADAL" clId="{4145B09C-FFFF-6C46-85BA-522EBB5F5558}" dt="2024-04-28T21:11:54.719" v="3371" actId="478"/>
          <ac:spMkLst>
            <pc:docMk/>
            <pc:sldMk cId="1945631211" sldId="8263"/>
            <ac:spMk id="37" creationId="{3828F4CD-F2B2-4D2B-269F-F6FEA6CD3A63}"/>
          </ac:spMkLst>
        </pc:spChg>
        <pc:spChg chg="add del mod">
          <ac:chgData name="Praveen Namakkal Mohankumar" userId="8059d15b-4f8c-44f0-86d6-597a7b49ae19" providerId="ADAL" clId="{4145B09C-FFFF-6C46-85BA-522EBB5F5558}" dt="2024-04-28T21:11:56.115" v="3372" actId="478"/>
          <ac:spMkLst>
            <pc:docMk/>
            <pc:sldMk cId="1945631211" sldId="8263"/>
            <ac:spMk id="38" creationId="{BAF5E701-751A-39E3-3AB7-C6A5B1DAC8F5}"/>
          </ac:spMkLst>
        </pc:spChg>
        <pc:spChg chg="add del mod">
          <ac:chgData name="Praveen Namakkal Mohankumar" userId="8059d15b-4f8c-44f0-86d6-597a7b49ae19" providerId="ADAL" clId="{4145B09C-FFFF-6C46-85BA-522EBB5F5558}" dt="2024-04-28T21:11:51.960" v="3369" actId="478"/>
          <ac:spMkLst>
            <pc:docMk/>
            <pc:sldMk cId="1945631211" sldId="8263"/>
            <ac:spMk id="39" creationId="{2B41096A-F67D-A2E3-C282-FD9A43E35D52}"/>
          </ac:spMkLst>
        </pc:spChg>
        <pc:spChg chg="add mod">
          <ac:chgData name="Praveen Namakkal Mohankumar" userId="8059d15b-4f8c-44f0-86d6-597a7b49ae19" providerId="ADAL" clId="{4145B09C-FFFF-6C46-85BA-522EBB5F5558}" dt="2024-04-29T05:09:44.252" v="7005"/>
          <ac:spMkLst>
            <pc:docMk/>
            <pc:sldMk cId="1945631211" sldId="8263"/>
            <ac:spMk id="40" creationId="{FC44E77C-1584-492E-25F7-80AA0801E3D8}"/>
          </ac:spMkLst>
        </pc:spChg>
        <pc:spChg chg="add mod">
          <ac:chgData name="Praveen Namakkal Mohankumar" userId="8059d15b-4f8c-44f0-86d6-597a7b49ae19" providerId="ADAL" clId="{4145B09C-FFFF-6C46-85BA-522EBB5F5558}" dt="2024-04-29T05:09:44.252" v="7005"/>
          <ac:spMkLst>
            <pc:docMk/>
            <pc:sldMk cId="1945631211" sldId="8263"/>
            <ac:spMk id="41" creationId="{1F978426-5863-E21F-CF43-790213BB609C}"/>
          </ac:spMkLst>
        </pc:spChg>
        <pc:spChg chg="add mod">
          <ac:chgData name="Praveen Namakkal Mohankumar" userId="8059d15b-4f8c-44f0-86d6-597a7b49ae19" providerId="ADAL" clId="{4145B09C-FFFF-6C46-85BA-522EBB5F5558}" dt="2024-04-29T05:09:46.345" v="7007"/>
          <ac:spMkLst>
            <pc:docMk/>
            <pc:sldMk cId="1945631211" sldId="8263"/>
            <ac:spMk id="42" creationId="{EAA53B34-8E51-AF40-9A18-6F5602AF0E47}"/>
          </ac:spMkLst>
        </pc:spChg>
        <pc:spChg chg="add mod">
          <ac:chgData name="Praveen Namakkal Mohankumar" userId="8059d15b-4f8c-44f0-86d6-597a7b49ae19" providerId="ADAL" clId="{4145B09C-FFFF-6C46-85BA-522EBB5F5558}" dt="2024-04-29T05:09:46.345" v="7007"/>
          <ac:spMkLst>
            <pc:docMk/>
            <pc:sldMk cId="1945631211" sldId="8263"/>
            <ac:spMk id="43" creationId="{E38C4942-53F0-9608-992B-16F0985FCB62}"/>
          </ac:spMkLst>
        </pc:spChg>
        <pc:spChg chg="add mod">
          <ac:chgData name="Praveen Namakkal Mohankumar" userId="8059d15b-4f8c-44f0-86d6-597a7b49ae19" providerId="ADAL" clId="{4145B09C-FFFF-6C46-85BA-522EBB5F5558}" dt="2024-04-29T20:19:57.455" v="11691" actId="113"/>
          <ac:spMkLst>
            <pc:docMk/>
            <pc:sldMk cId="1945631211" sldId="8263"/>
            <ac:spMk id="44" creationId="{3BD09E0C-24A7-6E85-6BF0-3C3A76756812}"/>
          </ac:spMkLst>
        </pc:spChg>
        <pc:grpChg chg="add del mod">
          <ac:chgData name="Praveen Namakkal Mohankumar" userId="8059d15b-4f8c-44f0-86d6-597a7b49ae19" providerId="ADAL" clId="{4145B09C-FFFF-6C46-85BA-522EBB5F5558}" dt="2024-04-28T21:11:49.891" v="3368" actId="478"/>
          <ac:grpSpMkLst>
            <pc:docMk/>
            <pc:sldMk cId="1945631211" sldId="8263"/>
            <ac:grpSpMk id="3" creationId="{24F40F13-2EB6-6283-271C-A4219FBAFBF8}"/>
          </ac:grpSpMkLst>
        </pc:grpChg>
        <pc:grpChg chg="add mod">
          <ac:chgData name="Praveen Namakkal Mohankumar" userId="8059d15b-4f8c-44f0-86d6-597a7b49ae19" providerId="ADAL" clId="{4145B09C-FFFF-6C46-85BA-522EBB5F5558}" dt="2024-04-29T06:01:00.079" v="7893" actId="14100"/>
          <ac:grpSpMkLst>
            <pc:docMk/>
            <pc:sldMk cId="1945631211" sldId="8263"/>
            <ac:grpSpMk id="10" creationId="{BEB02D75-5DCF-9E57-F58A-98A85C62E228}"/>
          </ac:grpSpMkLst>
        </pc:grpChg>
        <pc:grpChg chg="add mod">
          <ac:chgData name="Praveen Namakkal Mohankumar" userId="8059d15b-4f8c-44f0-86d6-597a7b49ae19" providerId="ADAL" clId="{4145B09C-FFFF-6C46-85BA-522EBB5F5558}" dt="2024-04-29T06:01:00.079" v="7893" actId="14100"/>
          <ac:grpSpMkLst>
            <pc:docMk/>
            <pc:sldMk cId="1945631211" sldId="8263"/>
            <ac:grpSpMk id="14" creationId="{1B9AC51D-49B8-5EF9-7F08-C703D67A0600}"/>
          </ac:grpSpMkLst>
        </pc:grpChg>
        <pc:grpChg chg="add mod">
          <ac:chgData name="Praveen Namakkal Mohankumar" userId="8059d15b-4f8c-44f0-86d6-597a7b49ae19" providerId="ADAL" clId="{4145B09C-FFFF-6C46-85BA-522EBB5F5558}" dt="2024-04-29T06:01:00.079" v="7893" actId="14100"/>
          <ac:grpSpMkLst>
            <pc:docMk/>
            <pc:sldMk cId="1945631211" sldId="8263"/>
            <ac:grpSpMk id="18" creationId="{E6F036D7-EAAC-41F1-266C-0E8729BEE2F3}"/>
          </ac:grpSpMkLst>
        </pc:grpChg>
        <pc:grpChg chg="add mod">
          <ac:chgData name="Praveen Namakkal Mohankumar" userId="8059d15b-4f8c-44f0-86d6-597a7b49ae19" providerId="ADAL" clId="{4145B09C-FFFF-6C46-85BA-522EBB5F5558}" dt="2024-04-29T06:01:00.079" v="7893" actId="14100"/>
          <ac:grpSpMkLst>
            <pc:docMk/>
            <pc:sldMk cId="1945631211" sldId="8263"/>
            <ac:grpSpMk id="25" creationId="{D5AAA474-88B3-33F0-961F-5DD99E5349AB}"/>
          </ac:grpSpMkLst>
        </pc:grpChg>
        <pc:picChg chg="mod">
          <ac:chgData name="Praveen Namakkal Mohankumar" userId="8059d15b-4f8c-44f0-86d6-597a7b49ae19" providerId="ADAL" clId="{4145B09C-FFFF-6C46-85BA-522EBB5F5558}" dt="2024-04-28T21:19:36.249" v="3631" actId="2711"/>
          <ac:picMkLst>
            <pc:docMk/>
            <pc:sldMk cId="1945631211" sldId="8263"/>
            <ac:picMk id="5" creationId="{CAB5CC40-92E8-52DE-270E-424F66FDC3CE}"/>
          </ac:picMkLst>
        </pc:picChg>
        <pc:cxnChg chg="mod">
          <ac:chgData name="Praveen Namakkal Mohankumar" userId="8059d15b-4f8c-44f0-86d6-597a7b49ae19" providerId="ADAL" clId="{4145B09C-FFFF-6C46-85BA-522EBB5F5558}" dt="2024-04-28T21:11:46.589" v="3367"/>
          <ac:cxnSpMkLst>
            <pc:docMk/>
            <pc:sldMk cId="1945631211" sldId="8263"/>
            <ac:cxnSpMk id="12" creationId="{2396E0D0-BA70-6774-518C-C48F845A6DE1}"/>
          </ac:cxnSpMkLst>
        </pc:cxnChg>
        <pc:cxnChg chg="mod">
          <ac:chgData name="Praveen Namakkal Mohankumar" userId="8059d15b-4f8c-44f0-86d6-597a7b49ae19" providerId="ADAL" clId="{4145B09C-FFFF-6C46-85BA-522EBB5F5558}" dt="2024-04-28T21:11:46.589" v="3367"/>
          <ac:cxnSpMkLst>
            <pc:docMk/>
            <pc:sldMk cId="1945631211" sldId="8263"/>
            <ac:cxnSpMk id="16" creationId="{9E7E887E-16BE-2CA3-AE7C-E541F5E4FA79}"/>
          </ac:cxnSpMkLst>
        </pc:cxnChg>
        <pc:cxnChg chg="mod">
          <ac:chgData name="Praveen Namakkal Mohankumar" userId="8059d15b-4f8c-44f0-86d6-597a7b49ae19" providerId="ADAL" clId="{4145B09C-FFFF-6C46-85BA-522EBB5F5558}" dt="2024-04-28T21:11:46.589" v="3367"/>
          <ac:cxnSpMkLst>
            <pc:docMk/>
            <pc:sldMk cId="1945631211" sldId="8263"/>
            <ac:cxnSpMk id="19" creationId="{FD739CC3-C872-8D59-B1AC-B917A14E9E7B}"/>
          </ac:cxnSpMkLst>
        </pc:cxnChg>
        <pc:cxnChg chg="mod">
          <ac:chgData name="Praveen Namakkal Mohankumar" userId="8059d15b-4f8c-44f0-86d6-597a7b49ae19" providerId="ADAL" clId="{4145B09C-FFFF-6C46-85BA-522EBB5F5558}" dt="2024-04-28T21:11:46.589" v="3367"/>
          <ac:cxnSpMkLst>
            <pc:docMk/>
            <pc:sldMk cId="1945631211" sldId="8263"/>
            <ac:cxnSpMk id="26" creationId="{1AB153F7-9271-330C-1471-21582130F8CD}"/>
          </ac:cxnSpMkLst>
        </pc:cxnChg>
      </pc:sldChg>
      <pc:sldChg chg="addSp delSp modSp add mod modAnim">
        <pc:chgData name="Praveen Namakkal Mohankumar" userId="8059d15b-4f8c-44f0-86d6-597a7b49ae19" providerId="ADAL" clId="{4145B09C-FFFF-6C46-85BA-522EBB5F5558}" dt="2024-04-29T20:17:48.916" v="11655" actId="255"/>
        <pc:sldMkLst>
          <pc:docMk/>
          <pc:sldMk cId="3697520584" sldId="8264"/>
        </pc:sldMkLst>
        <pc:spChg chg="del">
          <ac:chgData name="Praveen Namakkal Mohankumar" userId="8059d15b-4f8c-44f0-86d6-597a7b49ae19" providerId="ADAL" clId="{4145B09C-FFFF-6C46-85BA-522EBB5F5558}" dt="2024-04-28T23:08:37.600" v="6094" actId="478"/>
          <ac:spMkLst>
            <pc:docMk/>
            <pc:sldMk cId="3697520584" sldId="8264"/>
            <ac:spMk id="3" creationId="{D052C4B0-F14F-F9C0-F1D7-8F8689360C18}"/>
          </ac:spMkLst>
        </pc:spChg>
        <pc:spChg chg="add mod">
          <ac:chgData name="Praveen Namakkal Mohankumar" userId="8059d15b-4f8c-44f0-86d6-597a7b49ae19" providerId="ADAL" clId="{4145B09C-FFFF-6C46-85BA-522EBB5F5558}" dt="2024-04-29T18:38:24.089" v="9982" actId="1036"/>
          <ac:spMkLst>
            <pc:docMk/>
            <pc:sldMk cId="3697520584" sldId="8264"/>
            <ac:spMk id="8" creationId="{709103D1-B32D-9A3B-B77B-A3E5B7DB1BA3}"/>
          </ac:spMkLst>
        </pc:spChg>
        <pc:spChg chg="add mod">
          <ac:chgData name="Praveen Namakkal Mohankumar" userId="8059d15b-4f8c-44f0-86d6-597a7b49ae19" providerId="ADAL" clId="{4145B09C-FFFF-6C46-85BA-522EBB5F5558}" dt="2024-04-29T18:38:24.089" v="9982" actId="1036"/>
          <ac:spMkLst>
            <pc:docMk/>
            <pc:sldMk cId="3697520584" sldId="8264"/>
            <ac:spMk id="9" creationId="{055278BE-837E-1482-2742-485C0E400CCF}"/>
          </ac:spMkLst>
        </pc:spChg>
        <pc:spChg chg="add mod">
          <ac:chgData name="Praveen Namakkal Mohankumar" userId="8059d15b-4f8c-44f0-86d6-597a7b49ae19" providerId="ADAL" clId="{4145B09C-FFFF-6C46-85BA-522EBB5F5558}" dt="2024-04-29T18:38:24.089" v="9982" actId="1036"/>
          <ac:spMkLst>
            <pc:docMk/>
            <pc:sldMk cId="3697520584" sldId="8264"/>
            <ac:spMk id="10" creationId="{2CFC8436-A2EB-C26C-C8AE-5AA875A9FE20}"/>
          </ac:spMkLst>
        </pc:spChg>
        <pc:spChg chg="del mod">
          <ac:chgData name="Praveen Namakkal Mohankumar" userId="8059d15b-4f8c-44f0-86d6-597a7b49ae19" providerId="ADAL" clId="{4145B09C-FFFF-6C46-85BA-522EBB5F5558}" dt="2024-04-29T05:04:45.093" v="6527" actId="478"/>
          <ac:spMkLst>
            <pc:docMk/>
            <pc:sldMk cId="3697520584" sldId="8264"/>
            <ac:spMk id="11" creationId="{00000000-0000-0000-0000-000000000000}"/>
          </ac:spMkLst>
        </pc:spChg>
        <pc:spChg chg="add mod">
          <ac:chgData name="Praveen Namakkal Mohankumar" userId="8059d15b-4f8c-44f0-86d6-597a7b49ae19" providerId="ADAL" clId="{4145B09C-FFFF-6C46-85BA-522EBB5F5558}" dt="2024-04-29T18:38:24.089" v="9982" actId="1036"/>
          <ac:spMkLst>
            <pc:docMk/>
            <pc:sldMk cId="3697520584" sldId="8264"/>
            <ac:spMk id="12" creationId="{C798427C-CC86-F38A-2A15-C6008F1E4A97}"/>
          </ac:spMkLst>
        </pc:spChg>
        <pc:spChg chg="add mod">
          <ac:chgData name="Praveen Namakkal Mohankumar" userId="8059d15b-4f8c-44f0-86d6-597a7b49ae19" providerId="ADAL" clId="{4145B09C-FFFF-6C46-85BA-522EBB5F5558}" dt="2024-04-29T18:38:24.089" v="9982" actId="1036"/>
          <ac:spMkLst>
            <pc:docMk/>
            <pc:sldMk cId="3697520584" sldId="8264"/>
            <ac:spMk id="13" creationId="{AC6400AB-2B6A-401B-B4B4-740223FCE921}"/>
          </ac:spMkLst>
        </pc:spChg>
        <pc:spChg chg="add mod">
          <ac:chgData name="Praveen Namakkal Mohankumar" userId="8059d15b-4f8c-44f0-86d6-597a7b49ae19" providerId="ADAL" clId="{4145B09C-FFFF-6C46-85BA-522EBB5F5558}" dt="2024-04-29T18:38:24.089" v="9982" actId="1036"/>
          <ac:spMkLst>
            <pc:docMk/>
            <pc:sldMk cId="3697520584" sldId="8264"/>
            <ac:spMk id="14" creationId="{EB9EB008-E154-724D-4D04-E33CD14B59CF}"/>
          </ac:spMkLst>
        </pc:spChg>
        <pc:spChg chg="add mod">
          <ac:chgData name="Praveen Namakkal Mohankumar" userId="8059d15b-4f8c-44f0-86d6-597a7b49ae19" providerId="ADAL" clId="{4145B09C-FFFF-6C46-85BA-522EBB5F5558}" dt="2024-04-29T18:38:24.089" v="9982" actId="1036"/>
          <ac:spMkLst>
            <pc:docMk/>
            <pc:sldMk cId="3697520584" sldId="8264"/>
            <ac:spMk id="15" creationId="{1D52B1BA-8A71-31B0-DDCF-DE6C2BFB7E06}"/>
          </ac:spMkLst>
        </pc:spChg>
        <pc:spChg chg="add mod">
          <ac:chgData name="Praveen Namakkal Mohankumar" userId="8059d15b-4f8c-44f0-86d6-597a7b49ae19" providerId="ADAL" clId="{4145B09C-FFFF-6C46-85BA-522EBB5F5558}" dt="2024-04-29T18:38:24.089" v="9982" actId="1036"/>
          <ac:spMkLst>
            <pc:docMk/>
            <pc:sldMk cId="3697520584" sldId="8264"/>
            <ac:spMk id="16" creationId="{A62823A8-B714-A9F7-FFED-C37B830CD5C4}"/>
          </ac:spMkLst>
        </pc:spChg>
        <pc:spChg chg="add mod">
          <ac:chgData name="Praveen Namakkal Mohankumar" userId="8059d15b-4f8c-44f0-86d6-597a7b49ae19" providerId="ADAL" clId="{4145B09C-FFFF-6C46-85BA-522EBB5F5558}" dt="2024-04-29T18:38:24.089" v="9982" actId="1036"/>
          <ac:spMkLst>
            <pc:docMk/>
            <pc:sldMk cId="3697520584" sldId="8264"/>
            <ac:spMk id="19" creationId="{85A04DFA-16E9-46C0-845E-8C1CB06851CF}"/>
          </ac:spMkLst>
        </pc:spChg>
        <pc:spChg chg="add mod">
          <ac:chgData name="Praveen Namakkal Mohankumar" userId="8059d15b-4f8c-44f0-86d6-597a7b49ae19" providerId="ADAL" clId="{4145B09C-FFFF-6C46-85BA-522EBB5F5558}" dt="2024-04-29T18:38:24.089" v="9982" actId="1036"/>
          <ac:spMkLst>
            <pc:docMk/>
            <pc:sldMk cId="3697520584" sldId="8264"/>
            <ac:spMk id="20" creationId="{D3CECA1F-664D-BCF3-E349-66124C572931}"/>
          </ac:spMkLst>
        </pc:spChg>
        <pc:spChg chg="add mod">
          <ac:chgData name="Praveen Namakkal Mohankumar" userId="8059d15b-4f8c-44f0-86d6-597a7b49ae19" providerId="ADAL" clId="{4145B09C-FFFF-6C46-85BA-522EBB5F5558}" dt="2024-04-29T18:38:24.089" v="9982" actId="1036"/>
          <ac:spMkLst>
            <pc:docMk/>
            <pc:sldMk cId="3697520584" sldId="8264"/>
            <ac:spMk id="21" creationId="{C11ECB90-2AD2-F642-8C04-781E24ED0853}"/>
          </ac:spMkLst>
        </pc:spChg>
        <pc:spChg chg="add mod">
          <ac:chgData name="Praveen Namakkal Mohankumar" userId="8059d15b-4f8c-44f0-86d6-597a7b49ae19" providerId="ADAL" clId="{4145B09C-FFFF-6C46-85BA-522EBB5F5558}" dt="2024-04-29T18:38:24.089" v="9982" actId="1036"/>
          <ac:spMkLst>
            <pc:docMk/>
            <pc:sldMk cId="3697520584" sldId="8264"/>
            <ac:spMk id="22" creationId="{72792E8E-B496-0A9C-D9CF-210ECBD2CF25}"/>
          </ac:spMkLst>
        </pc:spChg>
        <pc:spChg chg="add mod">
          <ac:chgData name="Praveen Namakkal Mohankumar" userId="8059d15b-4f8c-44f0-86d6-597a7b49ae19" providerId="ADAL" clId="{4145B09C-FFFF-6C46-85BA-522EBB5F5558}" dt="2024-04-29T18:38:24.089" v="9982" actId="1036"/>
          <ac:spMkLst>
            <pc:docMk/>
            <pc:sldMk cId="3697520584" sldId="8264"/>
            <ac:spMk id="23" creationId="{E257E4EC-29A9-30AC-1203-E438E510FA63}"/>
          </ac:spMkLst>
        </pc:spChg>
        <pc:spChg chg="add mod">
          <ac:chgData name="Praveen Namakkal Mohankumar" userId="8059d15b-4f8c-44f0-86d6-597a7b49ae19" providerId="ADAL" clId="{4145B09C-FFFF-6C46-85BA-522EBB5F5558}" dt="2024-04-29T18:38:24.089" v="9982" actId="1036"/>
          <ac:spMkLst>
            <pc:docMk/>
            <pc:sldMk cId="3697520584" sldId="8264"/>
            <ac:spMk id="24" creationId="{A5409741-8F0E-67B4-09DC-DF097C08A380}"/>
          </ac:spMkLst>
        </pc:spChg>
        <pc:spChg chg="add mod">
          <ac:chgData name="Praveen Namakkal Mohankumar" userId="8059d15b-4f8c-44f0-86d6-597a7b49ae19" providerId="ADAL" clId="{4145B09C-FFFF-6C46-85BA-522EBB5F5558}" dt="2024-04-29T18:38:24.089" v="9982" actId="1036"/>
          <ac:spMkLst>
            <pc:docMk/>
            <pc:sldMk cId="3697520584" sldId="8264"/>
            <ac:spMk id="25" creationId="{9B812FC5-946A-7B43-1D6C-1C32CA0B6C14}"/>
          </ac:spMkLst>
        </pc:spChg>
        <pc:spChg chg="add mod">
          <ac:chgData name="Praveen Namakkal Mohankumar" userId="8059d15b-4f8c-44f0-86d6-597a7b49ae19" providerId="ADAL" clId="{4145B09C-FFFF-6C46-85BA-522EBB5F5558}" dt="2024-04-29T18:38:24.089" v="9982" actId="1036"/>
          <ac:spMkLst>
            <pc:docMk/>
            <pc:sldMk cId="3697520584" sldId="8264"/>
            <ac:spMk id="26" creationId="{926A7A56-9F74-BB2A-BF42-F96A9C6D5B6D}"/>
          </ac:spMkLst>
        </pc:spChg>
        <pc:spChg chg="add mod">
          <ac:chgData name="Praveen Namakkal Mohankumar" userId="8059d15b-4f8c-44f0-86d6-597a7b49ae19" providerId="ADAL" clId="{4145B09C-FFFF-6C46-85BA-522EBB5F5558}" dt="2024-04-29T18:38:24.089" v="9982" actId="1036"/>
          <ac:spMkLst>
            <pc:docMk/>
            <pc:sldMk cId="3697520584" sldId="8264"/>
            <ac:spMk id="27" creationId="{5AE47C4C-9C11-65AC-D391-2A8AB1008E3A}"/>
          </ac:spMkLst>
        </pc:spChg>
        <pc:spChg chg="add mod">
          <ac:chgData name="Praveen Namakkal Mohankumar" userId="8059d15b-4f8c-44f0-86d6-597a7b49ae19" providerId="ADAL" clId="{4145B09C-FFFF-6C46-85BA-522EBB5F5558}" dt="2024-04-29T18:38:24.089" v="9982" actId="1036"/>
          <ac:spMkLst>
            <pc:docMk/>
            <pc:sldMk cId="3697520584" sldId="8264"/>
            <ac:spMk id="28" creationId="{3A653BA7-C2F1-E518-D3B2-CAA9F48D10CA}"/>
          </ac:spMkLst>
        </pc:spChg>
        <pc:spChg chg="add mod">
          <ac:chgData name="Praveen Namakkal Mohankumar" userId="8059d15b-4f8c-44f0-86d6-597a7b49ae19" providerId="ADAL" clId="{4145B09C-FFFF-6C46-85BA-522EBB5F5558}" dt="2024-04-29T18:38:24.089" v="9982" actId="1036"/>
          <ac:spMkLst>
            <pc:docMk/>
            <pc:sldMk cId="3697520584" sldId="8264"/>
            <ac:spMk id="29" creationId="{319A241D-0894-18F4-BFA1-8C6ED5446B98}"/>
          </ac:spMkLst>
        </pc:spChg>
        <pc:spChg chg="add mod">
          <ac:chgData name="Praveen Namakkal Mohankumar" userId="8059d15b-4f8c-44f0-86d6-597a7b49ae19" providerId="ADAL" clId="{4145B09C-FFFF-6C46-85BA-522EBB5F5558}" dt="2024-04-29T18:38:24.089" v="9982" actId="1036"/>
          <ac:spMkLst>
            <pc:docMk/>
            <pc:sldMk cId="3697520584" sldId="8264"/>
            <ac:spMk id="30" creationId="{9A4AD3F8-B617-DBB8-B6E4-1E531662DF73}"/>
          </ac:spMkLst>
        </pc:spChg>
        <pc:spChg chg="add mod">
          <ac:chgData name="Praveen Namakkal Mohankumar" userId="8059d15b-4f8c-44f0-86d6-597a7b49ae19" providerId="ADAL" clId="{4145B09C-FFFF-6C46-85BA-522EBB5F5558}" dt="2024-04-29T18:38:24.089" v="9982" actId="1036"/>
          <ac:spMkLst>
            <pc:docMk/>
            <pc:sldMk cId="3697520584" sldId="8264"/>
            <ac:spMk id="31" creationId="{443D33BA-69E4-D808-7EEF-F766394C1647}"/>
          </ac:spMkLst>
        </pc:spChg>
        <pc:spChg chg="add mod">
          <ac:chgData name="Praveen Namakkal Mohankumar" userId="8059d15b-4f8c-44f0-86d6-597a7b49ae19" providerId="ADAL" clId="{4145B09C-FFFF-6C46-85BA-522EBB5F5558}" dt="2024-04-29T18:38:24.089" v="9982" actId="1036"/>
          <ac:spMkLst>
            <pc:docMk/>
            <pc:sldMk cId="3697520584" sldId="8264"/>
            <ac:spMk id="32" creationId="{B323DCA3-DC69-997D-45B8-FB1CF965AA5F}"/>
          </ac:spMkLst>
        </pc:spChg>
        <pc:spChg chg="add mod">
          <ac:chgData name="Praveen Namakkal Mohankumar" userId="8059d15b-4f8c-44f0-86d6-597a7b49ae19" providerId="ADAL" clId="{4145B09C-FFFF-6C46-85BA-522EBB5F5558}" dt="2024-04-29T18:38:24.089" v="9982" actId="1036"/>
          <ac:spMkLst>
            <pc:docMk/>
            <pc:sldMk cId="3697520584" sldId="8264"/>
            <ac:spMk id="33" creationId="{E5087B6C-88C4-52A5-A420-C6F8D25DAB4C}"/>
          </ac:spMkLst>
        </pc:spChg>
        <pc:spChg chg="add mod">
          <ac:chgData name="Praveen Namakkal Mohankumar" userId="8059d15b-4f8c-44f0-86d6-597a7b49ae19" providerId="ADAL" clId="{4145B09C-FFFF-6C46-85BA-522EBB5F5558}" dt="2024-04-29T18:38:24.089" v="9982" actId="1036"/>
          <ac:spMkLst>
            <pc:docMk/>
            <pc:sldMk cId="3697520584" sldId="8264"/>
            <ac:spMk id="34" creationId="{177D6175-78A8-2349-CF22-7489821766E2}"/>
          </ac:spMkLst>
        </pc:spChg>
        <pc:spChg chg="add mod">
          <ac:chgData name="Praveen Namakkal Mohankumar" userId="8059d15b-4f8c-44f0-86d6-597a7b49ae19" providerId="ADAL" clId="{4145B09C-FFFF-6C46-85BA-522EBB5F5558}" dt="2024-04-29T18:38:24.089" v="9982" actId="1036"/>
          <ac:spMkLst>
            <pc:docMk/>
            <pc:sldMk cId="3697520584" sldId="8264"/>
            <ac:spMk id="35" creationId="{1958E177-DE14-251B-5E7A-2E359D9D6A9A}"/>
          </ac:spMkLst>
        </pc:spChg>
        <pc:spChg chg="add mod">
          <ac:chgData name="Praveen Namakkal Mohankumar" userId="8059d15b-4f8c-44f0-86d6-597a7b49ae19" providerId="ADAL" clId="{4145B09C-FFFF-6C46-85BA-522EBB5F5558}" dt="2024-04-29T18:38:24.089" v="9982" actId="1036"/>
          <ac:spMkLst>
            <pc:docMk/>
            <pc:sldMk cId="3697520584" sldId="8264"/>
            <ac:spMk id="36" creationId="{C6BACA3B-FD51-FF79-85E4-4417396E2374}"/>
          </ac:spMkLst>
        </pc:spChg>
        <pc:spChg chg="add mod">
          <ac:chgData name="Praveen Namakkal Mohankumar" userId="8059d15b-4f8c-44f0-86d6-597a7b49ae19" providerId="ADAL" clId="{4145B09C-FFFF-6C46-85BA-522EBB5F5558}" dt="2024-04-29T05:04:45.381" v="6528"/>
          <ac:spMkLst>
            <pc:docMk/>
            <pc:sldMk cId="3697520584" sldId="8264"/>
            <ac:spMk id="37" creationId="{8AA61219-1874-8520-9F67-A125E96F39C7}"/>
          </ac:spMkLst>
        </pc:spChg>
        <pc:spChg chg="add mod">
          <ac:chgData name="Praveen Namakkal Mohankumar" userId="8059d15b-4f8c-44f0-86d6-597a7b49ae19" providerId="ADAL" clId="{4145B09C-FFFF-6C46-85BA-522EBB5F5558}" dt="2024-04-29T05:04:45.381" v="6528"/>
          <ac:spMkLst>
            <pc:docMk/>
            <pc:sldMk cId="3697520584" sldId="8264"/>
            <ac:spMk id="38" creationId="{1E384E3E-7FF4-98D4-B6F0-AA0547A69A1F}"/>
          </ac:spMkLst>
        </pc:spChg>
        <pc:spChg chg="add mod">
          <ac:chgData name="Praveen Namakkal Mohankumar" userId="8059d15b-4f8c-44f0-86d6-597a7b49ae19" providerId="ADAL" clId="{4145B09C-FFFF-6C46-85BA-522EBB5F5558}" dt="2024-04-29T20:17:48.916" v="11655" actId="255"/>
          <ac:spMkLst>
            <pc:docMk/>
            <pc:sldMk cId="3697520584" sldId="8264"/>
            <ac:spMk id="39" creationId="{899BFD72-69CC-EC8A-32A6-E0D0090A00CC}"/>
          </ac:spMkLst>
        </pc:spChg>
        <pc:spChg chg="del">
          <ac:chgData name="Praveen Namakkal Mohankumar" userId="8059d15b-4f8c-44f0-86d6-597a7b49ae19" providerId="ADAL" clId="{4145B09C-FFFF-6C46-85BA-522EBB5F5558}" dt="2024-04-28T21:21:48.925" v="3633" actId="478"/>
          <ac:spMkLst>
            <pc:docMk/>
            <pc:sldMk cId="3697520584" sldId="8264"/>
            <ac:spMk id="60" creationId="{47E02E0A-63F5-6D9D-EB23-200D02861A65}"/>
          </ac:spMkLst>
        </pc:spChg>
        <pc:spChg chg="del">
          <ac:chgData name="Praveen Namakkal Mohankumar" userId="8059d15b-4f8c-44f0-86d6-597a7b49ae19" providerId="ADAL" clId="{4145B09C-FFFF-6C46-85BA-522EBB5F5558}" dt="2024-04-28T21:21:48.925" v="3633" actId="478"/>
          <ac:spMkLst>
            <pc:docMk/>
            <pc:sldMk cId="3697520584" sldId="8264"/>
            <ac:spMk id="63" creationId="{D39FE560-5F7A-DA38-490F-D4D01C302443}"/>
          </ac:spMkLst>
        </pc:spChg>
        <pc:spChg chg="del">
          <ac:chgData name="Praveen Namakkal Mohankumar" userId="8059d15b-4f8c-44f0-86d6-597a7b49ae19" providerId="ADAL" clId="{4145B09C-FFFF-6C46-85BA-522EBB5F5558}" dt="2024-04-28T21:21:48.925" v="3633" actId="478"/>
          <ac:spMkLst>
            <pc:docMk/>
            <pc:sldMk cId="3697520584" sldId="8264"/>
            <ac:spMk id="66" creationId="{1C266917-92CD-5C92-A8BA-FCA86F9D4776}"/>
          </ac:spMkLst>
        </pc:spChg>
        <pc:spChg chg="del">
          <ac:chgData name="Praveen Namakkal Mohankumar" userId="8059d15b-4f8c-44f0-86d6-597a7b49ae19" providerId="ADAL" clId="{4145B09C-FFFF-6C46-85BA-522EBB5F5558}" dt="2024-04-28T21:21:48.925" v="3633" actId="478"/>
          <ac:spMkLst>
            <pc:docMk/>
            <pc:sldMk cId="3697520584" sldId="8264"/>
            <ac:spMk id="69" creationId="{4A7ED314-97E5-2E22-29B0-601382B55425}"/>
          </ac:spMkLst>
        </pc:spChg>
        <pc:spChg chg="del">
          <ac:chgData name="Praveen Namakkal Mohankumar" userId="8059d15b-4f8c-44f0-86d6-597a7b49ae19" providerId="ADAL" clId="{4145B09C-FFFF-6C46-85BA-522EBB5F5558}" dt="2024-04-28T21:21:48.925" v="3633" actId="478"/>
          <ac:spMkLst>
            <pc:docMk/>
            <pc:sldMk cId="3697520584" sldId="8264"/>
            <ac:spMk id="70" creationId="{A589A25A-DD3D-06E3-C24E-96E9AAB89183}"/>
          </ac:spMkLst>
        </pc:spChg>
        <pc:spChg chg="del">
          <ac:chgData name="Praveen Namakkal Mohankumar" userId="8059d15b-4f8c-44f0-86d6-597a7b49ae19" providerId="ADAL" clId="{4145B09C-FFFF-6C46-85BA-522EBB5F5558}" dt="2024-04-28T21:21:48.925" v="3633" actId="478"/>
          <ac:spMkLst>
            <pc:docMk/>
            <pc:sldMk cId="3697520584" sldId="8264"/>
            <ac:spMk id="71" creationId="{675FAF2A-F773-EC2C-DE55-5E96B3089662}"/>
          </ac:spMkLst>
        </pc:spChg>
        <pc:spChg chg="del">
          <ac:chgData name="Praveen Namakkal Mohankumar" userId="8059d15b-4f8c-44f0-86d6-597a7b49ae19" providerId="ADAL" clId="{4145B09C-FFFF-6C46-85BA-522EBB5F5558}" dt="2024-04-28T21:21:48.925" v="3633" actId="478"/>
          <ac:spMkLst>
            <pc:docMk/>
            <pc:sldMk cId="3697520584" sldId="8264"/>
            <ac:spMk id="72" creationId="{1CE7CF6B-DDCC-7852-CB8B-8E3F7E6D4C86}"/>
          </ac:spMkLst>
        </pc:spChg>
        <pc:spChg chg="del">
          <ac:chgData name="Praveen Namakkal Mohankumar" userId="8059d15b-4f8c-44f0-86d6-597a7b49ae19" providerId="ADAL" clId="{4145B09C-FFFF-6C46-85BA-522EBB5F5558}" dt="2024-04-28T21:21:48.925" v="3633" actId="478"/>
          <ac:spMkLst>
            <pc:docMk/>
            <pc:sldMk cId="3697520584" sldId="8264"/>
            <ac:spMk id="73" creationId="{65A829EF-1729-BF7E-A312-77C62814CE4E}"/>
          </ac:spMkLst>
        </pc:spChg>
        <pc:picChg chg="del">
          <ac:chgData name="Praveen Namakkal Mohankumar" userId="8059d15b-4f8c-44f0-86d6-597a7b49ae19" providerId="ADAL" clId="{4145B09C-FFFF-6C46-85BA-522EBB5F5558}" dt="2024-04-28T21:21:53.045" v="3634" actId="478"/>
          <ac:picMkLst>
            <pc:docMk/>
            <pc:sldMk cId="3697520584" sldId="8264"/>
            <ac:picMk id="58" creationId="{A875D3E6-D5DF-7845-AE3D-C470F26093D4}"/>
          </ac:picMkLst>
        </pc:picChg>
        <pc:picChg chg="del">
          <ac:chgData name="Praveen Namakkal Mohankumar" userId="8059d15b-4f8c-44f0-86d6-597a7b49ae19" providerId="ADAL" clId="{4145B09C-FFFF-6C46-85BA-522EBB5F5558}" dt="2024-04-28T21:21:48.925" v="3633" actId="478"/>
          <ac:picMkLst>
            <pc:docMk/>
            <pc:sldMk cId="3697520584" sldId="8264"/>
            <ac:picMk id="59" creationId="{8550AE85-4462-78FF-A41F-F1509ECF0461}"/>
          </ac:picMkLst>
        </pc:picChg>
        <pc:picChg chg="del">
          <ac:chgData name="Praveen Namakkal Mohankumar" userId="8059d15b-4f8c-44f0-86d6-597a7b49ae19" providerId="ADAL" clId="{4145B09C-FFFF-6C46-85BA-522EBB5F5558}" dt="2024-04-28T21:21:53.045" v="3634" actId="478"/>
          <ac:picMkLst>
            <pc:docMk/>
            <pc:sldMk cId="3697520584" sldId="8264"/>
            <ac:picMk id="61" creationId="{C22EBD3F-7463-D3A0-30A4-B7743C607476}"/>
          </ac:picMkLst>
        </pc:picChg>
        <pc:picChg chg="del">
          <ac:chgData name="Praveen Namakkal Mohankumar" userId="8059d15b-4f8c-44f0-86d6-597a7b49ae19" providerId="ADAL" clId="{4145B09C-FFFF-6C46-85BA-522EBB5F5558}" dt="2024-04-28T21:21:48.925" v="3633" actId="478"/>
          <ac:picMkLst>
            <pc:docMk/>
            <pc:sldMk cId="3697520584" sldId="8264"/>
            <ac:picMk id="62" creationId="{091F67E7-B176-55DD-138A-5F4322A5C6AF}"/>
          </ac:picMkLst>
        </pc:picChg>
        <pc:picChg chg="del">
          <ac:chgData name="Praveen Namakkal Mohankumar" userId="8059d15b-4f8c-44f0-86d6-597a7b49ae19" providerId="ADAL" clId="{4145B09C-FFFF-6C46-85BA-522EBB5F5558}" dt="2024-04-28T21:21:53.045" v="3634" actId="478"/>
          <ac:picMkLst>
            <pc:docMk/>
            <pc:sldMk cId="3697520584" sldId="8264"/>
            <ac:picMk id="64" creationId="{AB817080-2D80-D2D6-40B3-7F298D86EE16}"/>
          </ac:picMkLst>
        </pc:picChg>
        <pc:picChg chg="del">
          <ac:chgData name="Praveen Namakkal Mohankumar" userId="8059d15b-4f8c-44f0-86d6-597a7b49ae19" providerId="ADAL" clId="{4145B09C-FFFF-6C46-85BA-522EBB5F5558}" dt="2024-04-28T21:21:48.925" v="3633" actId="478"/>
          <ac:picMkLst>
            <pc:docMk/>
            <pc:sldMk cId="3697520584" sldId="8264"/>
            <ac:picMk id="65" creationId="{CE048476-02E8-4119-BF7D-55A691041E7F}"/>
          </ac:picMkLst>
        </pc:picChg>
        <pc:picChg chg="del">
          <ac:chgData name="Praveen Namakkal Mohankumar" userId="8059d15b-4f8c-44f0-86d6-597a7b49ae19" providerId="ADAL" clId="{4145B09C-FFFF-6C46-85BA-522EBB5F5558}" dt="2024-04-28T21:21:53.045" v="3634" actId="478"/>
          <ac:picMkLst>
            <pc:docMk/>
            <pc:sldMk cId="3697520584" sldId="8264"/>
            <ac:picMk id="67" creationId="{33F7134B-1AD1-4330-673A-494E4BF430C5}"/>
          </ac:picMkLst>
        </pc:picChg>
        <pc:picChg chg="del">
          <ac:chgData name="Praveen Namakkal Mohankumar" userId="8059d15b-4f8c-44f0-86d6-597a7b49ae19" providerId="ADAL" clId="{4145B09C-FFFF-6C46-85BA-522EBB5F5558}" dt="2024-04-28T21:21:48.925" v="3633" actId="478"/>
          <ac:picMkLst>
            <pc:docMk/>
            <pc:sldMk cId="3697520584" sldId="8264"/>
            <ac:picMk id="68" creationId="{AD28D9ED-8264-45DA-EE9E-FB0984A2577E}"/>
          </ac:picMkLst>
        </pc:picChg>
        <pc:cxnChg chg="add mod">
          <ac:chgData name="Praveen Namakkal Mohankumar" userId="8059d15b-4f8c-44f0-86d6-597a7b49ae19" providerId="ADAL" clId="{4145B09C-FFFF-6C46-85BA-522EBB5F5558}" dt="2024-04-29T18:38:24.089" v="9982" actId="1036"/>
          <ac:cxnSpMkLst>
            <pc:docMk/>
            <pc:sldMk cId="3697520584" sldId="8264"/>
            <ac:cxnSpMk id="6" creationId="{209FEBF1-81AB-F244-6CF2-826A2895E20E}"/>
          </ac:cxnSpMkLst>
        </pc:cxnChg>
        <pc:cxnChg chg="add mod">
          <ac:chgData name="Praveen Namakkal Mohankumar" userId="8059d15b-4f8c-44f0-86d6-597a7b49ae19" providerId="ADAL" clId="{4145B09C-FFFF-6C46-85BA-522EBB5F5558}" dt="2024-04-29T18:38:24.089" v="9982" actId="1036"/>
          <ac:cxnSpMkLst>
            <pc:docMk/>
            <pc:sldMk cId="3697520584" sldId="8264"/>
            <ac:cxnSpMk id="7" creationId="{283DFDF5-57BE-0E84-8F94-4ABDA5ED5620}"/>
          </ac:cxnSpMkLst>
        </pc:cxnChg>
        <pc:cxnChg chg="add mod">
          <ac:chgData name="Praveen Namakkal Mohankumar" userId="8059d15b-4f8c-44f0-86d6-597a7b49ae19" providerId="ADAL" clId="{4145B09C-FFFF-6C46-85BA-522EBB5F5558}" dt="2024-04-29T18:38:24.089" v="9982" actId="1036"/>
          <ac:cxnSpMkLst>
            <pc:docMk/>
            <pc:sldMk cId="3697520584" sldId="8264"/>
            <ac:cxnSpMk id="17" creationId="{AC707060-4831-DA55-05AA-B439198BA195}"/>
          </ac:cxnSpMkLst>
        </pc:cxnChg>
        <pc:cxnChg chg="add mod">
          <ac:chgData name="Praveen Namakkal Mohankumar" userId="8059d15b-4f8c-44f0-86d6-597a7b49ae19" providerId="ADAL" clId="{4145B09C-FFFF-6C46-85BA-522EBB5F5558}" dt="2024-04-29T18:38:24.089" v="9982" actId="1036"/>
          <ac:cxnSpMkLst>
            <pc:docMk/>
            <pc:sldMk cId="3697520584" sldId="8264"/>
            <ac:cxnSpMk id="18" creationId="{C682F287-4E01-F944-7A33-44307FBAD68E}"/>
          </ac:cxnSpMkLst>
        </pc:cxnChg>
        <pc:cxnChg chg="del">
          <ac:chgData name="Praveen Namakkal Mohankumar" userId="8059d15b-4f8c-44f0-86d6-597a7b49ae19" providerId="ADAL" clId="{4145B09C-FFFF-6C46-85BA-522EBB5F5558}" dt="2024-04-28T21:21:48.925" v="3633" actId="478"/>
          <ac:cxnSpMkLst>
            <pc:docMk/>
            <pc:sldMk cId="3697520584" sldId="8264"/>
            <ac:cxnSpMk id="54" creationId="{E8886BBD-7BF3-5153-4686-62B619F5CD42}"/>
          </ac:cxnSpMkLst>
        </pc:cxnChg>
        <pc:cxnChg chg="del">
          <ac:chgData name="Praveen Namakkal Mohankumar" userId="8059d15b-4f8c-44f0-86d6-597a7b49ae19" providerId="ADAL" clId="{4145B09C-FFFF-6C46-85BA-522EBB5F5558}" dt="2024-04-28T21:21:48.925" v="3633" actId="478"/>
          <ac:cxnSpMkLst>
            <pc:docMk/>
            <pc:sldMk cId="3697520584" sldId="8264"/>
            <ac:cxnSpMk id="55" creationId="{D768141A-B424-3222-23AF-30183511ED34}"/>
          </ac:cxnSpMkLst>
        </pc:cxnChg>
        <pc:cxnChg chg="del">
          <ac:chgData name="Praveen Namakkal Mohankumar" userId="8059d15b-4f8c-44f0-86d6-597a7b49ae19" providerId="ADAL" clId="{4145B09C-FFFF-6C46-85BA-522EBB5F5558}" dt="2024-04-28T21:21:48.925" v="3633" actId="478"/>
          <ac:cxnSpMkLst>
            <pc:docMk/>
            <pc:sldMk cId="3697520584" sldId="8264"/>
            <ac:cxnSpMk id="56" creationId="{EE29C911-7CDE-4BE9-B0D4-4170E9779B8E}"/>
          </ac:cxnSpMkLst>
        </pc:cxnChg>
        <pc:cxnChg chg="del">
          <ac:chgData name="Praveen Namakkal Mohankumar" userId="8059d15b-4f8c-44f0-86d6-597a7b49ae19" providerId="ADAL" clId="{4145B09C-FFFF-6C46-85BA-522EBB5F5558}" dt="2024-04-28T21:21:48.925" v="3633" actId="478"/>
          <ac:cxnSpMkLst>
            <pc:docMk/>
            <pc:sldMk cId="3697520584" sldId="8264"/>
            <ac:cxnSpMk id="57" creationId="{D2338986-DDCA-ECEF-4735-E9BED57D40A5}"/>
          </ac:cxnSpMkLst>
        </pc:cxnChg>
      </pc:sldChg>
      <pc:sldChg chg="addSp delSp modSp add del mod">
        <pc:chgData name="Praveen Namakkal Mohankumar" userId="8059d15b-4f8c-44f0-86d6-597a7b49ae19" providerId="ADAL" clId="{4145B09C-FFFF-6C46-85BA-522EBB5F5558}" dt="2024-04-29T06:01:15.746" v="7896" actId="2696"/>
        <pc:sldMkLst>
          <pc:docMk/>
          <pc:sldMk cId="2918122671" sldId="8265"/>
        </pc:sldMkLst>
        <pc:spChg chg="mod">
          <ac:chgData name="Praveen Namakkal Mohankumar" userId="8059d15b-4f8c-44f0-86d6-597a7b49ae19" providerId="ADAL" clId="{4145B09C-FFFF-6C46-85BA-522EBB5F5558}" dt="2024-04-29T05:09:49.161" v="7009" actId="1076"/>
          <ac:spMkLst>
            <pc:docMk/>
            <pc:sldMk cId="2918122671" sldId="8265"/>
            <ac:spMk id="2" creationId="{00000000-0000-0000-0000-000000000000}"/>
          </ac:spMkLst>
        </pc:spChg>
        <pc:spChg chg="add del mod">
          <ac:chgData name="Praveen Namakkal Mohankumar" userId="8059d15b-4f8c-44f0-86d6-597a7b49ae19" providerId="ADAL" clId="{4145B09C-FFFF-6C46-85BA-522EBB5F5558}" dt="2024-04-29T06:01:06.851" v="7895" actId="478"/>
          <ac:spMkLst>
            <pc:docMk/>
            <pc:sldMk cId="2918122671" sldId="8265"/>
            <ac:spMk id="3" creationId="{16F786A2-41FA-F383-16D9-DE61AAA841AF}"/>
          </ac:spMkLst>
        </pc:spChg>
        <pc:spChg chg="mod">
          <ac:chgData name="Praveen Namakkal Mohankumar" userId="8059d15b-4f8c-44f0-86d6-597a7b49ae19" providerId="ADAL" clId="{4145B09C-FFFF-6C46-85BA-522EBB5F5558}" dt="2024-04-28T21:26:40.044" v="3690" actId="2711"/>
          <ac:spMkLst>
            <pc:docMk/>
            <pc:sldMk cId="2918122671" sldId="8265"/>
            <ac:spMk id="4" creationId="{2123AE4C-ACD7-D1C6-24A0-FECD3EDC1809}"/>
          </ac:spMkLst>
        </pc:spChg>
        <pc:spChg chg="add mod">
          <ac:chgData name="Praveen Namakkal Mohankumar" userId="8059d15b-4f8c-44f0-86d6-597a7b49ae19" providerId="ADAL" clId="{4145B09C-FFFF-6C46-85BA-522EBB5F5558}" dt="2024-04-28T21:26:40.044" v="3690" actId="2711"/>
          <ac:spMkLst>
            <pc:docMk/>
            <pc:sldMk cId="2918122671" sldId="8265"/>
            <ac:spMk id="6" creationId="{C935B58B-905A-70D6-8DF4-97BA2AE99C96}"/>
          </ac:spMkLst>
        </pc:spChg>
        <pc:spChg chg="mod">
          <ac:chgData name="Praveen Namakkal Mohankumar" userId="8059d15b-4f8c-44f0-86d6-597a7b49ae19" providerId="ADAL" clId="{4145B09C-FFFF-6C46-85BA-522EBB5F5558}" dt="2024-04-28T21:26:49.979" v="3695" actId="6559"/>
          <ac:spMkLst>
            <pc:docMk/>
            <pc:sldMk cId="2918122671" sldId="8265"/>
            <ac:spMk id="8" creationId="{5AE97F64-36D8-C019-A2F2-5B28971B84D7}"/>
          </ac:spMkLst>
        </pc:spChg>
        <pc:spChg chg="del">
          <ac:chgData name="Praveen Namakkal Mohankumar" userId="8059d15b-4f8c-44f0-86d6-597a7b49ae19" providerId="ADAL" clId="{4145B09C-FFFF-6C46-85BA-522EBB5F5558}" dt="2024-04-28T21:23:33.663" v="3653" actId="478"/>
          <ac:spMkLst>
            <pc:docMk/>
            <pc:sldMk cId="2918122671" sldId="8265"/>
            <ac:spMk id="9" creationId="{25A0A123-4680-6464-AE63-CDA735C527EA}"/>
          </ac:spMkLst>
        </pc:spChg>
        <pc:spChg chg="del mod">
          <ac:chgData name="Praveen Namakkal Mohankumar" userId="8059d15b-4f8c-44f0-86d6-597a7b49ae19" providerId="ADAL" clId="{4145B09C-FFFF-6C46-85BA-522EBB5F5558}" dt="2024-04-29T05:09:50.783" v="7010" actId="478"/>
          <ac:spMkLst>
            <pc:docMk/>
            <pc:sldMk cId="2918122671" sldId="8265"/>
            <ac:spMk id="11" creationId="{00000000-0000-0000-0000-000000000000}"/>
          </ac:spMkLst>
        </pc:spChg>
        <pc:spChg chg="mod">
          <ac:chgData name="Praveen Namakkal Mohankumar" userId="8059d15b-4f8c-44f0-86d6-597a7b49ae19" providerId="ADAL" clId="{4145B09C-FFFF-6C46-85BA-522EBB5F5558}" dt="2024-04-28T21:26:56.968" v="3698" actId="6559"/>
          <ac:spMkLst>
            <pc:docMk/>
            <pc:sldMk cId="2918122671" sldId="8265"/>
            <ac:spMk id="15" creationId="{D97A3233-6EDB-A2C1-3260-641CF1689A34}"/>
          </ac:spMkLst>
        </pc:spChg>
        <pc:spChg chg="mod">
          <ac:chgData name="Praveen Namakkal Mohankumar" userId="8059d15b-4f8c-44f0-86d6-597a7b49ae19" providerId="ADAL" clId="{4145B09C-FFFF-6C46-85BA-522EBB5F5558}" dt="2024-04-28T21:27:32.045" v="3713" actId="1035"/>
          <ac:spMkLst>
            <pc:docMk/>
            <pc:sldMk cId="2918122671" sldId="8265"/>
            <ac:spMk id="20" creationId="{8D70BDE7-06AA-FDFE-2268-2E4CAEBDCE8D}"/>
          </ac:spMkLst>
        </pc:spChg>
        <pc:spChg chg="mod">
          <ac:chgData name="Praveen Namakkal Mohankumar" userId="8059d15b-4f8c-44f0-86d6-597a7b49ae19" providerId="ADAL" clId="{4145B09C-FFFF-6C46-85BA-522EBB5F5558}" dt="2024-04-28T21:27:24.963" v="3705" actId="114"/>
          <ac:spMkLst>
            <pc:docMk/>
            <pc:sldMk cId="2918122671" sldId="8265"/>
            <ac:spMk id="21" creationId="{857AE320-32E7-86AD-1234-EF811AF22151}"/>
          </ac:spMkLst>
        </pc:spChg>
        <pc:spChg chg="mod">
          <ac:chgData name="Praveen Namakkal Mohankumar" userId="8059d15b-4f8c-44f0-86d6-597a7b49ae19" providerId="ADAL" clId="{4145B09C-FFFF-6C46-85BA-522EBB5F5558}" dt="2024-04-28T21:27:23.389" v="3704" actId="114"/>
          <ac:spMkLst>
            <pc:docMk/>
            <pc:sldMk cId="2918122671" sldId="8265"/>
            <ac:spMk id="22" creationId="{DEA94848-02F4-9317-0BB8-5C37C9A645BF}"/>
          </ac:spMkLst>
        </pc:spChg>
        <pc:spChg chg="mod">
          <ac:chgData name="Praveen Namakkal Mohankumar" userId="8059d15b-4f8c-44f0-86d6-597a7b49ae19" providerId="ADAL" clId="{4145B09C-FFFF-6C46-85BA-522EBB5F5558}" dt="2024-04-28T21:27:21.406" v="3703" actId="114"/>
          <ac:spMkLst>
            <pc:docMk/>
            <pc:sldMk cId="2918122671" sldId="8265"/>
            <ac:spMk id="23" creationId="{83AB5861-9A0A-D226-3EB8-319A367826C1}"/>
          </ac:spMkLst>
        </pc:spChg>
        <pc:spChg chg="del">
          <ac:chgData name="Praveen Namakkal Mohankumar" userId="8059d15b-4f8c-44f0-86d6-597a7b49ae19" providerId="ADAL" clId="{4145B09C-FFFF-6C46-85BA-522EBB5F5558}" dt="2024-04-28T21:23:33.663" v="3653" actId="478"/>
          <ac:spMkLst>
            <pc:docMk/>
            <pc:sldMk cId="2918122671" sldId="8265"/>
            <ac:spMk id="28" creationId="{18FD21A8-8363-08B2-6ADD-931666DF3526}"/>
          </ac:spMkLst>
        </pc:spChg>
        <pc:spChg chg="del">
          <ac:chgData name="Praveen Namakkal Mohankumar" userId="8059d15b-4f8c-44f0-86d6-597a7b49ae19" providerId="ADAL" clId="{4145B09C-FFFF-6C46-85BA-522EBB5F5558}" dt="2024-04-28T21:23:33.663" v="3653" actId="478"/>
          <ac:spMkLst>
            <pc:docMk/>
            <pc:sldMk cId="2918122671" sldId="8265"/>
            <ac:spMk id="29" creationId="{97FCF05D-666B-B72E-FF0A-AE23704F6849}"/>
          </ac:spMkLst>
        </pc:spChg>
        <pc:spChg chg="del">
          <ac:chgData name="Praveen Namakkal Mohankumar" userId="8059d15b-4f8c-44f0-86d6-597a7b49ae19" providerId="ADAL" clId="{4145B09C-FFFF-6C46-85BA-522EBB5F5558}" dt="2024-04-28T21:23:33.663" v="3653" actId="478"/>
          <ac:spMkLst>
            <pc:docMk/>
            <pc:sldMk cId="2918122671" sldId="8265"/>
            <ac:spMk id="30" creationId="{241061A7-5E10-68AF-BF1B-5EE8D68C40A2}"/>
          </ac:spMkLst>
        </pc:spChg>
        <pc:spChg chg="del">
          <ac:chgData name="Praveen Namakkal Mohankumar" userId="8059d15b-4f8c-44f0-86d6-597a7b49ae19" providerId="ADAL" clId="{4145B09C-FFFF-6C46-85BA-522EBB5F5558}" dt="2024-04-28T21:23:33.663" v="3653" actId="478"/>
          <ac:spMkLst>
            <pc:docMk/>
            <pc:sldMk cId="2918122671" sldId="8265"/>
            <ac:spMk id="31" creationId="{40FB8C11-AF26-5C54-7CC3-02A71A624AEF}"/>
          </ac:spMkLst>
        </pc:spChg>
        <pc:spChg chg="del">
          <ac:chgData name="Praveen Namakkal Mohankumar" userId="8059d15b-4f8c-44f0-86d6-597a7b49ae19" providerId="ADAL" clId="{4145B09C-FFFF-6C46-85BA-522EBB5F5558}" dt="2024-04-28T21:23:33.663" v="3653" actId="478"/>
          <ac:spMkLst>
            <pc:docMk/>
            <pc:sldMk cId="2918122671" sldId="8265"/>
            <ac:spMk id="32" creationId="{735887FC-F5C9-466C-450D-7B72AAAFD030}"/>
          </ac:spMkLst>
        </pc:spChg>
        <pc:spChg chg="del">
          <ac:chgData name="Praveen Namakkal Mohankumar" userId="8059d15b-4f8c-44f0-86d6-597a7b49ae19" providerId="ADAL" clId="{4145B09C-FFFF-6C46-85BA-522EBB5F5558}" dt="2024-04-28T21:23:33.663" v="3653" actId="478"/>
          <ac:spMkLst>
            <pc:docMk/>
            <pc:sldMk cId="2918122671" sldId="8265"/>
            <ac:spMk id="33" creationId="{E348CD14-01F0-9A52-B145-8215AB008AF5}"/>
          </ac:spMkLst>
        </pc:spChg>
        <pc:spChg chg="del">
          <ac:chgData name="Praveen Namakkal Mohankumar" userId="8059d15b-4f8c-44f0-86d6-597a7b49ae19" providerId="ADAL" clId="{4145B09C-FFFF-6C46-85BA-522EBB5F5558}" dt="2024-04-28T21:23:33.663" v="3653" actId="478"/>
          <ac:spMkLst>
            <pc:docMk/>
            <pc:sldMk cId="2918122671" sldId="8265"/>
            <ac:spMk id="34" creationId="{3E46451F-6B2A-1B90-4F7F-70DAF68D2D4F}"/>
          </ac:spMkLst>
        </pc:spChg>
        <pc:spChg chg="del">
          <ac:chgData name="Praveen Namakkal Mohankumar" userId="8059d15b-4f8c-44f0-86d6-597a7b49ae19" providerId="ADAL" clId="{4145B09C-FFFF-6C46-85BA-522EBB5F5558}" dt="2024-04-28T21:23:33.663" v="3653" actId="478"/>
          <ac:spMkLst>
            <pc:docMk/>
            <pc:sldMk cId="2918122671" sldId="8265"/>
            <ac:spMk id="35" creationId="{C4876C48-0A9A-B0E3-C3A9-CA2D6094F6F7}"/>
          </ac:spMkLst>
        </pc:spChg>
        <pc:spChg chg="add mod">
          <ac:chgData name="Praveen Namakkal Mohankumar" userId="8059d15b-4f8c-44f0-86d6-597a7b49ae19" providerId="ADAL" clId="{4145B09C-FFFF-6C46-85BA-522EBB5F5558}" dt="2024-04-28T21:26:40.044" v="3690" actId="2711"/>
          <ac:spMkLst>
            <pc:docMk/>
            <pc:sldMk cId="2918122671" sldId="8265"/>
            <ac:spMk id="36" creationId="{9ABD13E0-F613-5DE3-A50C-93B1D7AD9417}"/>
          </ac:spMkLst>
        </pc:spChg>
        <pc:spChg chg="add mod">
          <ac:chgData name="Praveen Namakkal Mohankumar" userId="8059d15b-4f8c-44f0-86d6-597a7b49ae19" providerId="ADAL" clId="{4145B09C-FFFF-6C46-85BA-522EBB5F5558}" dt="2024-04-28T21:26:40.044" v="3690" actId="2711"/>
          <ac:spMkLst>
            <pc:docMk/>
            <pc:sldMk cId="2918122671" sldId="8265"/>
            <ac:spMk id="37" creationId="{320EC6A7-C4FE-EDF1-710F-60CAEDA99829}"/>
          </ac:spMkLst>
        </pc:spChg>
        <pc:spChg chg="add mod">
          <ac:chgData name="Praveen Namakkal Mohankumar" userId="8059d15b-4f8c-44f0-86d6-597a7b49ae19" providerId="ADAL" clId="{4145B09C-FFFF-6C46-85BA-522EBB5F5558}" dt="2024-04-28T21:26:40.044" v="3690" actId="2711"/>
          <ac:spMkLst>
            <pc:docMk/>
            <pc:sldMk cId="2918122671" sldId="8265"/>
            <ac:spMk id="42" creationId="{423FD5DA-1224-19C8-6398-8AFED69AE12D}"/>
          </ac:spMkLst>
        </pc:spChg>
        <pc:spChg chg="add mod">
          <ac:chgData name="Praveen Namakkal Mohankumar" userId="8059d15b-4f8c-44f0-86d6-597a7b49ae19" providerId="ADAL" clId="{4145B09C-FFFF-6C46-85BA-522EBB5F5558}" dt="2024-04-28T21:26:40.044" v="3690" actId="2711"/>
          <ac:spMkLst>
            <pc:docMk/>
            <pc:sldMk cId="2918122671" sldId="8265"/>
            <ac:spMk id="43" creationId="{E7EF166B-9F7D-1600-4761-953B88B068D1}"/>
          </ac:spMkLst>
        </pc:spChg>
        <pc:spChg chg="add mod">
          <ac:chgData name="Praveen Namakkal Mohankumar" userId="8059d15b-4f8c-44f0-86d6-597a7b49ae19" providerId="ADAL" clId="{4145B09C-FFFF-6C46-85BA-522EBB5F5558}" dt="2024-04-28T21:26:40.044" v="3690" actId="2711"/>
          <ac:spMkLst>
            <pc:docMk/>
            <pc:sldMk cId="2918122671" sldId="8265"/>
            <ac:spMk id="44" creationId="{065CE60F-4411-6F75-8074-8341EEC8255D}"/>
          </ac:spMkLst>
        </pc:spChg>
        <pc:spChg chg="add mod">
          <ac:chgData name="Praveen Namakkal Mohankumar" userId="8059d15b-4f8c-44f0-86d6-597a7b49ae19" providerId="ADAL" clId="{4145B09C-FFFF-6C46-85BA-522EBB5F5558}" dt="2024-04-28T21:26:40.044" v="3690" actId="2711"/>
          <ac:spMkLst>
            <pc:docMk/>
            <pc:sldMk cId="2918122671" sldId="8265"/>
            <ac:spMk id="45" creationId="{2E68981A-FD70-A6CC-8E1A-3758A5371975}"/>
          </ac:spMkLst>
        </pc:spChg>
        <pc:spChg chg="add mod">
          <ac:chgData name="Praveen Namakkal Mohankumar" userId="8059d15b-4f8c-44f0-86d6-597a7b49ae19" providerId="ADAL" clId="{4145B09C-FFFF-6C46-85BA-522EBB5F5558}" dt="2024-04-28T21:26:40.044" v="3690" actId="2711"/>
          <ac:spMkLst>
            <pc:docMk/>
            <pc:sldMk cId="2918122671" sldId="8265"/>
            <ac:spMk id="46" creationId="{793E77BE-34A7-025D-89C3-7C6350B90E48}"/>
          </ac:spMkLst>
        </pc:spChg>
        <pc:spChg chg="add mod">
          <ac:chgData name="Praveen Namakkal Mohankumar" userId="8059d15b-4f8c-44f0-86d6-597a7b49ae19" providerId="ADAL" clId="{4145B09C-FFFF-6C46-85BA-522EBB5F5558}" dt="2024-04-28T21:26:40.044" v="3690" actId="2711"/>
          <ac:spMkLst>
            <pc:docMk/>
            <pc:sldMk cId="2918122671" sldId="8265"/>
            <ac:spMk id="47" creationId="{9071943C-9EF2-2B1F-811E-2EFE15E2ED4C}"/>
          </ac:spMkLst>
        </pc:spChg>
        <pc:spChg chg="add mod">
          <ac:chgData name="Praveen Namakkal Mohankumar" userId="8059d15b-4f8c-44f0-86d6-597a7b49ae19" providerId="ADAL" clId="{4145B09C-FFFF-6C46-85BA-522EBB5F5558}" dt="2024-04-29T05:09:51.098" v="7011"/>
          <ac:spMkLst>
            <pc:docMk/>
            <pc:sldMk cId="2918122671" sldId="8265"/>
            <ac:spMk id="64" creationId="{86AEE09E-273E-FA8B-1FCF-2A8DF2CD018F}"/>
          </ac:spMkLst>
        </pc:spChg>
        <pc:spChg chg="add mod">
          <ac:chgData name="Praveen Namakkal Mohankumar" userId="8059d15b-4f8c-44f0-86d6-597a7b49ae19" providerId="ADAL" clId="{4145B09C-FFFF-6C46-85BA-522EBB5F5558}" dt="2024-04-29T05:09:51.098" v="7011"/>
          <ac:spMkLst>
            <pc:docMk/>
            <pc:sldMk cId="2918122671" sldId="8265"/>
            <ac:spMk id="65" creationId="{C9793178-3899-958D-C0C1-001405BB5F77}"/>
          </ac:spMkLst>
        </pc:spChg>
        <pc:grpChg chg="add mod">
          <ac:chgData name="Praveen Namakkal Mohankumar" userId="8059d15b-4f8c-44f0-86d6-597a7b49ae19" providerId="ADAL" clId="{4145B09C-FFFF-6C46-85BA-522EBB5F5558}" dt="2024-04-28T21:26:40.044" v="3690" actId="2711"/>
          <ac:grpSpMkLst>
            <pc:docMk/>
            <pc:sldMk cId="2918122671" sldId="8265"/>
            <ac:grpSpMk id="7" creationId="{E288BA42-49E7-8151-9A39-A45A569E454F}"/>
          </ac:grpSpMkLst>
        </pc:grpChg>
        <pc:grpChg chg="del">
          <ac:chgData name="Praveen Namakkal Mohankumar" userId="8059d15b-4f8c-44f0-86d6-597a7b49ae19" providerId="ADAL" clId="{4145B09C-FFFF-6C46-85BA-522EBB5F5558}" dt="2024-04-28T21:23:33.663" v="3653" actId="478"/>
          <ac:grpSpMkLst>
            <pc:docMk/>
            <pc:sldMk cId="2918122671" sldId="8265"/>
            <ac:grpSpMk id="10" creationId="{BEB02D75-5DCF-9E57-F58A-98A85C62E228}"/>
          </ac:grpSpMkLst>
        </pc:grpChg>
        <pc:grpChg chg="del">
          <ac:chgData name="Praveen Namakkal Mohankumar" userId="8059d15b-4f8c-44f0-86d6-597a7b49ae19" providerId="ADAL" clId="{4145B09C-FFFF-6C46-85BA-522EBB5F5558}" dt="2024-04-28T21:23:33.663" v="3653" actId="478"/>
          <ac:grpSpMkLst>
            <pc:docMk/>
            <pc:sldMk cId="2918122671" sldId="8265"/>
            <ac:grpSpMk id="14" creationId="{1B9AC51D-49B8-5EF9-7F08-C703D67A0600}"/>
          </ac:grpSpMkLst>
        </pc:grpChg>
        <pc:grpChg chg="del">
          <ac:chgData name="Praveen Namakkal Mohankumar" userId="8059d15b-4f8c-44f0-86d6-597a7b49ae19" providerId="ADAL" clId="{4145B09C-FFFF-6C46-85BA-522EBB5F5558}" dt="2024-04-28T21:23:33.663" v="3653" actId="478"/>
          <ac:grpSpMkLst>
            <pc:docMk/>
            <pc:sldMk cId="2918122671" sldId="8265"/>
            <ac:grpSpMk id="18" creationId="{E6F036D7-EAAC-41F1-266C-0E8729BEE2F3}"/>
          </ac:grpSpMkLst>
        </pc:grpChg>
        <pc:grpChg chg="del">
          <ac:chgData name="Praveen Namakkal Mohankumar" userId="8059d15b-4f8c-44f0-86d6-597a7b49ae19" providerId="ADAL" clId="{4145B09C-FFFF-6C46-85BA-522EBB5F5558}" dt="2024-04-28T21:23:33.663" v="3653" actId="478"/>
          <ac:grpSpMkLst>
            <pc:docMk/>
            <pc:sldMk cId="2918122671" sldId="8265"/>
            <ac:grpSpMk id="25" creationId="{D5AAA474-88B3-33F0-961F-5DD99E5349AB}"/>
          </ac:grpSpMkLst>
        </pc:grpChg>
        <pc:grpChg chg="add mod">
          <ac:chgData name="Praveen Namakkal Mohankumar" userId="8059d15b-4f8c-44f0-86d6-597a7b49ae19" providerId="ADAL" clId="{4145B09C-FFFF-6C46-85BA-522EBB5F5558}" dt="2024-04-28T21:26:40.044" v="3690" actId="2711"/>
          <ac:grpSpMkLst>
            <pc:docMk/>
            <pc:sldMk cId="2918122671" sldId="8265"/>
            <ac:grpSpMk id="48" creationId="{9058B83D-81E2-1F97-22F6-2ECA601A1B14}"/>
          </ac:grpSpMkLst>
        </pc:grpChg>
        <pc:picChg chg="mod">
          <ac:chgData name="Praveen Namakkal Mohankumar" userId="8059d15b-4f8c-44f0-86d6-597a7b49ae19" providerId="ADAL" clId="{4145B09C-FFFF-6C46-85BA-522EBB5F5558}" dt="2024-04-28T21:26:40.044" v="3690" actId="2711"/>
          <ac:picMkLst>
            <pc:docMk/>
            <pc:sldMk cId="2918122671" sldId="8265"/>
            <ac:picMk id="5" creationId="{CAB5CC40-92E8-52DE-270E-424F66FDC3CE}"/>
          </ac:picMkLst>
        </pc:picChg>
        <pc:picChg chg="add mod">
          <ac:chgData name="Praveen Namakkal Mohankumar" userId="8059d15b-4f8c-44f0-86d6-597a7b49ae19" providerId="ADAL" clId="{4145B09C-FFFF-6C46-85BA-522EBB5F5558}" dt="2024-04-28T21:27:35.743" v="3722" actId="1035"/>
          <ac:picMkLst>
            <pc:docMk/>
            <pc:sldMk cId="2918122671" sldId="8265"/>
            <ac:picMk id="38" creationId="{FC089C79-C055-800D-D28F-A46F5FBB62F9}"/>
          </ac:picMkLst>
        </pc:picChg>
        <pc:picChg chg="add mod">
          <ac:chgData name="Praveen Namakkal Mohankumar" userId="8059d15b-4f8c-44f0-86d6-597a7b49ae19" providerId="ADAL" clId="{4145B09C-FFFF-6C46-85BA-522EBB5F5558}" dt="2024-04-28T21:26:40.044" v="3690" actId="2711"/>
          <ac:picMkLst>
            <pc:docMk/>
            <pc:sldMk cId="2918122671" sldId="8265"/>
            <ac:picMk id="39" creationId="{5CCABECA-1213-C18B-DD1A-FF6AA640E20C}"/>
          </ac:picMkLst>
        </pc:picChg>
        <pc:picChg chg="add mod">
          <ac:chgData name="Praveen Namakkal Mohankumar" userId="8059d15b-4f8c-44f0-86d6-597a7b49ae19" providerId="ADAL" clId="{4145B09C-FFFF-6C46-85BA-522EBB5F5558}" dt="2024-04-28T21:26:40.044" v="3690" actId="2711"/>
          <ac:picMkLst>
            <pc:docMk/>
            <pc:sldMk cId="2918122671" sldId="8265"/>
            <ac:picMk id="40" creationId="{C3031A82-9252-D513-09F1-F5E84070A132}"/>
          </ac:picMkLst>
        </pc:picChg>
        <pc:picChg chg="mod">
          <ac:chgData name="Praveen Namakkal Mohankumar" userId="8059d15b-4f8c-44f0-86d6-597a7b49ae19" providerId="ADAL" clId="{4145B09C-FFFF-6C46-85BA-522EBB5F5558}" dt="2024-04-28T21:23:34.323" v="3654"/>
          <ac:picMkLst>
            <pc:docMk/>
            <pc:sldMk cId="2918122671" sldId="8265"/>
            <ac:picMk id="49" creationId="{070A4DE9-B5C3-0FBD-F0D1-36CC5A99F34F}"/>
          </ac:picMkLst>
        </pc:picChg>
        <pc:picChg chg="mod">
          <ac:chgData name="Praveen Namakkal Mohankumar" userId="8059d15b-4f8c-44f0-86d6-597a7b49ae19" providerId="ADAL" clId="{4145B09C-FFFF-6C46-85BA-522EBB5F5558}" dt="2024-04-28T21:23:34.323" v="3654"/>
          <ac:picMkLst>
            <pc:docMk/>
            <pc:sldMk cId="2918122671" sldId="8265"/>
            <ac:picMk id="50" creationId="{F60F2CFC-ED2F-0401-76AB-04BF1292BECF}"/>
          </ac:picMkLst>
        </pc:picChg>
        <pc:picChg chg="mod">
          <ac:chgData name="Praveen Namakkal Mohankumar" userId="8059d15b-4f8c-44f0-86d6-597a7b49ae19" providerId="ADAL" clId="{4145B09C-FFFF-6C46-85BA-522EBB5F5558}" dt="2024-04-28T21:23:34.323" v="3654"/>
          <ac:picMkLst>
            <pc:docMk/>
            <pc:sldMk cId="2918122671" sldId="8265"/>
            <ac:picMk id="51" creationId="{B4577621-B61E-92F5-BBBF-B8AD72ECE83B}"/>
          </ac:picMkLst>
        </pc:picChg>
        <pc:picChg chg="mod">
          <ac:chgData name="Praveen Namakkal Mohankumar" userId="8059d15b-4f8c-44f0-86d6-597a7b49ae19" providerId="ADAL" clId="{4145B09C-FFFF-6C46-85BA-522EBB5F5558}" dt="2024-04-28T21:23:34.323" v="3654"/>
          <ac:picMkLst>
            <pc:docMk/>
            <pc:sldMk cId="2918122671" sldId="8265"/>
            <ac:picMk id="52" creationId="{5A4E26CD-7910-FEEC-7952-AC1B2BB4C491}"/>
          </ac:picMkLst>
        </pc:picChg>
        <pc:picChg chg="mod">
          <ac:chgData name="Praveen Namakkal Mohankumar" userId="8059d15b-4f8c-44f0-86d6-597a7b49ae19" providerId="ADAL" clId="{4145B09C-FFFF-6C46-85BA-522EBB5F5558}" dt="2024-04-28T21:23:34.323" v="3654"/>
          <ac:picMkLst>
            <pc:docMk/>
            <pc:sldMk cId="2918122671" sldId="8265"/>
            <ac:picMk id="53" creationId="{46A38563-3FBB-C4F5-47B6-E83FA0D4E65F}"/>
          </ac:picMkLst>
        </pc:picChg>
        <pc:picChg chg="add mod">
          <ac:chgData name="Praveen Namakkal Mohankumar" userId="8059d15b-4f8c-44f0-86d6-597a7b49ae19" providerId="ADAL" clId="{4145B09C-FFFF-6C46-85BA-522EBB5F5558}" dt="2024-04-28T21:26:40.044" v="3690" actId="2711"/>
          <ac:picMkLst>
            <pc:docMk/>
            <pc:sldMk cId="2918122671" sldId="8265"/>
            <ac:picMk id="54" creationId="{AC0F93B0-51EB-D743-7446-C4A9EEE512CB}"/>
          </ac:picMkLst>
        </pc:picChg>
        <pc:picChg chg="add mod">
          <ac:chgData name="Praveen Namakkal Mohankumar" userId="8059d15b-4f8c-44f0-86d6-597a7b49ae19" providerId="ADAL" clId="{4145B09C-FFFF-6C46-85BA-522EBB5F5558}" dt="2024-04-28T21:27:41.702" v="3723" actId="14100"/>
          <ac:picMkLst>
            <pc:docMk/>
            <pc:sldMk cId="2918122671" sldId="8265"/>
            <ac:picMk id="55" creationId="{D82985AA-8C62-E87F-7086-44E534136BD7}"/>
          </ac:picMkLst>
        </pc:picChg>
        <pc:picChg chg="add mod">
          <ac:chgData name="Praveen Namakkal Mohankumar" userId="8059d15b-4f8c-44f0-86d6-597a7b49ae19" providerId="ADAL" clId="{4145B09C-FFFF-6C46-85BA-522EBB5F5558}" dt="2024-04-28T21:26:40.044" v="3690" actId="2711"/>
          <ac:picMkLst>
            <pc:docMk/>
            <pc:sldMk cId="2918122671" sldId="8265"/>
            <ac:picMk id="56" creationId="{51032399-269E-35D4-3345-D61634BB8EE0}"/>
          </ac:picMkLst>
        </pc:picChg>
        <pc:picChg chg="add mod">
          <ac:chgData name="Praveen Namakkal Mohankumar" userId="8059d15b-4f8c-44f0-86d6-597a7b49ae19" providerId="ADAL" clId="{4145B09C-FFFF-6C46-85BA-522EBB5F5558}" dt="2024-04-28T21:26:40.044" v="3690" actId="2711"/>
          <ac:picMkLst>
            <pc:docMk/>
            <pc:sldMk cId="2918122671" sldId="8265"/>
            <ac:picMk id="57" creationId="{E7BF1F9E-399F-FA70-FB2F-589898DE827F}"/>
          </ac:picMkLst>
        </pc:picChg>
        <pc:picChg chg="add mod">
          <ac:chgData name="Praveen Namakkal Mohankumar" userId="8059d15b-4f8c-44f0-86d6-597a7b49ae19" providerId="ADAL" clId="{4145B09C-FFFF-6C46-85BA-522EBB5F5558}" dt="2024-04-28T21:26:40.044" v="3690" actId="2711"/>
          <ac:picMkLst>
            <pc:docMk/>
            <pc:sldMk cId="2918122671" sldId="8265"/>
            <ac:picMk id="58" creationId="{BFDC4D87-4DD5-F7F4-B7EA-C274C6A42702}"/>
          </ac:picMkLst>
        </pc:picChg>
        <pc:picChg chg="add mod">
          <ac:chgData name="Praveen Namakkal Mohankumar" userId="8059d15b-4f8c-44f0-86d6-597a7b49ae19" providerId="ADAL" clId="{4145B09C-FFFF-6C46-85BA-522EBB5F5558}" dt="2024-04-28T21:26:40.044" v="3690" actId="2711"/>
          <ac:picMkLst>
            <pc:docMk/>
            <pc:sldMk cId="2918122671" sldId="8265"/>
            <ac:picMk id="59" creationId="{BFB7BD79-518F-797E-7F79-536D50275918}"/>
          </ac:picMkLst>
        </pc:picChg>
        <pc:picChg chg="add mod">
          <ac:chgData name="Praveen Namakkal Mohankumar" userId="8059d15b-4f8c-44f0-86d6-597a7b49ae19" providerId="ADAL" clId="{4145B09C-FFFF-6C46-85BA-522EBB5F5558}" dt="2024-04-28T21:26:40.044" v="3690" actId="2711"/>
          <ac:picMkLst>
            <pc:docMk/>
            <pc:sldMk cId="2918122671" sldId="8265"/>
            <ac:picMk id="60" creationId="{EC3F5509-D0A3-FF85-4320-D10197405370}"/>
          </ac:picMkLst>
        </pc:picChg>
        <pc:picChg chg="add mod">
          <ac:chgData name="Praveen Namakkal Mohankumar" userId="8059d15b-4f8c-44f0-86d6-597a7b49ae19" providerId="ADAL" clId="{4145B09C-FFFF-6C46-85BA-522EBB5F5558}" dt="2024-04-28T21:26:40.044" v="3690" actId="2711"/>
          <ac:picMkLst>
            <pc:docMk/>
            <pc:sldMk cId="2918122671" sldId="8265"/>
            <ac:picMk id="61" creationId="{39D85180-B276-EE17-BB31-5E1755FB5D65}"/>
          </ac:picMkLst>
        </pc:picChg>
        <pc:picChg chg="add mod">
          <ac:chgData name="Praveen Namakkal Mohankumar" userId="8059d15b-4f8c-44f0-86d6-597a7b49ae19" providerId="ADAL" clId="{4145B09C-FFFF-6C46-85BA-522EBB5F5558}" dt="2024-04-28T21:26:40.044" v="3690" actId="2711"/>
          <ac:picMkLst>
            <pc:docMk/>
            <pc:sldMk cId="2918122671" sldId="8265"/>
            <ac:picMk id="62" creationId="{39CCD4A2-0850-49B2-5DE8-56BEAA57914B}"/>
          </ac:picMkLst>
        </pc:picChg>
        <pc:picChg chg="add mod">
          <ac:chgData name="Praveen Namakkal Mohankumar" userId="8059d15b-4f8c-44f0-86d6-597a7b49ae19" providerId="ADAL" clId="{4145B09C-FFFF-6C46-85BA-522EBB5F5558}" dt="2024-04-28T21:26:40.044" v="3690" actId="2711"/>
          <ac:picMkLst>
            <pc:docMk/>
            <pc:sldMk cId="2918122671" sldId="8265"/>
            <ac:picMk id="63" creationId="{4C460918-57D0-78B0-A4E5-B70A9E9EED3C}"/>
          </ac:picMkLst>
        </pc:picChg>
        <pc:cxnChg chg="add mod">
          <ac:chgData name="Praveen Namakkal Mohankumar" userId="8059d15b-4f8c-44f0-86d6-597a7b49ae19" providerId="ADAL" clId="{4145B09C-FFFF-6C46-85BA-522EBB5F5558}" dt="2024-04-28T21:26:40.044" v="3690" actId="2711"/>
          <ac:cxnSpMkLst>
            <pc:docMk/>
            <pc:sldMk cId="2918122671" sldId="8265"/>
            <ac:cxnSpMk id="41" creationId="{5FD30816-6918-45A8-4538-CA5BC2CF1A81}"/>
          </ac:cxnSpMkLst>
        </pc:cxnChg>
      </pc:sldChg>
      <pc:sldChg chg="modSp add mod ord modAnim">
        <pc:chgData name="Praveen Namakkal Mohankumar" userId="8059d15b-4f8c-44f0-86d6-597a7b49ae19" providerId="ADAL" clId="{4145B09C-FFFF-6C46-85BA-522EBB5F5558}" dt="2024-04-29T20:17:02.759" v="11645" actId="12789"/>
        <pc:sldMkLst>
          <pc:docMk/>
          <pc:sldMk cId="954261972" sldId="8266"/>
        </pc:sldMkLst>
        <pc:spChg chg="mod">
          <ac:chgData name="Praveen Namakkal Mohankumar" userId="8059d15b-4f8c-44f0-86d6-597a7b49ae19" providerId="ADAL" clId="{4145B09C-FFFF-6C46-85BA-522EBB5F5558}" dt="2024-04-29T20:17:02.759" v="11645" actId="12789"/>
          <ac:spMkLst>
            <pc:docMk/>
            <pc:sldMk cId="954261972" sldId="8266"/>
            <ac:spMk id="12" creationId="{00000000-0000-0000-0000-000000000000}"/>
          </ac:spMkLst>
        </pc:spChg>
      </pc:sldChg>
      <pc:sldChg chg="modSp add del ord modAnim">
        <pc:chgData name="Praveen Namakkal Mohankumar" userId="8059d15b-4f8c-44f0-86d6-597a7b49ae19" providerId="ADAL" clId="{4145B09C-FFFF-6C46-85BA-522EBB5F5558}" dt="2024-04-28T23:31:51.230" v="6406" actId="2696"/>
        <pc:sldMkLst>
          <pc:docMk/>
          <pc:sldMk cId="2511948117" sldId="8267"/>
        </pc:sldMkLst>
        <pc:spChg chg="mod">
          <ac:chgData name="Praveen Namakkal Mohankumar" userId="8059d15b-4f8c-44f0-86d6-597a7b49ae19" providerId="ADAL" clId="{4145B09C-FFFF-6C46-85BA-522EBB5F5558}" dt="2024-04-28T21:42:40.251" v="3849" actId="20577"/>
          <ac:spMkLst>
            <pc:docMk/>
            <pc:sldMk cId="2511948117" sldId="8267"/>
            <ac:spMk id="12" creationId="{00000000-0000-0000-0000-000000000000}"/>
          </ac:spMkLst>
        </pc:spChg>
      </pc:sldChg>
      <pc:sldChg chg="addSp delSp modSp add mod ord modAnim">
        <pc:chgData name="Praveen Namakkal Mohankumar" userId="8059d15b-4f8c-44f0-86d6-597a7b49ae19" providerId="ADAL" clId="{4145B09C-FFFF-6C46-85BA-522EBB5F5558}" dt="2024-04-29T20:42:39.523" v="11931" actId="20577"/>
        <pc:sldMkLst>
          <pc:docMk/>
          <pc:sldMk cId="926585329" sldId="8268"/>
        </pc:sldMkLst>
        <pc:spChg chg="mod">
          <ac:chgData name="Praveen Namakkal Mohankumar" userId="8059d15b-4f8c-44f0-86d6-597a7b49ae19" providerId="ADAL" clId="{4145B09C-FFFF-6C46-85BA-522EBB5F5558}" dt="2024-04-29T20:42:39.523" v="11931" actId="20577"/>
          <ac:spMkLst>
            <pc:docMk/>
            <pc:sldMk cId="926585329" sldId="8268"/>
            <ac:spMk id="12" creationId="{00000000-0000-0000-0000-000000000000}"/>
          </ac:spMkLst>
        </pc:spChg>
        <pc:picChg chg="add del mod">
          <ac:chgData name="Praveen Namakkal Mohankumar" userId="8059d15b-4f8c-44f0-86d6-597a7b49ae19" providerId="ADAL" clId="{4145B09C-FFFF-6C46-85BA-522EBB5F5558}" dt="2024-04-29T20:15:39.097" v="11619" actId="478"/>
          <ac:picMkLst>
            <pc:docMk/>
            <pc:sldMk cId="926585329" sldId="8268"/>
            <ac:picMk id="3" creationId="{A449027E-AA3C-3A66-1B82-82D42262252B}"/>
          </ac:picMkLst>
        </pc:picChg>
        <pc:picChg chg="add del mod">
          <ac:chgData name="Praveen Namakkal Mohankumar" userId="8059d15b-4f8c-44f0-86d6-597a7b49ae19" providerId="ADAL" clId="{4145B09C-FFFF-6C46-85BA-522EBB5F5558}" dt="2024-04-29T20:15:32.592" v="11608" actId="478"/>
          <ac:picMkLst>
            <pc:docMk/>
            <pc:sldMk cId="926585329" sldId="8268"/>
            <ac:picMk id="5" creationId="{E6CA4144-3035-E692-4596-60AFB074749B}"/>
          </ac:picMkLst>
        </pc:picChg>
      </pc:sldChg>
      <pc:sldChg chg="addSp modSp add mod modAnim">
        <pc:chgData name="Praveen Namakkal Mohankumar" userId="8059d15b-4f8c-44f0-86d6-597a7b49ae19" providerId="ADAL" clId="{4145B09C-FFFF-6C46-85BA-522EBB5F5558}" dt="2024-04-29T20:29:47.286" v="11717"/>
        <pc:sldMkLst>
          <pc:docMk/>
          <pc:sldMk cId="4081491733" sldId="8269"/>
        </pc:sldMkLst>
        <pc:spChg chg="add mod">
          <ac:chgData name="Praveen Namakkal Mohankumar" userId="8059d15b-4f8c-44f0-86d6-597a7b49ae19" providerId="ADAL" clId="{4145B09C-FFFF-6C46-85BA-522EBB5F5558}" dt="2024-04-29T05:19:25.454" v="7325"/>
          <ac:spMkLst>
            <pc:docMk/>
            <pc:sldMk cId="4081491733" sldId="8269"/>
            <ac:spMk id="3" creationId="{F8E43234-7FDA-01D5-9E48-24282DD9CD0F}"/>
          </ac:spMkLst>
        </pc:spChg>
        <pc:spChg chg="mod">
          <ac:chgData name="Praveen Namakkal Mohankumar" userId="8059d15b-4f8c-44f0-86d6-597a7b49ae19" providerId="ADAL" clId="{4145B09C-FFFF-6C46-85BA-522EBB5F5558}" dt="2024-04-28T22:26:27.855" v="6082" actId="1036"/>
          <ac:spMkLst>
            <pc:docMk/>
            <pc:sldMk cId="4081491733" sldId="8269"/>
            <ac:spMk id="12" creationId="{00000000-0000-0000-0000-000000000000}"/>
          </ac:spMkLst>
        </pc:spChg>
      </pc:sldChg>
      <pc:sldChg chg="addSp delSp modSp add mod ord delAnim modAnim">
        <pc:chgData name="Praveen Namakkal Mohankumar" userId="8059d15b-4f8c-44f0-86d6-597a7b49ae19" providerId="ADAL" clId="{4145B09C-FFFF-6C46-85BA-522EBB5F5558}" dt="2024-04-29T19:40:02.641" v="11044" actId="408"/>
        <pc:sldMkLst>
          <pc:docMk/>
          <pc:sldMk cId="1256871135" sldId="8270"/>
        </pc:sldMkLst>
        <pc:spChg chg="del">
          <ac:chgData name="Praveen Namakkal Mohankumar" userId="8059d15b-4f8c-44f0-86d6-597a7b49ae19" providerId="ADAL" clId="{4145B09C-FFFF-6C46-85BA-522EBB5F5558}" dt="2024-04-28T21:42:45.876" v="3852" actId="478"/>
          <ac:spMkLst>
            <pc:docMk/>
            <pc:sldMk cId="1256871135" sldId="8270"/>
            <ac:spMk id="3" creationId="{16F786A2-41FA-F383-16D9-DE61AAA841AF}"/>
          </ac:spMkLst>
        </pc:spChg>
        <pc:spChg chg="del">
          <ac:chgData name="Praveen Namakkal Mohankumar" userId="8059d15b-4f8c-44f0-86d6-597a7b49ae19" providerId="ADAL" clId="{4145B09C-FFFF-6C46-85BA-522EBB5F5558}" dt="2024-04-28T21:43:46.950" v="3859" actId="478"/>
          <ac:spMkLst>
            <pc:docMk/>
            <pc:sldMk cId="1256871135" sldId="8270"/>
            <ac:spMk id="4" creationId="{2123AE4C-ACD7-D1C6-24A0-FECD3EDC1809}"/>
          </ac:spMkLst>
        </pc:spChg>
        <pc:spChg chg="del">
          <ac:chgData name="Praveen Namakkal Mohankumar" userId="8059d15b-4f8c-44f0-86d6-597a7b49ae19" providerId="ADAL" clId="{4145B09C-FFFF-6C46-85BA-522EBB5F5558}" dt="2024-04-28T21:42:48.289" v="3853" actId="478"/>
          <ac:spMkLst>
            <pc:docMk/>
            <pc:sldMk cId="1256871135" sldId="8270"/>
            <ac:spMk id="6" creationId="{C935B58B-905A-70D6-8DF4-97BA2AE99C96}"/>
          </ac:spMkLst>
        </pc:spChg>
        <pc:spChg chg="add mod">
          <ac:chgData name="Praveen Namakkal Mohankumar" userId="8059d15b-4f8c-44f0-86d6-597a7b49ae19" providerId="ADAL" clId="{4145B09C-FFFF-6C46-85BA-522EBB5F5558}" dt="2024-04-28T21:45:40.135" v="4026" actId="20577"/>
          <ac:spMkLst>
            <pc:docMk/>
            <pc:sldMk cId="1256871135" sldId="8270"/>
            <ac:spMk id="9" creationId="{F4889307-FF15-54FF-EB2B-2447AB5583F2}"/>
          </ac:spMkLst>
        </pc:spChg>
        <pc:spChg chg="add mod">
          <ac:chgData name="Praveen Namakkal Mohankumar" userId="8059d15b-4f8c-44f0-86d6-597a7b49ae19" providerId="ADAL" clId="{4145B09C-FFFF-6C46-85BA-522EBB5F5558}" dt="2024-04-28T21:45:50.780" v="4028" actId="20577"/>
          <ac:spMkLst>
            <pc:docMk/>
            <pc:sldMk cId="1256871135" sldId="8270"/>
            <ac:spMk id="10" creationId="{81639013-C095-452F-2DAD-15EB813B2571}"/>
          </ac:spMkLst>
        </pc:spChg>
        <pc:spChg chg="add del mod">
          <ac:chgData name="Praveen Namakkal Mohankumar" userId="8059d15b-4f8c-44f0-86d6-597a7b49ae19" providerId="ADAL" clId="{4145B09C-FFFF-6C46-85BA-522EBB5F5558}" dt="2024-04-28T23:25:18.738" v="6315" actId="255"/>
          <ac:spMkLst>
            <pc:docMk/>
            <pc:sldMk cId="1256871135" sldId="8270"/>
            <ac:spMk id="11" creationId="{00000000-0000-0000-0000-000000000000}"/>
          </ac:spMkLst>
        </pc:spChg>
        <pc:spChg chg="add mod">
          <ac:chgData name="Praveen Namakkal Mohankumar" userId="8059d15b-4f8c-44f0-86d6-597a7b49ae19" providerId="ADAL" clId="{4145B09C-FFFF-6C46-85BA-522EBB5F5558}" dt="2024-04-28T21:44:38.455" v="3944" actId="1035"/>
          <ac:spMkLst>
            <pc:docMk/>
            <pc:sldMk cId="1256871135" sldId="8270"/>
            <ac:spMk id="12" creationId="{9FEB4B31-9A5A-47CA-0269-8C22CD591AF1}"/>
          </ac:spMkLst>
        </pc:spChg>
        <pc:spChg chg="add del mod">
          <ac:chgData name="Praveen Namakkal Mohankumar" userId="8059d15b-4f8c-44f0-86d6-597a7b49ae19" providerId="ADAL" clId="{4145B09C-FFFF-6C46-85BA-522EBB5F5558}" dt="2024-04-28T21:43:15.369" v="3855" actId="478"/>
          <ac:spMkLst>
            <pc:docMk/>
            <pc:sldMk cId="1256871135" sldId="8270"/>
            <ac:spMk id="13" creationId="{75C9A8C5-A3F2-327B-05A0-59FD43B6D372}"/>
          </ac:spMkLst>
        </pc:spChg>
        <pc:spChg chg="add del mod">
          <ac:chgData name="Praveen Namakkal Mohankumar" userId="8059d15b-4f8c-44f0-86d6-597a7b49ae19" providerId="ADAL" clId="{4145B09C-FFFF-6C46-85BA-522EBB5F5558}" dt="2024-04-28T21:43:15.369" v="3855" actId="478"/>
          <ac:spMkLst>
            <pc:docMk/>
            <pc:sldMk cId="1256871135" sldId="8270"/>
            <ac:spMk id="14" creationId="{042FF183-25D9-F10F-C4BE-154F05A44D96}"/>
          </ac:spMkLst>
        </pc:spChg>
        <pc:spChg chg="mod">
          <ac:chgData name="Praveen Namakkal Mohankumar" userId="8059d15b-4f8c-44f0-86d6-597a7b49ae19" providerId="ADAL" clId="{4145B09C-FFFF-6C46-85BA-522EBB5F5558}" dt="2024-04-28T21:42:48.663" v="3854"/>
          <ac:spMkLst>
            <pc:docMk/>
            <pc:sldMk cId="1256871135" sldId="8270"/>
            <ac:spMk id="17" creationId="{0D555BF3-4057-CE2D-E65A-97696688CFFC}"/>
          </ac:spMkLst>
        </pc:spChg>
        <pc:spChg chg="mod">
          <ac:chgData name="Praveen Namakkal Mohankumar" userId="8059d15b-4f8c-44f0-86d6-597a7b49ae19" providerId="ADAL" clId="{4145B09C-FFFF-6C46-85BA-522EBB5F5558}" dt="2024-04-28T21:42:48.663" v="3854"/>
          <ac:spMkLst>
            <pc:docMk/>
            <pc:sldMk cId="1256871135" sldId="8270"/>
            <ac:spMk id="24" creationId="{D25AD08D-23CB-E9F3-EF0C-CD6C4863B26B}"/>
          </ac:spMkLst>
        </pc:spChg>
        <pc:spChg chg="mod">
          <ac:chgData name="Praveen Namakkal Mohankumar" userId="8059d15b-4f8c-44f0-86d6-597a7b49ae19" providerId="ADAL" clId="{4145B09C-FFFF-6C46-85BA-522EBB5F5558}" dt="2024-04-28T21:42:48.663" v="3854"/>
          <ac:spMkLst>
            <pc:docMk/>
            <pc:sldMk cId="1256871135" sldId="8270"/>
            <ac:spMk id="27" creationId="{00074C2E-63C5-4091-DE6A-D8B4D615C77A}"/>
          </ac:spMkLst>
        </pc:spChg>
        <pc:spChg chg="add mod">
          <ac:chgData name="Praveen Namakkal Mohankumar" userId="8059d15b-4f8c-44f0-86d6-597a7b49ae19" providerId="ADAL" clId="{4145B09C-FFFF-6C46-85BA-522EBB5F5558}" dt="2024-04-28T21:44:38.455" v="3944" actId="1035"/>
          <ac:spMkLst>
            <pc:docMk/>
            <pc:sldMk cId="1256871135" sldId="8270"/>
            <ac:spMk id="29" creationId="{59F16435-10AB-CF3A-13F9-2F3C99CB86D6}"/>
          </ac:spMkLst>
        </pc:spChg>
        <pc:spChg chg="mod">
          <ac:chgData name="Praveen Namakkal Mohankumar" userId="8059d15b-4f8c-44f0-86d6-597a7b49ae19" providerId="ADAL" clId="{4145B09C-FFFF-6C46-85BA-522EBB5F5558}" dt="2024-04-28T21:42:48.663" v="3854"/>
          <ac:spMkLst>
            <pc:docMk/>
            <pc:sldMk cId="1256871135" sldId="8270"/>
            <ac:spMk id="32" creationId="{BAF5B381-6641-AA51-77A0-5625FE12E428}"/>
          </ac:spMkLst>
        </pc:spChg>
        <pc:spChg chg="mod">
          <ac:chgData name="Praveen Namakkal Mohankumar" userId="8059d15b-4f8c-44f0-86d6-597a7b49ae19" providerId="ADAL" clId="{4145B09C-FFFF-6C46-85BA-522EBB5F5558}" dt="2024-04-28T21:42:48.663" v="3854"/>
          <ac:spMkLst>
            <pc:docMk/>
            <pc:sldMk cId="1256871135" sldId="8270"/>
            <ac:spMk id="33" creationId="{D98B93F6-C012-1BB5-200F-F1DB3329ED26}"/>
          </ac:spMkLst>
        </pc:spChg>
        <pc:spChg chg="mod">
          <ac:chgData name="Praveen Namakkal Mohankumar" userId="8059d15b-4f8c-44f0-86d6-597a7b49ae19" providerId="ADAL" clId="{4145B09C-FFFF-6C46-85BA-522EBB5F5558}" dt="2024-04-28T21:42:48.663" v="3854"/>
          <ac:spMkLst>
            <pc:docMk/>
            <pc:sldMk cId="1256871135" sldId="8270"/>
            <ac:spMk id="34" creationId="{3B5A7288-70A0-F439-6B92-BB6547F09A72}"/>
          </ac:spMkLst>
        </pc:spChg>
        <pc:spChg chg="mod">
          <ac:chgData name="Praveen Namakkal Mohankumar" userId="8059d15b-4f8c-44f0-86d6-597a7b49ae19" providerId="ADAL" clId="{4145B09C-FFFF-6C46-85BA-522EBB5F5558}" dt="2024-04-28T21:42:48.663" v="3854"/>
          <ac:spMkLst>
            <pc:docMk/>
            <pc:sldMk cId="1256871135" sldId="8270"/>
            <ac:spMk id="35" creationId="{5F762393-E71E-06E1-A40C-8A2B13FC154B}"/>
          </ac:spMkLst>
        </pc:spChg>
        <pc:spChg chg="del">
          <ac:chgData name="Praveen Namakkal Mohankumar" userId="8059d15b-4f8c-44f0-86d6-597a7b49ae19" providerId="ADAL" clId="{4145B09C-FFFF-6C46-85BA-522EBB5F5558}" dt="2024-04-28T21:42:48.289" v="3853" actId="478"/>
          <ac:spMkLst>
            <pc:docMk/>
            <pc:sldMk cId="1256871135" sldId="8270"/>
            <ac:spMk id="36" creationId="{9ABD13E0-F613-5DE3-A50C-93B1D7AD9417}"/>
          </ac:spMkLst>
        </pc:spChg>
        <pc:spChg chg="del">
          <ac:chgData name="Praveen Namakkal Mohankumar" userId="8059d15b-4f8c-44f0-86d6-597a7b49ae19" providerId="ADAL" clId="{4145B09C-FFFF-6C46-85BA-522EBB5F5558}" dt="2024-04-28T21:42:48.289" v="3853" actId="478"/>
          <ac:spMkLst>
            <pc:docMk/>
            <pc:sldMk cId="1256871135" sldId="8270"/>
            <ac:spMk id="37" creationId="{320EC6A7-C4FE-EDF1-710F-60CAEDA99829}"/>
          </ac:spMkLst>
        </pc:spChg>
        <pc:spChg chg="del">
          <ac:chgData name="Praveen Namakkal Mohankumar" userId="8059d15b-4f8c-44f0-86d6-597a7b49ae19" providerId="ADAL" clId="{4145B09C-FFFF-6C46-85BA-522EBB5F5558}" dt="2024-04-28T21:42:48.289" v="3853" actId="478"/>
          <ac:spMkLst>
            <pc:docMk/>
            <pc:sldMk cId="1256871135" sldId="8270"/>
            <ac:spMk id="42" creationId="{423FD5DA-1224-19C8-6398-8AFED69AE12D}"/>
          </ac:spMkLst>
        </pc:spChg>
        <pc:spChg chg="del">
          <ac:chgData name="Praveen Namakkal Mohankumar" userId="8059d15b-4f8c-44f0-86d6-597a7b49ae19" providerId="ADAL" clId="{4145B09C-FFFF-6C46-85BA-522EBB5F5558}" dt="2024-04-28T21:42:48.289" v="3853" actId="478"/>
          <ac:spMkLst>
            <pc:docMk/>
            <pc:sldMk cId="1256871135" sldId="8270"/>
            <ac:spMk id="43" creationId="{E7EF166B-9F7D-1600-4761-953B88B068D1}"/>
          </ac:spMkLst>
        </pc:spChg>
        <pc:spChg chg="del">
          <ac:chgData name="Praveen Namakkal Mohankumar" userId="8059d15b-4f8c-44f0-86d6-597a7b49ae19" providerId="ADAL" clId="{4145B09C-FFFF-6C46-85BA-522EBB5F5558}" dt="2024-04-28T21:42:48.289" v="3853" actId="478"/>
          <ac:spMkLst>
            <pc:docMk/>
            <pc:sldMk cId="1256871135" sldId="8270"/>
            <ac:spMk id="44" creationId="{065CE60F-4411-6F75-8074-8341EEC8255D}"/>
          </ac:spMkLst>
        </pc:spChg>
        <pc:spChg chg="del">
          <ac:chgData name="Praveen Namakkal Mohankumar" userId="8059d15b-4f8c-44f0-86d6-597a7b49ae19" providerId="ADAL" clId="{4145B09C-FFFF-6C46-85BA-522EBB5F5558}" dt="2024-04-28T21:42:48.289" v="3853" actId="478"/>
          <ac:spMkLst>
            <pc:docMk/>
            <pc:sldMk cId="1256871135" sldId="8270"/>
            <ac:spMk id="45" creationId="{2E68981A-FD70-A6CC-8E1A-3758A5371975}"/>
          </ac:spMkLst>
        </pc:spChg>
        <pc:spChg chg="del">
          <ac:chgData name="Praveen Namakkal Mohankumar" userId="8059d15b-4f8c-44f0-86d6-597a7b49ae19" providerId="ADAL" clId="{4145B09C-FFFF-6C46-85BA-522EBB5F5558}" dt="2024-04-28T21:42:48.289" v="3853" actId="478"/>
          <ac:spMkLst>
            <pc:docMk/>
            <pc:sldMk cId="1256871135" sldId="8270"/>
            <ac:spMk id="46" creationId="{793E77BE-34A7-025D-89C3-7C6350B90E48}"/>
          </ac:spMkLst>
        </pc:spChg>
        <pc:spChg chg="del">
          <ac:chgData name="Praveen Namakkal Mohankumar" userId="8059d15b-4f8c-44f0-86d6-597a7b49ae19" providerId="ADAL" clId="{4145B09C-FFFF-6C46-85BA-522EBB5F5558}" dt="2024-04-28T21:42:48.289" v="3853" actId="478"/>
          <ac:spMkLst>
            <pc:docMk/>
            <pc:sldMk cId="1256871135" sldId="8270"/>
            <ac:spMk id="47" creationId="{9071943C-9EF2-2B1F-811E-2EFE15E2ED4C}"/>
          </ac:spMkLst>
        </pc:spChg>
        <pc:spChg chg="mod">
          <ac:chgData name="Praveen Namakkal Mohankumar" userId="8059d15b-4f8c-44f0-86d6-597a7b49ae19" providerId="ADAL" clId="{4145B09C-FFFF-6C46-85BA-522EBB5F5558}" dt="2024-04-28T21:42:48.663" v="3854"/>
          <ac:spMkLst>
            <pc:docMk/>
            <pc:sldMk cId="1256871135" sldId="8270"/>
            <ac:spMk id="64" creationId="{8712F4E1-82AD-5028-75E1-BF17F1E8D878}"/>
          </ac:spMkLst>
        </pc:spChg>
        <pc:spChg chg="mod">
          <ac:chgData name="Praveen Namakkal Mohankumar" userId="8059d15b-4f8c-44f0-86d6-597a7b49ae19" providerId="ADAL" clId="{4145B09C-FFFF-6C46-85BA-522EBB5F5558}" dt="2024-04-28T21:42:48.663" v="3854"/>
          <ac:spMkLst>
            <pc:docMk/>
            <pc:sldMk cId="1256871135" sldId="8270"/>
            <ac:spMk id="65" creationId="{A70E0B19-3D99-E4EE-5C78-70EBEA7B4268}"/>
          </ac:spMkLst>
        </pc:spChg>
        <pc:spChg chg="mod">
          <ac:chgData name="Praveen Namakkal Mohankumar" userId="8059d15b-4f8c-44f0-86d6-597a7b49ae19" providerId="ADAL" clId="{4145B09C-FFFF-6C46-85BA-522EBB5F5558}" dt="2024-04-28T21:42:48.663" v="3854"/>
          <ac:spMkLst>
            <pc:docMk/>
            <pc:sldMk cId="1256871135" sldId="8270"/>
            <ac:spMk id="66" creationId="{41245B9D-258D-A223-8807-0D0D9F5B24B6}"/>
          </ac:spMkLst>
        </pc:spChg>
        <pc:spChg chg="mod">
          <ac:chgData name="Praveen Namakkal Mohankumar" userId="8059d15b-4f8c-44f0-86d6-597a7b49ae19" providerId="ADAL" clId="{4145B09C-FFFF-6C46-85BA-522EBB5F5558}" dt="2024-04-28T21:42:48.663" v="3854"/>
          <ac:spMkLst>
            <pc:docMk/>
            <pc:sldMk cId="1256871135" sldId="8270"/>
            <ac:spMk id="67" creationId="{3AD2F669-A97C-011D-3F64-BE49D7E5830D}"/>
          </ac:spMkLst>
        </pc:spChg>
        <pc:spChg chg="mod">
          <ac:chgData name="Praveen Namakkal Mohankumar" userId="8059d15b-4f8c-44f0-86d6-597a7b49ae19" providerId="ADAL" clId="{4145B09C-FFFF-6C46-85BA-522EBB5F5558}" dt="2024-04-28T21:42:48.663" v="3854"/>
          <ac:spMkLst>
            <pc:docMk/>
            <pc:sldMk cId="1256871135" sldId="8270"/>
            <ac:spMk id="68" creationId="{269BB61D-03CF-0DFE-DA6F-5F8922C9D401}"/>
          </ac:spMkLst>
        </pc:spChg>
        <pc:spChg chg="mod">
          <ac:chgData name="Praveen Namakkal Mohankumar" userId="8059d15b-4f8c-44f0-86d6-597a7b49ae19" providerId="ADAL" clId="{4145B09C-FFFF-6C46-85BA-522EBB5F5558}" dt="2024-04-28T21:42:48.663" v="3854"/>
          <ac:spMkLst>
            <pc:docMk/>
            <pc:sldMk cId="1256871135" sldId="8270"/>
            <ac:spMk id="69" creationId="{D6ADD6C6-7BE6-DA33-892E-8D55D4CE9937}"/>
          </ac:spMkLst>
        </pc:spChg>
        <pc:spChg chg="mod">
          <ac:chgData name="Praveen Namakkal Mohankumar" userId="8059d15b-4f8c-44f0-86d6-597a7b49ae19" providerId="ADAL" clId="{4145B09C-FFFF-6C46-85BA-522EBB5F5558}" dt="2024-04-28T21:42:48.663" v="3854"/>
          <ac:spMkLst>
            <pc:docMk/>
            <pc:sldMk cId="1256871135" sldId="8270"/>
            <ac:spMk id="70" creationId="{218AEDF9-FB02-85F0-1563-38E462802B0F}"/>
          </ac:spMkLst>
        </pc:spChg>
        <pc:spChg chg="mod">
          <ac:chgData name="Praveen Namakkal Mohankumar" userId="8059d15b-4f8c-44f0-86d6-597a7b49ae19" providerId="ADAL" clId="{4145B09C-FFFF-6C46-85BA-522EBB5F5558}" dt="2024-04-28T21:42:48.663" v="3854"/>
          <ac:spMkLst>
            <pc:docMk/>
            <pc:sldMk cId="1256871135" sldId="8270"/>
            <ac:spMk id="71" creationId="{D2ED1A64-9A54-D728-E144-27DC0410B858}"/>
          </ac:spMkLst>
        </pc:spChg>
        <pc:spChg chg="mod">
          <ac:chgData name="Praveen Namakkal Mohankumar" userId="8059d15b-4f8c-44f0-86d6-597a7b49ae19" providerId="ADAL" clId="{4145B09C-FFFF-6C46-85BA-522EBB5F5558}" dt="2024-04-28T21:42:48.663" v="3854"/>
          <ac:spMkLst>
            <pc:docMk/>
            <pc:sldMk cId="1256871135" sldId="8270"/>
            <ac:spMk id="72" creationId="{221047DC-091E-EC70-2447-661B9199D135}"/>
          </ac:spMkLst>
        </pc:spChg>
        <pc:spChg chg="mod">
          <ac:chgData name="Praveen Namakkal Mohankumar" userId="8059d15b-4f8c-44f0-86d6-597a7b49ae19" providerId="ADAL" clId="{4145B09C-FFFF-6C46-85BA-522EBB5F5558}" dt="2024-04-28T21:42:48.663" v="3854"/>
          <ac:spMkLst>
            <pc:docMk/>
            <pc:sldMk cId="1256871135" sldId="8270"/>
            <ac:spMk id="73" creationId="{35CD05C4-7B7A-0329-0E1E-90132385DF35}"/>
          </ac:spMkLst>
        </pc:spChg>
        <pc:spChg chg="mod">
          <ac:chgData name="Praveen Namakkal Mohankumar" userId="8059d15b-4f8c-44f0-86d6-597a7b49ae19" providerId="ADAL" clId="{4145B09C-FFFF-6C46-85BA-522EBB5F5558}" dt="2024-04-28T21:42:48.663" v="3854"/>
          <ac:spMkLst>
            <pc:docMk/>
            <pc:sldMk cId="1256871135" sldId="8270"/>
            <ac:spMk id="74" creationId="{EEDD7F67-1AC2-DBD4-06F9-D4C917A52514}"/>
          </ac:spMkLst>
        </pc:spChg>
        <pc:spChg chg="mod">
          <ac:chgData name="Praveen Namakkal Mohankumar" userId="8059d15b-4f8c-44f0-86d6-597a7b49ae19" providerId="ADAL" clId="{4145B09C-FFFF-6C46-85BA-522EBB5F5558}" dt="2024-04-28T21:42:48.663" v="3854"/>
          <ac:spMkLst>
            <pc:docMk/>
            <pc:sldMk cId="1256871135" sldId="8270"/>
            <ac:spMk id="75" creationId="{1512E0D4-21F8-84C0-1852-7B654317B107}"/>
          </ac:spMkLst>
        </pc:spChg>
        <pc:spChg chg="mod">
          <ac:chgData name="Praveen Namakkal Mohankumar" userId="8059d15b-4f8c-44f0-86d6-597a7b49ae19" providerId="ADAL" clId="{4145B09C-FFFF-6C46-85BA-522EBB5F5558}" dt="2024-04-28T21:42:48.663" v="3854"/>
          <ac:spMkLst>
            <pc:docMk/>
            <pc:sldMk cId="1256871135" sldId="8270"/>
            <ac:spMk id="76" creationId="{E58DE960-23A2-B693-CB31-735427B20C8F}"/>
          </ac:spMkLst>
        </pc:spChg>
        <pc:spChg chg="mod">
          <ac:chgData name="Praveen Namakkal Mohankumar" userId="8059d15b-4f8c-44f0-86d6-597a7b49ae19" providerId="ADAL" clId="{4145B09C-FFFF-6C46-85BA-522EBB5F5558}" dt="2024-04-28T21:42:48.663" v="3854"/>
          <ac:spMkLst>
            <pc:docMk/>
            <pc:sldMk cId="1256871135" sldId="8270"/>
            <ac:spMk id="77" creationId="{AEA9AC05-0DED-5A89-0A56-703054B9DEE1}"/>
          </ac:spMkLst>
        </pc:spChg>
        <pc:spChg chg="mod">
          <ac:chgData name="Praveen Namakkal Mohankumar" userId="8059d15b-4f8c-44f0-86d6-597a7b49ae19" providerId="ADAL" clId="{4145B09C-FFFF-6C46-85BA-522EBB5F5558}" dt="2024-04-28T21:42:48.663" v="3854"/>
          <ac:spMkLst>
            <pc:docMk/>
            <pc:sldMk cId="1256871135" sldId="8270"/>
            <ac:spMk id="78" creationId="{801E6146-53B0-631A-A4BA-F4269B642F21}"/>
          </ac:spMkLst>
        </pc:spChg>
        <pc:spChg chg="mod">
          <ac:chgData name="Praveen Namakkal Mohankumar" userId="8059d15b-4f8c-44f0-86d6-597a7b49ae19" providerId="ADAL" clId="{4145B09C-FFFF-6C46-85BA-522EBB5F5558}" dt="2024-04-28T21:42:48.663" v="3854"/>
          <ac:spMkLst>
            <pc:docMk/>
            <pc:sldMk cId="1256871135" sldId="8270"/>
            <ac:spMk id="79" creationId="{AE8E59E3-34B5-84E0-5787-FCEFCE8D6627}"/>
          </ac:spMkLst>
        </pc:spChg>
        <pc:spChg chg="mod">
          <ac:chgData name="Praveen Namakkal Mohankumar" userId="8059d15b-4f8c-44f0-86d6-597a7b49ae19" providerId="ADAL" clId="{4145B09C-FFFF-6C46-85BA-522EBB5F5558}" dt="2024-04-28T21:42:48.663" v="3854"/>
          <ac:spMkLst>
            <pc:docMk/>
            <pc:sldMk cId="1256871135" sldId="8270"/>
            <ac:spMk id="80" creationId="{83208577-77AE-2ED7-C9B2-7CF42FE309C8}"/>
          </ac:spMkLst>
        </pc:spChg>
        <pc:spChg chg="mod">
          <ac:chgData name="Praveen Namakkal Mohankumar" userId="8059d15b-4f8c-44f0-86d6-597a7b49ae19" providerId="ADAL" clId="{4145B09C-FFFF-6C46-85BA-522EBB5F5558}" dt="2024-04-28T21:42:48.663" v="3854"/>
          <ac:spMkLst>
            <pc:docMk/>
            <pc:sldMk cId="1256871135" sldId="8270"/>
            <ac:spMk id="81" creationId="{A317B1EA-D007-5BA6-A996-7E9500D0A2E8}"/>
          </ac:spMkLst>
        </pc:spChg>
        <pc:spChg chg="mod">
          <ac:chgData name="Praveen Namakkal Mohankumar" userId="8059d15b-4f8c-44f0-86d6-597a7b49ae19" providerId="ADAL" clId="{4145B09C-FFFF-6C46-85BA-522EBB5F5558}" dt="2024-04-28T21:42:48.663" v="3854"/>
          <ac:spMkLst>
            <pc:docMk/>
            <pc:sldMk cId="1256871135" sldId="8270"/>
            <ac:spMk id="82" creationId="{5B25E69C-683E-2536-E1EC-4F0EF569E7C0}"/>
          </ac:spMkLst>
        </pc:spChg>
        <pc:spChg chg="mod">
          <ac:chgData name="Praveen Namakkal Mohankumar" userId="8059d15b-4f8c-44f0-86d6-597a7b49ae19" providerId="ADAL" clId="{4145B09C-FFFF-6C46-85BA-522EBB5F5558}" dt="2024-04-28T21:42:48.663" v="3854"/>
          <ac:spMkLst>
            <pc:docMk/>
            <pc:sldMk cId="1256871135" sldId="8270"/>
            <ac:spMk id="83" creationId="{2D73288D-3002-DF66-F5D4-804A86942BCD}"/>
          </ac:spMkLst>
        </pc:spChg>
        <pc:spChg chg="mod">
          <ac:chgData name="Praveen Namakkal Mohankumar" userId="8059d15b-4f8c-44f0-86d6-597a7b49ae19" providerId="ADAL" clId="{4145B09C-FFFF-6C46-85BA-522EBB5F5558}" dt="2024-04-28T21:42:48.663" v="3854"/>
          <ac:spMkLst>
            <pc:docMk/>
            <pc:sldMk cId="1256871135" sldId="8270"/>
            <ac:spMk id="84" creationId="{2B7536D8-BC9E-E1A4-D93F-ED6CA63B31CD}"/>
          </ac:spMkLst>
        </pc:spChg>
        <pc:spChg chg="mod">
          <ac:chgData name="Praveen Namakkal Mohankumar" userId="8059d15b-4f8c-44f0-86d6-597a7b49ae19" providerId="ADAL" clId="{4145B09C-FFFF-6C46-85BA-522EBB5F5558}" dt="2024-04-28T21:42:48.663" v="3854"/>
          <ac:spMkLst>
            <pc:docMk/>
            <pc:sldMk cId="1256871135" sldId="8270"/>
            <ac:spMk id="87" creationId="{92C4B299-F8F3-32FD-F3A2-6779BE502A04}"/>
          </ac:spMkLst>
        </pc:spChg>
        <pc:spChg chg="mod">
          <ac:chgData name="Praveen Namakkal Mohankumar" userId="8059d15b-4f8c-44f0-86d6-597a7b49ae19" providerId="ADAL" clId="{4145B09C-FFFF-6C46-85BA-522EBB5F5558}" dt="2024-04-28T21:42:48.663" v="3854"/>
          <ac:spMkLst>
            <pc:docMk/>
            <pc:sldMk cId="1256871135" sldId="8270"/>
            <ac:spMk id="90" creationId="{B57C2E7D-9A86-E263-05BE-445B60110090}"/>
          </ac:spMkLst>
        </pc:spChg>
        <pc:spChg chg="mod">
          <ac:chgData name="Praveen Namakkal Mohankumar" userId="8059d15b-4f8c-44f0-86d6-597a7b49ae19" providerId="ADAL" clId="{4145B09C-FFFF-6C46-85BA-522EBB5F5558}" dt="2024-04-28T21:42:48.663" v="3854"/>
          <ac:spMkLst>
            <pc:docMk/>
            <pc:sldMk cId="1256871135" sldId="8270"/>
            <ac:spMk id="93" creationId="{DF00C779-C424-DCCD-CFC6-2BB62B721EF5}"/>
          </ac:spMkLst>
        </pc:spChg>
        <pc:spChg chg="mod">
          <ac:chgData name="Praveen Namakkal Mohankumar" userId="8059d15b-4f8c-44f0-86d6-597a7b49ae19" providerId="ADAL" clId="{4145B09C-FFFF-6C46-85BA-522EBB5F5558}" dt="2024-04-28T21:42:48.663" v="3854"/>
          <ac:spMkLst>
            <pc:docMk/>
            <pc:sldMk cId="1256871135" sldId="8270"/>
            <ac:spMk id="96" creationId="{8F2BF9AF-92D0-BE48-14EA-B019C06D1708}"/>
          </ac:spMkLst>
        </pc:spChg>
        <pc:spChg chg="add mod">
          <ac:chgData name="Praveen Namakkal Mohankumar" userId="8059d15b-4f8c-44f0-86d6-597a7b49ae19" providerId="ADAL" clId="{4145B09C-FFFF-6C46-85BA-522EBB5F5558}" dt="2024-04-28T21:44:38.455" v="3944" actId="1035"/>
          <ac:spMkLst>
            <pc:docMk/>
            <pc:sldMk cId="1256871135" sldId="8270"/>
            <ac:spMk id="101" creationId="{3EF9FA1C-2654-6E60-3A97-952D86A998E6}"/>
          </ac:spMkLst>
        </pc:spChg>
        <pc:spChg chg="add mod">
          <ac:chgData name="Praveen Namakkal Mohankumar" userId="8059d15b-4f8c-44f0-86d6-597a7b49ae19" providerId="ADAL" clId="{4145B09C-FFFF-6C46-85BA-522EBB5F5558}" dt="2024-04-29T17:49:02.320" v="8804" actId="164"/>
          <ac:spMkLst>
            <pc:docMk/>
            <pc:sldMk cId="1256871135" sldId="8270"/>
            <ac:spMk id="102" creationId="{5A5332EA-0E7A-F22C-02C8-1DE98D5CAE7D}"/>
          </ac:spMkLst>
        </pc:spChg>
        <pc:spChg chg="add mod">
          <ac:chgData name="Praveen Namakkal Mohankumar" userId="8059d15b-4f8c-44f0-86d6-597a7b49ae19" providerId="ADAL" clId="{4145B09C-FFFF-6C46-85BA-522EBB5F5558}" dt="2024-04-28T21:45:47.995" v="4027" actId="20577"/>
          <ac:spMkLst>
            <pc:docMk/>
            <pc:sldMk cId="1256871135" sldId="8270"/>
            <ac:spMk id="103" creationId="{12AB2ED7-7CB1-58BB-2A45-0C1A7529D54F}"/>
          </ac:spMkLst>
        </pc:spChg>
        <pc:spChg chg="add mod">
          <ac:chgData name="Praveen Namakkal Mohankumar" userId="8059d15b-4f8c-44f0-86d6-597a7b49ae19" providerId="ADAL" clId="{4145B09C-FFFF-6C46-85BA-522EBB5F5558}" dt="2024-04-28T21:44:38.455" v="3944" actId="1035"/>
          <ac:spMkLst>
            <pc:docMk/>
            <pc:sldMk cId="1256871135" sldId="8270"/>
            <ac:spMk id="104" creationId="{A93DA3A9-6675-D254-E8AC-F40C72EADA7C}"/>
          </ac:spMkLst>
        </pc:spChg>
        <pc:spChg chg="mod">
          <ac:chgData name="Praveen Namakkal Mohankumar" userId="8059d15b-4f8c-44f0-86d6-597a7b49ae19" providerId="ADAL" clId="{4145B09C-FFFF-6C46-85BA-522EBB5F5558}" dt="2024-04-28T21:42:48.663" v="3854"/>
          <ac:spMkLst>
            <pc:docMk/>
            <pc:sldMk cId="1256871135" sldId="8270"/>
            <ac:spMk id="106" creationId="{DA031554-D25E-66B6-DBF3-2D033514ECC1}"/>
          </ac:spMkLst>
        </pc:spChg>
        <pc:spChg chg="add mod">
          <ac:chgData name="Praveen Namakkal Mohankumar" userId="8059d15b-4f8c-44f0-86d6-597a7b49ae19" providerId="ADAL" clId="{4145B09C-FFFF-6C46-85BA-522EBB5F5558}" dt="2024-04-28T21:44:38.455" v="3944" actId="1035"/>
          <ac:spMkLst>
            <pc:docMk/>
            <pc:sldMk cId="1256871135" sldId="8270"/>
            <ac:spMk id="108" creationId="{552986F5-C5AF-4F05-5F00-9F419261B1BA}"/>
          </ac:spMkLst>
        </pc:spChg>
        <pc:spChg chg="add del mod">
          <ac:chgData name="Praveen Namakkal Mohankumar" userId="8059d15b-4f8c-44f0-86d6-597a7b49ae19" providerId="ADAL" clId="{4145B09C-FFFF-6C46-85BA-522EBB5F5558}" dt="2024-04-28T21:43:46.433" v="3858"/>
          <ac:spMkLst>
            <pc:docMk/>
            <pc:sldMk cId="1256871135" sldId="8270"/>
            <ac:spMk id="113" creationId="{4DA01778-657E-2488-AB25-0B39CA645865}"/>
          </ac:spMkLst>
        </pc:spChg>
        <pc:spChg chg="add mod">
          <ac:chgData name="Praveen Namakkal Mohankumar" userId="8059d15b-4f8c-44f0-86d6-597a7b49ae19" providerId="ADAL" clId="{4145B09C-FFFF-6C46-85BA-522EBB5F5558}" dt="2024-04-28T21:47:00.395" v="4267" actId="14100"/>
          <ac:spMkLst>
            <pc:docMk/>
            <pc:sldMk cId="1256871135" sldId="8270"/>
            <ac:spMk id="115" creationId="{AA742403-2ECA-B76D-5076-23986A4EA35B}"/>
          </ac:spMkLst>
        </pc:spChg>
        <pc:grpChg chg="del">
          <ac:chgData name="Praveen Namakkal Mohankumar" userId="8059d15b-4f8c-44f0-86d6-597a7b49ae19" providerId="ADAL" clId="{4145B09C-FFFF-6C46-85BA-522EBB5F5558}" dt="2024-04-28T21:42:48.289" v="3853" actId="478"/>
          <ac:grpSpMkLst>
            <pc:docMk/>
            <pc:sldMk cId="1256871135" sldId="8270"/>
            <ac:grpSpMk id="7" creationId="{E288BA42-49E7-8151-9A39-A45A569E454F}"/>
          </ac:grpSpMkLst>
        </pc:grpChg>
        <pc:grpChg chg="add del mod">
          <ac:chgData name="Praveen Namakkal Mohankumar" userId="8059d15b-4f8c-44f0-86d6-597a7b49ae19" providerId="ADAL" clId="{4145B09C-FFFF-6C46-85BA-522EBB5F5558}" dt="2024-04-28T21:43:15.369" v="3855" actId="478"/>
          <ac:grpSpMkLst>
            <pc:docMk/>
            <pc:sldMk cId="1256871135" sldId="8270"/>
            <ac:grpSpMk id="16" creationId="{92B89FDE-413C-B05D-9ED2-11AE6ACEB427}"/>
          </ac:grpSpMkLst>
        </pc:grpChg>
        <pc:grpChg chg="add del mod">
          <ac:chgData name="Praveen Namakkal Mohankumar" userId="8059d15b-4f8c-44f0-86d6-597a7b49ae19" providerId="ADAL" clId="{4145B09C-FFFF-6C46-85BA-522EBB5F5558}" dt="2024-04-28T21:43:15.369" v="3855" actId="478"/>
          <ac:grpSpMkLst>
            <pc:docMk/>
            <pc:sldMk cId="1256871135" sldId="8270"/>
            <ac:grpSpMk id="19" creationId="{8B5E412D-07F0-096B-BD70-3960DFF5EF1E}"/>
          </ac:grpSpMkLst>
        </pc:grpChg>
        <pc:grpChg chg="add del mod">
          <ac:chgData name="Praveen Namakkal Mohankumar" userId="8059d15b-4f8c-44f0-86d6-597a7b49ae19" providerId="ADAL" clId="{4145B09C-FFFF-6C46-85BA-522EBB5F5558}" dt="2024-04-28T21:43:15.369" v="3855" actId="478"/>
          <ac:grpSpMkLst>
            <pc:docMk/>
            <pc:sldMk cId="1256871135" sldId="8270"/>
            <ac:grpSpMk id="26" creationId="{3B836FE9-8961-17D8-C8CD-646250496582}"/>
          </ac:grpSpMkLst>
        </pc:grpChg>
        <pc:grpChg chg="add mod">
          <ac:chgData name="Praveen Namakkal Mohankumar" userId="8059d15b-4f8c-44f0-86d6-597a7b49ae19" providerId="ADAL" clId="{4145B09C-FFFF-6C46-85BA-522EBB5F5558}" dt="2024-04-29T17:49:02.320" v="8804" actId="164"/>
          <ac:grpSpMkLst>
            <pc:docMk/>
            <pc:sldMk cId="1256871135" sldId="8270"/>
            <ac:grpSpMk id="30" creationId="{CD3591A5-6957-C62D-6DFE-9D890CDD15FC}"/>
          </ac:grpSpMkLst>
        </pc:grpChg>
        <pc:grpChg chg="del">
          <ac:chgData name="Praveen Namakkal Mohankumar" userId="8059d15b-4f8c-44f0-86d6-597a7b49ae19" providerId="ADAL" clId="{4145B09C-FFFF-6C46-85BA-522EBB5F5558}" dt="2024-04-28T21:42:48.289" v="3853" actId="478"/>
          <ac:grpSpMkLst>
            <pc:docMk/>
            <pc:sldMk cId="1256871135" sldId="8270"/>
            <ac:grpSpMk id="48" creationId="{9058B83D-81E2-1F97-22F6-2ECA601A1B14}"/>
          </ac:grpSpMkLst>
        </pc:grpChg>
        <pc:grpChg chg="add mod">
          <ac:chgData name="Praveen Namakkal Mohankumar" userId="8059d15b-4f8c-44f0-86d6-597a7b49ae19" providerId="ADAL" clId="{4145B09C-FFFF-6C46-85BA-522EBB5F5558}" dt="2024-04-28T21:44:38.455" v="3944" actId="1035"/>
          <ac:grpSpMkLst>
            <pc:docMk/>
            <pc:sldMk cId="1256871135" sldId="8270"/>
            <ac:grpSpMk id="85" creationId="{71B670F6-B13F-4C97-9E84-56F71D5AF86E}"/>
          </ac:grpSpMkLst>
        </pc:grpChg>
        <pc:grpChg chg="add mod">
          <ac:chgData name="Praveen Namakkal Mohankumar" userId="8059d15b-4f8c-44f0-86d6-597a7b49ae19" providerId="ADAL" clId="{4145B09C-FFFF-6C46-85BA-522EBB5F5558}" dt="2024-04-28T21:44:38.455" v="3944" actId="1035"/>
          <ac:grpSpMkLst>
            <pc:docMk/>
            <pc:sldMk cId="1256871135" sldId="8270"/>
            <ac:grpSpMk id="88" creationId="{B88DB9E2-C4AE-511D-EDD5-EFF3C06F34C6}"/>
          </ac:grpSpMkLst>
        </pc:grpChg>
        <pc:grpChg chg="add mod">
          <ac:chgData name="Praveen Namakkal Mohankumar" userId="8059d15b-4f8c-44f0-86d6-597a7b49ae19" providerId="ADAL" clId="{4145B09C-FFFF-6C46-85BA-522EBB5F5558}" dt="2024-04-28T21:44:38.455" v="3944" actId="1035"/>
          <ac:grpSpMkLst>
            <pc:docMk/>
            <pc:sldMk cId="1256871135" sldId="8270"/>
            <ac:grpSpMk id="91" creationId="{7858718C-1E1A-7A0F-527B-0AB754613A2F}"/>
          </ac:grpSpMkLst>
        </pc:grpChg>
        <pc:grpChg chg="add mod">
          <ac:chgData name="Praveen Namakkal Mohankumar" userId="8059d15b-4f8c-44f0-86d6-597a7b49ae19" providerId="ADAL" clId="{4145B09C-FFFF-6C46-85BA-522EBB5F5558}" dt="2024-04-28T21:44:38.455" v="3944" actId="1035"/>
          <ac:grpSpMkLst>
            <pc:docMk/>
            <pc:sldMk cId="1256871135" sldId="8270"/>
            <ac:grpSpMk id="94" creationId="{B6F372D4-E39A-0303-6768-DB6BF102269B}"/>
          </ac:grpSpMkLst>
        </pc:grpChg>
        <pc:grpChg chg="add del mod">
          <ac:chgData name="Praveen Namakkal Mohankumar" userId="8059d15b-4f8c-44f0-86d6-597a7b49ae19" providerId="ADAL" clId="{4145B09C-FFFF-6C46-85BA-522EBB5F5558}" dt="2024-04-28T21:43:15.369" v="3855" actId="478"/>
          <ac:grpSpMkLst>
            <pc:docMk/>
            <pc:sldMk cId="1256871135" sldId="8270"/>
            <ac:grpSpMk id="105" creationId="{79B641E0-89F8-6C80-66A0-EBE1FFA6F559}"/>
          </ac:grpSpMkLst>
        </pc:grpChg>
        <pc:grpChg chg="add mod">
          <ac:chgData name="Praveen Namakkal Mohankumar" userId="8059d15b-4f8c-44f0-86d6-597a7b49ae19" providerId="ADAL" clId="{4145B09C-FFFF-6C46-85BA-522EBB5F5558}" dt="2024-04-29T17:49:02.320" v="8804" actId="164"/>
          <ac:grpSpMkLst>
            <pc:docMk/>
            <pc:sldMk cId="1256871135" sldId="8270"/>
            <ac:grpSpMk id="116" creationId="{05EB7150-D725-F5DC-81F8-58AB10FD21D4}"/>
          </ac:grpSpMkLst>
        </pc:grpChg>
        <pc:picChg chg="del">
          <ac:chgData name="Praveen Namakkal Mohankumar" userId="8059d15b-4f8c-44f0-86d6-597a7b49ae19" providerId="ADAL" clId="{4145B09C-FFFF-6C46-85BA-522EBB5F5558}" dt="2024-04-28T21:42:48.289" v="3853" actId="478"/>
          <ac:picMkLst>
            <pc:docMk/>
            <pc:sldMk cId="1256871135" sldId="8270"/>
            <ac:picMk id="38" creationId="{FC089C79-C055-800D-D28F-A46F5FBB62F9}"/>
          </ac:picMkLst>
        </pc:picChg>
        <pc:picChg chg="del">
          <ac:chgData name="Praveen Namakkal Mohankumar" userId="8059d15b-4f8c-44f0-86d6-597a7b49ae19" providerId="ADAL" clId="{4145B09C-FFFF-6C46-85BA-522EBB5F5558}" dt="2024-04-28T21:42:48.289" v="3853" actId="478"/>
          <ac:picMkLst>
            <pc:docMk/>
            <pc:sldMk cId="1256871135" sldId="8270"/>
            <ac:picMk id="39" creationId="{5CCABECA-1213-C18B-DD1A-FF6AA640E20C}"/>
          </ac:picMkLst>
        </pc:picChg>
        <pc:picChg chg="del">
          <ac:chgData name="Praveen Namakkal Mohankumar" userId="8059d15b-4f8c-44f0-86d6-597a7b49ae19" providerId="ADAL" clId="{4145B09C-FFFF-6C46-85BA-522EBB5F5558}" dt="2024-04-28T21:42:48.289" v="3853" actId="478"/>
          <ac:picMkLst>
            <pc:docMk/>
            <pc:sldMk cId="1256871135" sldId="8270"/>
            <ac:picMk id="40" creationId="{C3031A82-9252-D513-09F1-F5E84070A132}"/>
          </ac:picMkLst>
        </pc:picChg>
        <pc:picChg chg="del">
          <ac:chgData name="Praveen Namakkal Mohankumar" userId="8059d15b-4f8c-44f0-86d6-597a7b49ae19" providerId="ADAL" clId="{4145B09C-FFFF-6C46-85BA-522EBB5F5558}" dt="2024-04-28T21:42:48.289" v="3853" actId="478"/>
          <ac:picMkLst>
            <pc:docMk/>
            <pc:sldMk cId="1256871135" sldId="8270"/>
            <ac:picMk id="54" creationId="{AC0F93B0-51EB-D743-7446-C4A9EEE512CB}"/>
          </ac:picMkLst>
        </pc:picChg>
        <pc:picChg chg="del">
          <ac:chgData name="Praveen Namakkal Mohankumar" userId="8059d15b-4f8c-44f0-86d6-597a7b49ae19" providerId="ADAL" clId="{4145B09C-FFFF-6C46-85BA-522EBB5F5558}" dt="2024-04-28T21:42:48.289" v="3853" actId="478"/>
          <ac:picMkLst>
            <pc:docMk/>
            <pc:sldMk cId="1256871135" sldId="8270"/>
            <ac:picMk id="55" creationId="{D82985AA-8C62-E87F-7086-44E534136BD7}"/>
          </ac:picMkLst>
        </pc:picChg>
        <pc:picChg chg="del">
          <ac:chgData name="Praveen Namakkal Mohankumar" userId="8059d15b-4f8c-44f0-86d6-597a7b49ae19" providerId="ADAL" clId="{4145B09C-FFFF-6C46-85BA-522EBB5F5558}" dt="2024-04-28T21:42:48.289" v="3853" actId="478"/>
          <ac:picMkLst>
            <pc:docMk/>
            <pc:sldMk cId="1256871135" sldId="8270"/>
            <ac:picMk id="56" creationId="{51032399-269E-35D4-3345-D61634BB8EE0}"/>
          </ac:picMkLst>
        </pc:picChg>
        <pc:picChg chg="del">
          <ac:chgData name="Praveen Namakkal Mohankumar" userId="8059d15b-4f8c-44f0-86d6-597a7b49ae19" providerId="ADAL" clId="{4145B09C-FFFF-6C46-85BA-522EBB5F5558}" dt="2024-04-28T21:42:48.289" v="3853" actId="478"/>
          <ac:picMkLst>
            <pc:docMk/>
            <pc:sldMk cId="1256871135" sldId="8270"/>
            <ac:picMk id="57" creationId="{E7BF1F9E-399F-FA70-FB2F-589898DE827F}"/>
          </ac:picMkLst>
        </pc:picChg>
        <pc:picChg chg="del">
          <ac:chgData name="Praveen Namakkal Mohankumar" userId="8059d15b-4f8c-44f0-86d6-597a7b49ae19" providerId="ADAL" clId="{4145B09C-FFFF-6C46-85BA-522EBB5F5558}" dt="2024-04-28T21:42:48.289" v="3853" actId="478"/>
          <ac:picMkLst>
            <pc:docMk/>
            <pc:sldMk cId="1256871135" sldId="8270"/>
            <ac:picMk id="58" creationId="{BFDC4D87-4DD5-F7F4-B7EA-C274C6A42702}"/>
          </ac:picMkLst>
        </pc:picChg>
        <pc:picChg chg="del">
          <ac:chgData name="Praveen Namakkal Mohankumar" userId="8059d15b-4f8c-44f0-86d6-597a7b49ae19" providerId="ADAL" clId="{4145B09C-FFFF-6C46-85BA-522EBB5F5558}" dt="2024-04-28T21:42:48.289" v="3853" actId="478"/>
          <ac:picMkLst>
            <pc:docMk/>
            <pc:sldMk cId="1256871135" sldId="8270"/>
            <ac:picMk id="59" creationId="{BFB7BD79-518F-797E-7F79-536D50275918}"/>
          </ac:picMkLst>
        </pc:picChg>
        <pc:picChg chg="del">
          <ac:chgData name="Praveen Namakkal Mohankumar" userId="8059d15b-4f8c-44f0-86d6-597a7b49ae19" providerId="ADAL" clId="{4145B09C-FFFF-6C46-85BA-522EBB5F5558}" dt="2024-04-28T21:42:48.289" v="3853" actId="478"/>
          <ac:picMkLst>
            <pc:docMk/>
            <pc:sldMk cId="1256871135" sldId="8270"/>
            <ac:picMk id="60" creationId="{EC3F5509-D0A3-FF85-4320-D10197405370}"/>
          </ac:picMkLst>
        </pc:picChg>
        <pc:picChg chg="del">
          <ac:chgData name="Praveen Namakkal Mohankumar" userId="8059d15b-4f8c-44f0-86d6-597a7b49ae19" providerId="ADAL" clId="{4145B09C-FFFF-6C46-85BA-522EBB5F5558}" dt="2024-04-28T21:42:48.289" v="3853" actId="478"/>
          <ac:picMkLst>
            <pc:docMk/>
            <pc:sldMk cId="1256871135" sldId="8270"/>
            <ac:picMk id="61" creationId="{39D85180-B276-EE17-BB31-5E1755FB5D65}"/>
          </ac:picMkLst>
        </pc:picChg>
        <pc:picChg chg="del">
          <ac:chgData name="Praveen Namakkal Mohankumar" userId="8059d15b-4f8c-44f0-86d6-597a7b49ae19" providerId="ADAL" clId="{4145B09C-FFFF-6C46-85BA-522EBB5F5558}" dt="2024-04-28T21:42:48.289" v="3853" actId="478"/>
          <ac:picMkLst>
            <pc:docMk/>
            <pc:sldMk cId="1256871135" sldId="8270"/>
            <ac:picMk id="62" creationId="{39CCD4A2-0850-49B2-5DE8-56BEAA57914B}"/>
          </ac:picMkLst>
        </pc:picChg>
        <pc:picChg chg="del">
          <ac:chgData name="Praveen Namakkal Mohankumar" userId="8059d15b-4f8c-44f0-86d6-597a7b49ae19" providerId="ADAL" clId="{4145B09C-FFFF-6C46-85BA-522EBB5F5558}" dt="2024-04-28T21:42:48.289" v="3853" actId="478"/>
          <ac:picMkLst>
            <pc:docMk/>
            <pc:sldMk cId="1256871135" sldId="8270"/>
            <ac:picMk id="63" creationId="{4C460918-57D0-78B0-A4E5-B70A9E9EED3C}"/>
          </ac:picMkLst>
        </pc:picChg>
        <pc:picChg chg="mod">
          <ac:chgData name="Praveen Namakkal Mohankumar" userId="8059d15b-4f8c-44f0-86d6-597a7b49ae19" providerId="ADAL" clId="{4145B09C-FFFF-6C46-85BA-522EBB5F5558}" dt="2024-04-28T21:42:48.663" v="3854"/>
          <ac:picMkLst>
            <pc:docMk/>
            <pc:sldMk cId="1256871135" sldId="8270"/>
            <ac:picMk id="86" creationId="{333F0FC2-416C-CA8C-C8AD-88AA598ECD42}"/>
          </ac:picMkLst>
        </pc:picChg>
        <pc:picChg chg="mod">
          <ac:chgData name="Praveen Namakkal Mohankumar" userId="8059d15b-4f8c-44f0-86d6-597a7b49ae19" providerId="ADAL" clId="{4145B09C-FFFF-6C46-85BA-522EBB5F5558}" dt="2024-04-28T21:42:48.663" v="3854"/>
          <ac:picMkLst>
            <pc:docMk/>
            <pc:sldMk cId="1256871135" sldId="8270"/>
            <ac:picMk id="89" creationId="{7E01DD02-D3C8-F5CC-6F3E-770F89F857FC}"/>
          </ac:picMkLst>
        </pc:picChg>
        <pc:picChg chg="mod">
          <ac:chgData name="Praveen Namakkal Mohankumar" userId="8059d15b-4f8c-44f0-86d6-597a7b49ae19" providerId="ADAL" clId="{4145B09C-FFFF-6C46-85BA-522EBB5F5558}" dt="2024-04-28T21:42:48.663" v="3854"/>
          <ac:picMkLst>
            <pc:docMk/>
            <pc:sldMk cId="1256871135" sldId="8270"/>
            <ac:picMk id="92" creationId="{87002D29-FB44-1FEB-DA11-5714B1962FE1}"/>
          </ac:picMkLst>
        </pc:picChg>
        <pc:picChg chg="mod">
          <ac:chgData name="Praveen Namakkal Mohankumar" userId="8059d15b-4f8c-44f0-86d6-597a7b49ae19" providerId="ADAL" clId="{4145B09C-FFFF-6C46-85BA-522EBB5F5558}" dt="2024-04-28T21:42:48.663" v="3854"/>
          <ac:picMkLst>
            <pc:docMk/>
            <pc:sldMk cId="1256871135" sldId="8270"/>
            <ac:picMk id="95" creationId="{2426E610-6303-7E5E-E737-690189A6F314}"/>
          </ac:picMkLst>
        </pc:picChg>
        <pc:picChg chg="add mod">
          <ac:chgData name="Praveen Namakkal Mohankumar" userId="8059d15b-4f8c-44f0-86d6-597a7b49ae19" providerId="ADAL" clId="{4145B09C-FFFF-6C46-85BA-522EBB5F5558}" dt="2024-04-28T21:44:38.455" v="3944" actId="1035"/>
          <ac:picMkLst>
            <pc:docMk/>
            <pc:sldMk cId="1256871135" sldId="8270"/>
            <ac:picMk id="97" creationId="{8AA7D393-57A0-A152-D7BB-DB6206FB5C8D}"/>
          </ac:picMkLst>
        </pc:picChg>
        <pc:picChg chg="add mod">
          <ac:chgData name="Praveen Namakkal Mohankumar" userId="8059d15b-4f8c-44f0-86d6-597a7b49ae19" providerId="ADAL" clId="{4145B09C-FFFF-6C46-85BA-522EBB5F5558}" dt="2024-04-28T21:44:38.455" v="3944" actId="1035"/>
          <ac:picMkLst>
            <pc:docMk/>
            <pc:sldMk cId="1256871135" sldId="8270"/>
            <ac:picMk id="98" creationId="{1552C4F1-03CF-0A8B-B678-92C0B163E9CD}"/>
          </ac:picMkLst>
        </pc:picChg>
        <pc:picChg chg="add mod">
          <ac:chgData name="Praveen Namakkal Mohankumar" userId="8059d15b-4f8c-44f0-86d6-597a7b49ae19" providerId="ADAL" clId="{4145B09C-FFFF-6C46-85BA-522EBB5F5558}" dt="2024-04-28T21:44:38.455" v="3944" actId="1035"/>
          <ac:picMkLst>
            <pc:docMk/>
            <pc:sldMk cId="1256871135" sldId="8270"/>
            <ac:picMk id="99" creationId="{7DE07745-3210-5D30-0ECE-A4D527ED6964}"/>
          </ac:picMkLst>
        </pc:picChg>
        <pc:picChg chg="add mod">
          <ac:chgData name="Praveen Namakkal Mohankumar" userId="8059d15b-4f8c-44f0-86d6-597a7b49ae19" providerId="ADAL" clId="{4145B09C-FFFF-6C46-85BA-522EBB5F5558}" dt="2024-04-28T21:44:38.455" v="3944" actId="1035"/>
          <ac:picMkLst>
            <pc:docMk/>
            <pc:sldMk cId="1256871135" sldId="8270"/>
            <ac:picMk id="100" creationId="{28536318-1CD5-AC6D-8DE3-31CA852DDA57}"/>
          </ac:picMkLst>
        </pc:picChg>
        <pc:picChg chg="add mod">
          <ac:chgData name="Praveen Namakkal Mohankumar" userId="8059d15b-4f8c-44f0-86d6-597a7b49ae19" providerId="ADAL" clId="{4145B09C-FFFF-6C46-85BA-522EBB5F5558}" dt="2024-04-29T19:40:02.641" v="11044" actId="408"/>
          <ac:picMkLst>
            <pc:docMk/>
            <pc:sldMk cId="1256871135" sldId="8270"/>
            <ac:picMk id="109" creationId="{9E96254A-3046-7DA6-7968-13F2985C3174}"/>
          </ac:picMkLst>
        </pc:picChg>
        <pc:picChg chg="add del mod">
          <ac:chgData name="Praveen Namakkal Mohankumar" userId="8059d15b-4f8c-44f0-86d6-597a7b49ae19" providerId="ADAL" clId="{4145B09C-FFFF-6C46-85BA-522EBB5F5558}" dt="2024-04-29T19:38:59.258" v="11023" actId="478"/>
          <ac:picMkLst>
            <pc:docMk/>
            <pc:sldMk cId="1256871135" sldId="8270"/>
            <ac:picMk id="110" creationId="{9520173D-13A6-186E-81EB-0C92EEC9D47F}"/>
          </ac:picMkLst>
        </pc:picChg>
        <pc:picChg chg="add del mod">
          <ac:chgData name="Praveen Namakkal Mohankumar" userId="8059d15b-4f8c-44f0-86d6-597a7b49ae19" providerId="ADAL" clId="{4145B09C-FFFF-6C46-85BA-522EBB5F5558}" dt="2024-04-29T19:38:59.258" v="11023" actId="478"/>
          <ac:picMkLst>
            <pc:docMk/>
            <pc:sldMk cId="1256871135" sldId="8270"/>
            <ac:picMk id="111" creationId="{4F13CF22-2E74-0C20-5B17-3DA6DA84209A}"/>
          </ac:picMkLst>
        </pc:picChg>
        <pc:picChg chg="add del mod">
          <ac:chgData name="Praveen Namakkal Mohankumar" userId="8059d15b-4f8c-44f0-86d6-597a7b49ae19" providerId="ADAL" clId="{4145B09C-FFFF-6C46-85BA-522EBB5F5558}" dt="2024-04-29T19:38:59.258" v="11023" actId="478"/>
          <ac:picMkLst>
            <pc:docMk/>
            <pc:sldMk cId="1256871135" sldId="8270"/>
            <ac:picMk id="112" creationId="{8907DB20-0FF8-FB6C-5DFB-5647F0B9B641}"/>
          </ac:picMkLst>
        </pc:picChg>
        <pc:picChg chg="add mod">
          <ac:chgData name="Praveen Namakkal Mohankumar" userId="8059d15b-4f8c-44f0-86d6-597a7b49ae19" providerId="ADAL" clId="{4145B09C-FFFF-6C46-85BA-522EBB5F5558}" dt="2024-04-29T19:40:02.641" v="11044" actId="408"/>
          <ac:picMkLst>
            <pc:docMk/>
            <pc:sldMk cId="1256871135" sldId="8270"/>
            <ac:picMk id="117" creationId="{9CEAF35B-7CD2-FB4B-5643-0C419216C57D}"/>
          </ac:picMkLst>
        </pc:picChg>
        <pc:picChg chg="add mod">
          <ac:chgData name="Praveen Namakkal Mohankumar" userId="8059d15b-4f8c-44f0-86d6-597a7b49ae19" providerId="ADAL" clId="{4145B09C-FFFF-6C46-85BA-522EBB5F5558}" dt="2024-04-29T19:40:02.641" v="11044" actId="408"/>
          <ac:picMkLst>
            <pc:docMk/>
            <pc:sldMk cId="1256871135" sldId="8270"/>
            <ac:picMk id="118" creationId="{E748F8AE-A37E-E365-B890-780589294124}"/>
          </ac:picMkLst>
        </pc:picChg>
        <pc:picChg chg="add mod">
          <ac:chgData name="Praveen Namakkal Mohankumar" userId="8059d15b-4f8c-44f0-86d6-597a7b49ae19" providerId="ADAL" clId="{4145B09C-FFFF-6C46-85BA-522EBB5F5558}" dt="2024-04-29T19:38:53.555" v="11022"/>
          <ac:picMkLst>
            <pc:docMk/>
            <pc:sldMk cId="1256871135" sldId="8270"/>
            <ac:picMk id="119" creationId="{999742E5-990A-C926-CD7F-911D0EFECFD8}"/>
          </ac:picMkLst>
        </pc:picChg>
        <pc:picChg chg="add mod">
          <ac:chgData name="Praveen Namakkal Mohankumar" userId="8059d15b-4f8c-44f0-86d6-597a7b49ae19" providerId="ADAL" clId="{4145B09C-FFFF-6C46-85BA-522EBB5F5558}" dt="2024-04-29T19:40:02.641" v="11044" actId="408"/>
          <ac:picMkLst>
            <pc:docMk/>
            <pc:sldMk cId="1256871135" sldId="8270"/>
            <ac:picMk id="120" creationId="{0C0A7475-DA07-BF15-F67E-EAE3333D425A}"/>
          </ac:picMkLst>
        </pc:picChg>
        <pc:picChg chg="add mod">
          <ac:chgData name="Praveen Namakkal Mohankumar" userId="8059d15b-4f8c-44f0-86d6-597a7b49ae19" providerId="ADAL" clId="{4145B09C-FFFF-6C46-85BA-522EBB5F5558}" dt="2024-04-29T19:40:02.641" v="11044" actId="408"/>
          <ac:picMkLst>
            <pc:docMk/>
            <pc:sldMk cId="1256871135" sldId="8270"/>
            <ac:picMk id="121" creationId="{361B34CD-A24A-6C5E-E1B7-8412D9C49938}"/>
          </ac:picMkLst>
        </pc:picChg>
        <pc:picChg chg="add mod">
          <ac:chgData name="Praveen Namakkal Mohankumar" userId="8059d15b-4f8c-44f0-86d6-597a7b49ae19" providerId="ADAL" clId="{4145B09C-FFFF-6C46-85BA-522EBB5F5558}" dt="2024-04-29T19:40:02.641" v="11044" actId="408"/>
          <ac:picMkLst>
            <pc:docMk/>
            <pc:sldMk cId="1256871135" sldId="8270"/>
            <ac:picMk id="122" creationId="{CAA99ADC-CE35-FE3A-C932-23F6D283B7F6}"/>
          </ac:picMkLst>
        </pc:picChg>
        <pc:picChg chg="add mod">
          <ac:chgData name="Praveen Namakkal Mohankumar" userId="8059d15b-4f8c-44f0-86d6-597a7b49ae19" providerId="ADAL" clId="{4145B09C-FFFF-6C46-85BA-522EBB5F5558}" dt="2024-04-29T19:40:02.641" v="11044" actId="408"/>
          <ac:picMkLst>
            <pc:docMk/>
            <pc:sldMk cId="1256871135" sldId="8270"/>
            <ac:picMk id="123" creationId="{66FC64A2-B673-7BD9-25B6-D6FE633DCCD8}"/>
          </ac:picMkLst>
        </pc:picChg>
        <pc:picChg chg="add mod">
          <ac:chgData name="Praveen Namakkal Mohankumar" userId="8059d15b-4f8c-44f0-86d6-597a7b49ae19" providerId="ADAL" clId="{4145B09C-FFFF-6C46-85BA-522EBB5F5558}" dt="2024-04-29T19:40:02.641" v="11044" actId="408"/>
          <ac:picMkLst>
            <pc:docMk/>
            <pc:sldMk cId="1256871135" sldId="8270"/>
            <ac:picMk id="124" creationId="{3B5342F3-1268-2F3E-D5B3-B41FB5312AD9}"/>
          </ac:picMkLst>
        </pc:picChg>
        <pc:picChg chg="add mod">
          <ac:chgData name="Praveen Namakkal Mohankumar" userId="8059d15b-4f8c-44f0-86d6-597a7b49ae19" providerId="ADAL" clId="{4145B09C-FFFF-6C46-85BA-522EBB5F5558}" dt="2024-04-29T19:40:02.641" v="11044" actId="408"/>
          <ac:picMkLst>
            <pc:docMk/>
            <pc:sldMk cId="1256871135" sldId="8270"/>
            <ac:picMk id="125" creationId="{9FF283DA-EC8F-4A69-1E94-E6EACE782CE3}"/>
          </ac:picMkLst>
        </pc:picChg>
        <pc:picChg chg="add mod">
          <ac:chgData name="Praveen Namakkal Mohankumar" userId="8059d15b-4f8c-44f0-86d6-597a7b49ae19" providerId="ADAL" clId="{4145B09C-FFFF-6C46-85BA-522EBB5F5558}" dt="2024-04-29T19:40:02.641" v="11044" actId="408"/>
          <ac:picMkLst>
            <pc:docMk/>
            <pc:sldMk cId="1256871135" sldId="8270"/>
            <ac:picMk id="126" creationId="{E10F5E09-807A-00C6-01B6-AC0570E3140E}"/>
          </ac:picMkLst>
        </pc:picChg>
        <pc:picChg chg="add mod">
          <ac:chgData name="Praveen Namakkal Mohankumar" userId="8059d15b-4f8c-44f0-86d6-597a7b49ae19" providerId="ADAL" clId="{4145B09C-FFFF-6C46-85BA-522EBB5F5558}" dt="2024-04-29T19:40:02.641" v="11044" actId="408"/>
          <ac:picMkLst>
            <pc:docMk/>
            <pc:sldMk cId="1256871135" sldId="8270"/>
            <ac:picMk id="127" creationId="{257FF4DA-1A1F-EFC9-BC7C-2FC5008C5601}"/>
          </ac:picMkLst>
        </pc:picChg>
        <pc:picChg chg="add mod">
          <ac:chgData name="Praveen Namakkal Mohankumar" userId="8059d15b-4f8c-44f0-86d6-597a7b49ae19" providerId="ADAL" clId="{4145B09C-FFFF-6C46-85BA-522EBB5F5558}" dt="2024-04-29T19:40:02.641" v="11044" actId="408"/>
          <ac:picMkLst>
            <pc:docMk/>
            <pc:sldMk cId="1256871135" sldId="8270"/>
            <ac:picMk id="128" creationId="{E1B7C07C-4C38-6889-AEC1-39FA4190A12C}"/>
          </ac:picMkLst>
        </pc:picChg>
        <pc:cxnChg chg="mod">
          <ac:chgData name="Praveen Namakkal Mohankumar" userId="8059d15b-4f8c-44f0-86d6-597a7b49ae19" providerId="ADAL" clId="{4145B09C-FFFF-6C46-85BA-522EBB5F5558}" dt="2024-04-28T21:42:48.663" v="3854"/>
          <ac:cxnSpMkLst>
            <pc:docMk/>
            <pc:sldMk cId="1256871135" sldId="8270"/>
            <ac:cxnSpMk id="18" creationId="{B95A5719-AEB4-3F57-165A-601FE12A4FD3}"/>
          </ac:cxnSpMkLst>
        </pc:cxnChg>
        <pc:cxnChg chg="mod">
          <ac:chgData name="Praveen Namakkal Mohankumar" userId="8059d15b-4f8c-44f0-86d6-597a7b49ae19" providerId="ADAL" clId="{4145B09C-FFFF-6C46-85BA-522EBB5F5558}" dt="2024-04-28T21:42:48.663" v="3854"/>
          <ac:cxnSpMkLst>
            <pc:docMk/>
            <pc:sldMk cId="1256871135" sldId="8270"/>
            <ac:cxnSpMk id="25" creationId="{BC4F1085-F1D9-C282-2040-E4F6421AC00F}"/>
          </ac:cxnSpMkLst>
        </pc:cxnChg>
        <pc:cxnChg chg="mod">
          <ac:chgData name="Praveen Namakkal Mohankumar" userId="8059d15b-4f8c-44f0-86d6-597a7b49ae19" providerId="ADAL" clId="{4145B09C-FFFF-6C46-85BA-522EBB5F5558}" dt="2024-04-28T21:42:48.663" v="3854"/>
          <ac:cxnSpMkLst>
            <pc:docMk/>
            <pc:sldMk cId="1256871135" sldId="8270"/>
            <ac:cxnSpMk id="28" creationId="{69BA6308-4458-5CCB-6D29-A6953F2818A4}"/>
          </ac:cxnSpMkLst>
        </pc:cxnChg>
        <pc:cxnChg chg="mod">
          <ac:chgData name="Praveen Namakkal Mohankumar" userId="8059d15b-4f8c-44f0-86d6-597a7b49ae19" providerId="ADAL" clId="{4145B09C-FFFF-6C46-85BA-522EBB5F5558}" dt="2024-04-28T21:42:48.663" v="3854"/>
          <ac:cxnSpMkLst>
            <pc:docMk/>
            <pc:sldMk cId="1256871135" sldId="8270"/>
            <ac:cxnSpMk id="31" creationId="{67CB6A5B-CDD9-D7FF-ECAD-23AA177916A8}"/>
          </ac:cxnSpMkLst>
        </pc:cxnChg>
        <pc:cxnChg chg="del">
          <ac:chgData name="Praveen Namakkal Mohankumar" userId="8059d15b-4f8c-44f0-86d6-597a7b49ae19" providerId="ADAL" clId="{4145B09C-FFFF-6C46-85BA-522EBB5F5558}" dt="2024-04-28T21:42:48.289" v="3853" actId="478"/>
          <ac:cxnSpMkLst>
            <pc:docMk/>
            <pc:sldMk cId="1256871135" sldId="8270"/>
            <ac:cxnSpMk id="41" creationId="{5FD30816-6918-45A8-4538-CA5BC2CF1A81}"/>
          </ac:cxnSpMkLst>
        </pc:cxnChg>
        <pc:cxnChg chg="mod">
          <ac:chgData name="Praveen Namakkal Mohankumar" userId="8059d15b-4f8c-44f0-86d6-597a7b49ae19" providerId="ADAL" clId="{4145B09C-FFFF-6C46-85BA-522EBB5F5558}" dt="2024-04-28T21:42:48.663" v="3854"/>
          <ac:cxnSpMkLst>
            <pc:docMk/>
            <pc:sldMk cId="1256871135" sldId="8270"/>
            <ac:cxnSpMk id="107" creationId="{50EC3CF8-D7A8-46B9-222C-9D0204B312B6}"/>
          </ac:cxnSpMkLst>
        </pc:cxnChg>
      </pc:sldChg>
      <pc:sldChg chg="addSp delSp modSp add mod modAnim">
        <pc:chgData name="Praveen Namakkal Mohankumar" userId="8059d15b-4f8c-44f0-86d6-597a7b49ae19" providerId="ADAL" clId="{4145B09C-FFFF-6C46-85BA-522EBB5F5558}" dt="2024-04-29T20:24:37.127" v="11703"/>
        <pc:sldMkLst>
          <pc:docMk/>
          <pc:sldMk cId="188241519" sldId="8271"/>
        </pc:sldMkLst>
        <pc:spChg chg="mod">
          <ac:chgData name="Praveen Namakkal Mohankumar" userId="8059d15b-4f8c-44f0-86d6-597a7b49ae19" providerId="ADAL" clId="{4145B09C-FFFF-6C46-85BA-522EBB5F5558}" dt="2024-04-28T21:58:15.715" v="4610" actId="2711"/>
          <ac:spMkLst>
            <pc:docMk/>
            <pc:sldMk cId="188241519" sldId="8271"/>
            <ac:spMk id="2" creationId="{00000000-0000-0000-0000-000000000000}"/>
          </ac:spMkLst>
        </pc:spChg>
        <pc:spChg chg="del">
          <ac:chgData name="Praveen Namakkal Mohankumar" userId="8059d15b-4f8c-44f0-86d6-597a7b49ae19" providerId="ADAL" clId="{4145B09C-FFFF-6C46-85BA-522EBB5F5558}" dt="2024-04-28T21:48:48.605" v="4272" actId="478"/>
          <ac:spMkLst>
            <pc:docMk/>
            <pc:sldMk cId="188241519" sldId="8271"/>
            <ac:spMk id="3" creationId="{D052C4B0-F14F-F9C0-F1D7-8F8689360C18}"/>
          </ac:spMkLst>
        </pc:spChg>
        <pc:spChg chg="mod">
          <ac:chgData name="Praveen Namakkal Mohankumar" userId="8059d15b-4f8c-44f0-86d6-597a7b49ae19" providerId="ADAL" clId="{4145B09C-FFFF-6C46-85BA-522EBB5F5558}" dt="2024-04-28T21:58:15.715" v="4610" actId="2711"/>
          <ac:spMkLst>
            <pc:docMk/>
            <pc:sldMk cId="188241519" sldId="8271"/>
            <ac:spMk id="4" creationId="{2123AE4C-ACD7-D1C6-24A0-FECD3EDC1809}"/>
          </ac:spMkLst>
        </pc:spChg>
        <pc:spChg chg="del">
          <ac:chgData name="Praveen Namakkal Mohankumar" userId="8059d15b-4f8c-44f0-86d6-597a7b49ae19" providerId="ADAL" clId="{4145B09C-FFFF-6C46-85BA-522EBB5F5558}" dt="2024-04-28T21:48:46.266" v="4271" actId="478"/>
          <ac:spMkLst>
            <pc:docMk/>
            <pc:sldMk cId="188241519" sldId="8271"/>
            <ac:spMk id="8" creationId="{709103D1-B32D-9A3B-B77B-A3E5B7DB1BA3}"/>
          </ac:spMkLst>
        </pc:spChg>
        <pc:spChg chg="del">
          <ac:chgData name="Praveen Namakkal Mohankumar" userId="8059d15b-4f8c-44f0-86d6-597a7b49ae19" providerId="ADAL" clId="{4145B09C-FFFF-6C46-85BA-522EBB5F5558}" dt="2024-04-28T21:48:46.266" v="4271" actId="478"/>
          <ac:spMkLst>
            <pc:docMk/>
            <pc:sldMk cId="188241519" sldId="8271"/>
            <ac:spMk id="9" creationId="{055278BE-837E-1482-2742-485C0E400CCF}"/>
          </ac:spMkLst>
        </pc:spChg>
        <pc:spChg chg="del">
          <ac:chgData name="Praveen Namakkal Mohankumar" userId="8059d15b-4f8c-44f0-86d6-597a7b49ae19" providerId="ADAL" clId="{4145B09C-FFFF-6C46-85BA-522EBB5F5558}" dt="2024-04-28T21:48:46.266" v="4271" actId="478"/>
          <ac:spMkLst>
            <pc:docMk/>
            <pc:sldMk cId="188241519" sldId="8271"/>
            <ac:spMk id="10" creationId="{2CFC8436-A2EB-C26C-C8AE-5AA875A9FE20}"/>
          </ac:spMkLst>
        </pc:spChg>
        <pc:spChg chg="del mod">
          <ac:chgData name="Praveen Namakkal Mohankumar" userId="8059d15b-4f8c-44f0-86d6-597a7b49ae19" providerId="ADAL" clId="{4145B09C-FFFF-6C46-85BA-522EBB5F5558}" dt="2024-04-29T05:04:48.952" v="6529" actId="478"/>
          <ac:spMkLst>
            <pc:docMk/>
            <pc:sldMk cId="188241519" sldId="8271"/>
            <ac:spMk id="11" creationId="{00000000-0000-0000-0000-000000000000}"/>
          </ac:spMkLst>
        </pc:spChg>
        <pc:spChg chg="del">
          <ac:chgData name="Praveen Namakkal Mohankumar" userId="8059d15b-4f8c-44f0-86d6-597a7b49ae19" providerId="ADAL" clId="{4145B09C-FFFF-6C46-85BA-522EBB5F5558}" dt="2024-04-28T21:48:46.266" v="4271" actId="478"/>
          <ac:spMkLst>
            <pc:docMk/>
            <pc:sldMk cId="188241519" sldId="8271"/>
            <ac:spMk id="12" creationId="{C798427C-CC86-F38A-2A15-C6008F1E4A97}"/>
          </ac:spMkLst>
        </pc:spChg>
        <pc:spChg chg="del">
          <ac:chgData name="Praveen Namakkal Mohankumar" userId="8059d15b-4f8c-44f0-86d6-597a7b49ae19" providerId="ADAL" clId="{4145B09C-FFFF-6C46-85BA-522EBB5F5558}" dt="2024-04-28T21:48:46.266" v="4271" actId="478"/>
          <ac:spMkLst>
            <pc:docMk/>
            <pc:sldMk cId="188241519" sldId="8271"/>
            <ac:spMk id="13" creationId="{AC6400AB-2B6A-401B-B4B4-740223FCE921}"/>
          </ac:spMkLst>
        </pc:spChg>
        <pc:spChg chg="del">
          <ac:chgData name="Praveen Namakkal Mohankumar" userId="8059d15b-4f8c-44f0-86d6-597a7b49ae19" providerId="ADAL" clId="{4145B09C-FFFF-6C46-85BA-522EBB5F5558}" dt="2024-04-28T21:48:46.266" v="4271" actId="478"/>
          <ac:spMkLst>
            <pc:docMk/>
            <pc:sldMk cId="188241519" sldId="8271"/>
            <ac:spMk id="14" creationId="{EB9EB008-E154-724D-4D04-E33CD14B59CF}"/>
          </ac:spMkLst>
        </pc:spChg>
        <pc:spChg chg="del">
          <ac:chgData name="Praveen Namakkal Mohankumar" userId="8059d15b-4f8c-44f0-86d6-597a7b49ae19" providerId="ADAL" clId="{4145B09C-FFFF-6C46-85BA-522EBB5F5558}" dt="2024-04-28T21:48:46.266" v="4271" actId="478"/>
          <ac:spMkLst>
            <pc:docMk/>
            <pc:sldMk cId="188241519" sldId="8271"/>
            <ac:spMk id="15" creationId="{1D52B1BA-8A71-31B0-DDCF-DE6C2BFB7E06}"/>
          </ac:spMkLst>
        </pc:spChg>
        <pc:spChg chg="del">
          <ac:chgData name="Praveen Namakkal Mohankumar" userId="8059d15b-4f8c-44f0-86d6-597a7b49ae19" providerId="ADAL" clId="{4145B09C-FFFF-6C46-85BA-522EBB5F5558}" dt="2024-04-28T21:48:46.266" v="4271" actId="478"/>
          <ac:spMkLst>
            <pc:docMk/>
            <pc:sldMk cId="188241519" sldId="8271"/>
            <ac:spMk id="16" creationId="{A62823A8-B714-A9F7-FFED-C37B830CD5C4}"/>
          </ac:spMkLst>
        </pc:spChg>
        <pc:spChg chg="del">
          <ac:chgData name="Praveen Namakkal Mohankumar" userId="8059d15b-4f8c-44f0-86d6-597a7b49ae19" providerId="ADAL" clId="{4145B09C-FFFF-6C46-85BA-522EBB5F5558}" dt="2024-04-28T21:48:46.266" v="4271" actId="478"/>
          <ac:spMkLst>
            <pc:docMk/>
            <pc:sldMk cId="188241519" sldId="8271"/>
            <ac:spMk id="19" creationId="{85A04DFA-16E9-46C0-845E-8C1CB06851CF}"/>
          </ac:spMkLst>
        </pc:spChg>
        <pc:spChg chg="del">
          <ac:chgData name="Praveen Namakkal Mohankumar" userId="8059d15b-4f8c-44f0-86d6-597a7b49ae19" providerId="ADAL" clId="{4145B09C-FFFF-6C46-85BA-522EBB5F5558}" dt="2024-04-28T21:48:46.266" v="4271" actId="478"/>
          <ac:spMkLst>
            <pc:docMk/>
            <pc:sldMk cId="188241519" sldId="8271"/>
            <ac:spMk id="20" creationId="{D3CECA1F-664D-BCF3-E349-66124C572931}"/>
          </ac:spMkLst>
        </pc:spChg>
        <pc:spChg chg="del">
          <ac:chgData name="Praveen Namakkal Mohankumar" userId="8059d15b-4f8c-44f0-86d6-597a7b49ae19" providerId="ADAL" clId="{4145B09C-FFFF-6C46-85BA-522EBB5F5558}" dt="2024-04-28T21:48:46.266" v="4271" actId="478"/>
          <ac:spMkLst>
            <pc:docMk/>
            <pc:sldMk cId="188241519" sldId="8271"/>
            <ac:spMk id="21" creationId="{C11ECB90-2AD2-F642-8C04-781E24ED0853}"/>
          </ac:spMkLst>
        </pc:spChg>
        <pc:spChg chg="del">
          <ac:chgData name="Praveen Namakkal Mohankumar" userId="8059d15b-4f8c-44f0-86d6-597a7b49ae19" providerId="ADAL" clId="{4145B09C-FFFF-6C46-85BA-522EBB5F5558}" dt="2024-04-28T21:48:46.266" v="4271" actId="478"/>
          <ac:spMkLst>
            <pc:docMk/>
            <pc:sldMk cId="188241519" sldId="8271"/>
            <ac:spMk id="22" creationId="{72792E8E-B496-0A9C-D9CF-210ECBD2CF25}"/>
          </ac:spMkLst>
        </pc:spChg>
        <pc:spChg chg="del">
          <ac:chgData name="Praveen Namakkal Mohankumar" userId="8059d15b-4f8c-44f0-86d6-597a7b49ae19" providerId="ADAL" clId="{4145B09C-FFFF-6C46-85BA-522EBB5F5558}" dt="2024-04-28T21:48:46.266" v="4271" actId="478"/>
          <ac:spMkLst>
            <pc:docMk/>
            <pc:sldMk cId="188241519" sldId="8271"/>
            <ac:spMk id="23" creationId="{E257E4EC-29A9-30AC-1203-E438E510FA63}"/>
          </ac:spMkLst>
        </pc:spChg>
        <pc:spChg chg="del">
          <ac:chgData name="Praveen Namakkal Mohankumar" userId="8059d15b-4f8c-44f0-86d6-597a7b49ae19" providerId="ADAL" clId="{4145B09C-FFFF-6C46-85BA-522EBB5F5558}" dt="2024-04-28T21:48:46.266" v="4271" actId="478"/>
          <ac:spMkLst>
            <pc:docMk/>
            <pc:sldMk cId="188241519" sldId="8271"/>
            <ac:spMk id="24" creationId="{A5409741-8F0E-67B4-09DC-DF097C08A380}"/>
          </ac:spMkLst>
        </pc:spChg>
        <pc:spChg chg="del">
          <ac:chgData name="Praveen Namakkal Mohankumar" userId="8059d15b-4f8c-44f0-86d6-597a7b49ae19" providerId="ADAL" clId="{4145B09C-FFFF-6C46-85BA-522EBB5F5558}" dt="2024-04-28T21:48:46.266" v="4271" actId="478"/>
          <ac:spMkLst>
            <pc:docMk/>
            <pc:sldMk cId="188241519" sldId="8271"/>
            <ac:spMk id="25" creationId="{9B812FC5-946A-7B43-1D6C-1C32CA0B6C14}"/>
          </ac:spMkLst>
        </pc:spChg>
        <pc:spChg chg="del">
          <ac:chgData name="Praveen Namakkal Mohankumar" userId="8059d15b-4f8c-44f0-86d6-597a7b49ae19" providerId="ADAL" clId="{4145B09C-FFFF-6C46-85BA-522EBB5F5558}" dt="2024-04-28T21:48:46.266" v="4271" actId="478"/>
          <ac:spMkLst>
            <pc:docMk/>
            <pc:sldMk cId="188241519" sldId="8271"/>
            <ac:spMk id="26" creationId="{926A7A56-9F74-BB2A-BF42-F96A9C6D5B6D}"/>
          </ac:spMkLst>
        </pc:spChg>
        <pc:spChg chg="del">
          <ac:chgData name="Praveen Namakkal Mohankumar" userId="8059d15b-4f8c-44f0-86d6-597a7b49ae19" providerId="ADAL" clId="{4145B09C-FFFF-6C46-85BA-522EBB5F5558}" dt="2024-04-28T21:48:46.266" v="4271" actId="478"/>
          <ac:spMkLst>
            <pc:docMk/>
            <pc:sldMk cId="188241519" sldId="8271"/>
            <ac:spMk id="27" creationId="{5AE47C4C-9C11-65AC-D391-2A8AB1008E3A}"/>
          </ac:spMkLst>
        </pc:spChg>
        <pc:spChg chg="del">
          <ac:chgData name="Praveen Namakkal Mohankumar" userId="8059d15b-4f8c-44f0-86d6-597a7b49ae19" providerId="ADAL" clId="{4145B09C-FFFF-6C46-85BA-522EBB5F5558}" dt="2024-04-28T21:48:46.266" v="4271" actId="478"/>
          <ac:spMkLst>
            <pc:docMk/>
            <pc:sldMk cId="188241519" sldId="8271"/>
            <ac:spMk id="28" creationId="{3A653BA7-C2F1-E518-D3B2-CAA9F48D10CA}"/>
          </ac:spMkLst>
        </pc:spChg>
        <pc:spChg chg="del">
          <ac:chgData name="Praveen Namakkal Mohankumar" userId="8059d15b-4f8c-44f0-86d6-597a7b49ae19" providerId="ADAL" clId="{4145B09C-FFFF-6C46-85BA-522EBB5F5558}" dt="2024-04-28T21:48:46.266" v="4271" actId="478"/>
          <ac:spMkLst>
            <pc:docMk/>
            <pc:sldMk cId="188241519" sldId="8271"/>
            <ac:spMk id="29" creationId="{319A241D-0894-18F4-BFA1-8C6ED5446B98}"/>
          </ac:spMkLst>
        </pc:spChg>
        <pc:spChg chg="del">
          <ac:chgData name="Praveen Namakkal Mohankumar" userId="8059d15b-4f8c-44f0-86d6-597a7b49ae19" providerId="ADAL" clId="{4145B09C-FFFF-6C46-85BA-522EBB5F5558}" dt="2024-04-28T21:48:46.266" v="4271" actId="478"/>
          <ac:spMkLst>
            <pc:docMk/>
            <pc:sldMk cId="188241519" sldId="8271"/>
            <ac:spMk id="30" creationId="{9A4AD3F8-B617-DBB8-B6E4-1E531662DF73}"/>
          </ac:spMkLst>
        </pc:spChg>
        <pc:spChg chg="del">
          <ac:chgData name="Praveen Namakkal Mohankumar" userId="8059d15b-4f8c-44f0-86d6-597a7b49ae19" providerId="ADAL" clId="{4145B09C-FFFF-6C46-85BA-522EBB5F5558}" dt="2024-04-28T21:48:46.266" v="4271" actId="478"/>
          <ac:spMkLst>
            <pc:docMk/>
            <pc:sldMk cId="188241519" sldId="8271"/>
            <ac:spMk id="31" creationId="{443D33BA-69E4-D808-7EEF-F766394C1647}"/>
          </ac:spMkLst>
        </pc:spChg>
        <pc:spChg chg="del">
          <ac:chgData name="Praveen Namakkal Mohankumar" userId="8059d15b-4f8c-44f0-86d6-597a7b49ae19" providerId="ADAL" clId="{4145B09C-FFFF-6C46-85BA-522EBB5F5558}" dt="2024-04-28T21:48:46.266" v="4271" actId="478"/>
          <ac:spMkLst>
            <pc:docMk/>
            <pc:sldMk cId="188241519" sldId="8271"/>
            <ac:spMk id="32" creationId="{B323DCA3-DC69-997D-45B8-FB1CF965AA5F}"/>
          </ac:spMkLst>
        </pc:spChg>
        <pc:spChg chg="del">
          <ac:chgData name="Praveen Namakkal Mohankumar" userId="8059d15b-4f8c-44f0-86d6-597a7b49ae19" providerId="ADAL" clId="{4145B09C-FFFF-6C46-85BA-522EBB5F5558}" dt="2024-04-28T21:48:46.266" v="4271" actId="478"/>
          <ac:spMkLst>
            <pc:docMk/>
            <pc:sldMk cId="188241519" sldId="8271"/>
            <ac:spMk id="33" creationId="{E5087B6C-88C4-52A5-A420-C6F8D25DAB4C}"/>
          </ac:spMkLst>
        </pc:spChg>
        <pc:spChg chg="del">
          <ac:chgData name="Praveen Namakkal Mohankumar" userId="8059d15b-4f8c-44f0-86d6-597a7b49ae19" providerId="ADAL" clId="{4145B09C-FFFF-6C46-85BA-522EBB5F5558}" dt="2024-04-28T21:48:46.266" v="4271" actId="478"/>
          <ac:spMkLst>
            <pc:docMk/>
            <pc:sldMk cId="188241519" sldId="8271"/>
            <ac:spMk id="34" creationId="{177D6175-78A8-2349-CF22-7489821766E2}"/>
          </ac:spMkLst>
        </pc:spChg>
        <pc:spChg chg="del">
          <ac:chgData name="Praveen Namakkal Mohankumar" userId="8059d15b-4f8c-44f0-86d6-597a7b49ae19" providerId="ADAL" clId="{4145B09C-FFFF-6C46-85BA-522EBB5F5558}" dt="2024-04-28T21:48:46.266" v="4271" actId="478"/>
          <ac:spMkLst>
            <pc:docMk/>
            <pc:sldMk cId="188241519" sldId="8271"/>
            <ac:spMk id="35" creationId="{1958E177-DE14-251B-5E7A-2E359D9D6A9A}"/>
          </ac:spMkLst>
        </pc:spChg>
        <pc:spChg chg="del">
          <ac:chgData name="Praveen Namakkal Mohankumar" userId="8059d15b-4f8c-44f0-86d6-597a7b49ae19" providerId="ADAL" clId="{4145B09C-FFFF-6C46-85BA-522EBB5F5558}" dt="2024-04-28T21:48:46.266" v="4271" actId="478"/>
          <ac:spMkLst>
            <pc:docMk/>
            <pc:sldMk cId="188241519" sldId="8271"/>
            <ac:spMk id="36" creationId="{C6BACA3B-FD51-FF79-85E4-4417396E2374}"/>
          </ac:spMkLst>
        </pc:spChg>
        <pc:spChg chg="add mod">
          <ac:chgData name="Praveen Namakkal Mohankumar" userId="8059d15b-4f8c-44f0-86d6-597a7b49ae19" providerId="ADAL" clId="{4145B09C-FFFF-6C46-85BA-522EBB5F5558}" dt="2024-04-29T05:15:34.674" v="7176" actId="20577"/>
          <ac:spMkLst>
            <pc:docMk/>
            <pc:sldMk cId="188241519" sldId="8271"/>
            <ac:spMk id="37" creationId="{EC940183-8429-99CC-4338-F6E39938767A}"/>
          </ac:spMkLst>
        </pc:spChg>
        <pc:spChg chg="mod">
          <ac:chgData name="Praveen Namakkal Mohankumar" userId="8059d15b-4f8c-44f0-86d6-597a7b49ae19" providerId="ADAL" clId="{4145B09C-FFFF-6C46-85BA-522EBB5F5558}" dt="2024-04-28T21:49:28.468" v="4278" actId="207"/>
          <ac:spMkLst>
            <pc:docMk/>
            <pc:sldMk cId="188241519" sldId="8271"/>
            <ac:spMk id="39" creationId="{8418A80D-8A5A-1E6F-854F-C608762139C4}"/>
          </ac:spMkLst>
        </pc:spChg>
        <pc:spChg chg="mod">
          <ac:chgData name="Praveen Namakkal Mohankumar" userId="8059d15b-4f8c-44f0-86d6-597a7b49ae19" providerId="ADAL" clId="{4145B09C-FFFF-6C46-85BA-522EBB5F5558}" dt="2024-04-29T20:18:23.187" v="11659" actId="255"/>
          <ac:spMkLst>
            <pc:docMk/>
            <pc:sldMk cId="188241519" sldId="8271"/>
            <ac:spMk id="42" creationId="{DA88DCA0-6EB2-A828-CBC1-36E853DA7D3F}"/>
          </ac:spMkLst>
        </pc:spChg>
        <pc:spChg chg="add mod">
          <ac:chgData name="Praveen Namakkal Mohankumar" userId="8059d15b-4f8c-44f0-86d6-597a7b49ae19" providerId="ADAL" clId="{4145B09C-FFFF-6C46-85BA-522EBB5F5558}" dt="2024-04-28T21:50:07.803" v="4282"/>
          <ac:spMkLst>
            <pc:docMk/>
            <pc:sldMk cId="188241519" sldId="8271"/>
            <ac:spMk id="44" creationId="{80B88090-A7E5-9B83-EF8F-9EAFE6427A36}"/>
          </ac:spMkLst>
        </pc:spChg>
        <pc:spChg chg="add mod">
          <ac:chgData name="Praveen Namakkal Mohankumar" userId="8059d15b-4f8c-44f0-86d6-597a7b49ae19" providerId="ADAL" clId="{4145B09C-FFFF-6C46-85BA-522EBB5F5558}" dt="2024-04-29T05:04:58.048" v="6549" actId="1037"/>
          <ac:spMkLst>
            <pc:docMk/>
            <pc:sldMk cId="188241519" sldId="8271"/>
            <ac:spMk id="45" creationId="{0AC80BD7-E3F7-F843-170F-25AFE4D4BC8A}"/>
          </ac:spMkLst>
        </pc:spChg>
        <pc:spChg chg="add mod">
          <ac:chgData name="Praveen Namakkal Mohankumar" userId="8059d15b-4f8c-44f0-86d6-597a7b49ae19" providerId="ADAL" clId="{4145B09C-FFFF-6C46-85BA-522EBB5F5558}" dt="2024-04-29T05:04:58.048" v="6549" actId="1037"/>
          <ac:spMkLst>
            <pc:docMk/>
            <pc:sldMk cId="188241519" sldId="8271"/>
            <ac:spMk id="46" creationId="{8ACD0590-C530-F8B1-36A1-B5FF88D549F4}"/>
          </ac:spMkLst>
        </pc:spChg>
        <pc:spChg chg="add mod">
          <ac:chgData name="Praveen Namakkal Mohankumar" userId="8059d15b-4f8c-44f0-86d6-597a7b49ae19" providerId="ADAL" clId="{4145B09C-FFFF-6C46-85BA-522EBB5F5558}" dt="2024-04-29T20:18:27.044" v="11660" actId="255"/>
          <ac:spMkLst>
            <pc:docMk/>
            <pc:sldMk cId="188241519" sldId="8271"/>
            <ac:spMk id="47" creationId="{CB5033A8-4D23-284C-49FA-1485DF03A08C}"/>
          </ac:spMkLst>
        </pc:spChg>
        <pc:spChg chg="add mod">
          <ac:chgData name="Praveen Namakkal Mohankumar" userId="8059d15b-4f8c-44f0-86d6-597a7b49ae19" providerId="ADAL" clId="{4145B09C-FFFF-6C46-85BA-522EBB5F5558}" dt="2024-04-28T21:58:15.715" v="4610" actId="2711"/>
          <ac:spMkLst>
            <pc:docMk/>
            <pc:sldMk cId="188241519" sldId="8271"/>
            <ac:spMk id="48" creationId="{01D33FEE-DD79-67F6-7E5C-9CC0C5BF6C5A}"/>
          </ac:spMkLst>
        </pc:spChg>
        <pc:spChg chg="add mod">
          <ac:chgData name="Praveen Namakkal Mohankumar" userId="8059d15b-4f8c-44f0-86d6-597a7b49ae19" providerId="ADAL" clId="{4145B09C-FFFF-6C46-85BA-522EBB5F5558}" dt="2024-04-28T23:14:42.113" v="6136" actId="1035"/>
          <ac:spMkLst>
            <pc:docMk/>
            <pc:sldMk cId="188241519" sldId="8271"/>
            <ac:spMk id="49" creationId="{C0D9A965-4793-34C0-2275-C4673310BC1D}"/>
          </ac:spMkLst>
        </pc:spChg>
        <pc:spChg chg="add mod">
          <ac:chgData name="Praveen Namakkal Mohankumar" userId="8059d15b-4f8c-44f0-86d6-597a7b49ae19" providerId="ADAL" clId="{4145B09C-FFFF-6C46-85BA-522EBB5F5558}" dt="2024-04-29T20:18:29.556" v="11661" actId="255"/>
          <ac:spMkLst>
            <pc:docMk/>
            <pc:sldMk cId="188241519" sldId="8271"/>
            <ac:spMk id="50" creationId="{C0C97B2C-48B0-F91B-C65C-E03F931A6D5F}"/>
          </ac:spMkLst>
        </pc:spChg>
        <pc:spChg chg="add mod">
          <ac:chgData name="Praveen Namakkal Mohankumar" userId="8059d15b-4f8c-44f0-86d6-597a7b49ae19" providerId="ADAL" clId="{4145B09C-FFFF-6C46-85BA-522EBB5F5558}" dt="2024-04-28T21:58:15.715" v="4610" actId="2711"/>
          <ac:spMkLst>
            <pc:docMk/>
            <pc:sldMk cId="188241519" sldId="8271"/>
            <ac:spMk id="51" creationId="{12673D1A-E033-9DCB-9291-3838DB8938C8}"/>
          </ac:spMkLst>
        </pc:spChg>
        <pc:spChg chg="add mod">
          <ac:chgData name="Praveen Namakkal Mohankumar" userId="8059d15b-4f8c-44f0-86d6-597a7b49ae19" providerId="ADAL" clId="{4145B09C-FFFF-6C46-85BA-522EBB5F5558}" dt="2024-04-28T22:05:28.362" v="4931" actId="1036"/>
          <ac:spMkLst>
            <pc:docMk/>
            <pc:sldMk cId="188241519" sldId="8271"/>
            <ac:spMk id="52" creationId="{BFD786D3-078D-609B-EC4B-85D342609994}"/>
          </ac:spMkLst>
        </pc:spChg>
        <pc:spChg chg="add mod">
          <ac:chgData name="Praveen Namakkal Mohankumar" userId="8059d15b-4f8c-44f0-86d6-597a7b49ae19" providerId="ADAL" clId="{4145B09C-FFFF-6C46-85BA-522EBB5F5558}" dt="2024-04-28T23:14:50.242" v="6140" actId="20577"/>
          <ac:spMkLst>
            <pc:docMk/>
            <pc:sldMk cId="188241519" sldId="8271"/>
            <ac:spMk id="53" creationId="{5D6241D3-B153-049C-8F5A-B2BCB1D0D015}"/>
          </ac:spMkLst>
        </pc:spChg>
        <pc:spChg chg="add del mod">
          <ac:chgData name="Praveen Namakkal Mohankumar" userId="8059d15b-4f8c-44f0-86d6-597a7b49ae19" providerId="ADAL" clId="{4145B09C-FFFF-6C46-85BA-522EBB5F5558}" dt="2024-04-28T23:24:09.651" v="6271"/>
          <ac:spMkLst>
            <pc:docMk/>
            <pc:sldMk cId="188241519" sldId="8271"/>
            <ac:spMk id="54" creationId="{60D31A5E-A689-AAA6-27E9-954FD6635F3C}"/>
          </ac:spMkLst>
        </pc:spChg>
        <pc:spChg chg="add mod">
          <ac:chgData name="Praveen Namakkal Mohankumar" userId="8059d15b-4f8c-44f0-86d6-597a7b49ae19" providerId="ADAL" clId="{4145B09C-FFFF-6C46-85BA-522EBB5F5558}" dt="2024-04-29T05:04:49.164" v="6530"/>
          <ac:spMkLst>
            <pc:docMk/>
            <pc:sldMk cId="188241519" sldId="8271"/>
            <ac:spMk id="55" creationId="{00AD18F7-62AE-CACC-F50B-C00DD4BB02E2}"/>
          </ac:spMkLst>
        </pc:spChg>
        <pc:spChg chg="add mod">
          <ac:chgData name="Praveen Namakkal Mohankumar" userId="8059d15b-4f8c-44f0-86d6-597a7b49ae19" providerId="ADAL" clId="{4145B09C-FFFF-6C46-85BA-522EBB5F5558}" dt="2024-04-29T05:04:49.164" v="6530"/>
          <ac:spMkLst>
            <pc:docMk/>
            <pc:sldMk cId="188241519" sldId="8271"/>
            <ac:spMk id="56" creationId="{9275FA82-C6BF-A89B-48C6-6E86C6D1F020}"/>
          </ac:spMkLst>
        </pc:spChg>
        <pc:grpChg chg="add mod">
          <ac:chgData name="Praveen Namakkal Mohankumar" userId="8059d15b-4f8c-44f0-86d6-597a7b49ae19" providerId="ADAL" clId="{4145B09C-FFFF-6C46-85BA-522EBB5F5558}" dt="2024-04-28T21:58:15.715" v="4610" actId="2711"/>
          <ac:grpSpMkLst>
            <pc:docMk/>
            <pc:sldMk cId="188241519" sldId="8271"/>
            <ac:grpSpMk id="38" creationId="{B5AA919E-75DD-3B81-343D-2470B6BD96E9}"/>
          </ac:grpSpMkLst>
        </pc:grpChg>
        <pc:grpChg chg="mod">
          <ac:chgData name="Praveen Namakkal Mohankumar" userId="8059d15b-4f8c-44f0-86d6-597a7b49ae19" providerId="ADAL" clId="{4145B09C-FFFF-6C46-85BA-522EBB5F5558}" dt="2024-04-28T21:49:24.617" v="4277"/>
          <ac:grpSpMkLst>
            <pc:docMk/>
            <pc:sldMk cId="188241519" sldId="8271"/>
            <ac:grpSpMk id="40" creationId="{B744B676-F9B9-3008-5C1F-6510F5EF1087}"/>
          </ac:grpSpMkLst>
        </pc:grpChg>
        <pc:picChg chg="mod">
          <ac:chgData name="Praveen Namakkal Mohankumar" userId="8059d15b-4f8c-44f0-86d6-597a7b49ae19" providerId="ADAL" clId="{4145B09C-FFFF-6C46-85BA-522EBB5F5558}" dt="2024-04-28T21:58:15.715" v="4610" actId="2711"/>
          <ac:picMkLst>
            <pc:docMk/>
            <pc:sldMk cId="188241519" sldId="8271"/>
            <ac:picMk id="5" creationId="{CAB5CC40-92E8-52DE-270E-424F66FDC3CE}"/>
          </ac:picMkLst>
        </pc:picChg>
        <pc:picChg chg="mod">
          <ac:chgData name="Praveen Namakkal Mohankumar" userId="8059d15b-4f8c-44f0-86d6-597a7b49ae19" providerId="ADAL" clId="{4145B09C-FFFF-6C46-85BA-522EBB5F5558}" dt="2024-04-28T21:49:24.617" v="4277"/>
          <ac:picMkLst>
            <pc:docMk/>
            <pc:sldMk cId="188241519" sldId="8271"/>
            <ac:picMk id="41" creationId="{28853354-5EFD-C7AD-96B6-95C03E607BB9}"/>
          </ac:picMkLst>
        </pc:picChg>
        <pc:picChg chg="mod">
          <ac:chgData name="Praveen Namakkal Mohankumar" userId="8059d15b-4f8c-44f0-86d6-597a7b49ae19" providerId="ADAL" clId="{4145B09C-FFFF-6C46-85BA-522EBB5F5558}" dt="2024-04-28T23:13:55.609" v="6111" actId="1035"/>
          <ac:picMkLst>
            <pc:docMk/>
            <pc:sldMk cId="188241519" sldId="8271"/>
            <ac:picMk id="43" creationId="{846D1CB4-6476-DF89-E594-36883E8868DE}"/>
          </ac:picMkLst>
        </pc:picChg>
        <pc:cxnChg chg="del">
          <ac:chgData name="Praveen Namakkal Mohankumar" userId="8059d15b-4f8c-44f0-86d6-597a7b49ae19" providerId="ADAL" clId="{4145B09C-FFFF-6C46-85BA-522EBB5F5558}" dt="2024-04-28T21:48:46.266" v="4271" actId="478"/>
          <ac:cxnSpMkLst>
            <pc:docMk/>
            <pc:sldMk cId="188241519" sldId="8271"/>
            <ac:cxnSpMk id="6" creationId="{209FEBF1-81AB-F244-6CF2-826A2895E20E}"/>
          </ac:cxnSpMkLst>
        </pc:cxnChg>
        <pc:cxnChg chg="del">
          <ac:chgData name="Praveen Namakkal Mohankumar" userId="8059d15b-4f8c-44f0-86d6-597a7b49ae19" providerId="ADAL" clId="{4145B09C-FFFF-6C46-85BA-522EBB5F5558}" dt="2024-04-28T21:48:46.266" v="4271" actId="478"/>
          <ac:cxnSpMkLst>
            <pc:docMk/>
            <pc:sldMk cId="188241519" sldId="8271"/>
            <ac:cxnSpMk id="7" creationId="{283DFDF5-57BE-0E84-8F94-4ABDA5ED5620}"/>
          </ac:cxnSpMkLst>
        </pc:cxnChg>
        <pc:cxnChg chg="del">
          <ac:chgData name="Praveen Namakkal Mohankumar" userId="8059d15b-4f8c-44f0-86d6-597a7b49ae19" providerId="ADAL" clId="{4145B09C-FFFF-6C46-85BA-522EBB5F5558}" dt="2024-04-28T21:48:46.266" v="4271" actId="478"/>
          <ac:cxnSpMkLst>
            <pc:docMk/>
            <pc:sldMk cId="188241519" sldId="8271"/>
            <ac:cxnSpMk id="17" creationId="{AC707060-4831-DA55-05AA-B439198BA195}"/>
          </ac:cxnSpMkLst>
        </pc:cxnChg>
        <pc:cxnChg chg="del">
          <ac:chgData name="Praveen Namakkal Mohankumar" userId="8059d15b-4f8c-44f0-86d6-597a7b49ae19" providerId="ADAL" clId="{4145B09C-FFFF-6C46-85BA-522EBB5F5558}" dt="2024-04-28T21:48:46.266" v="4271" actId="478"/>
          <ac:cxnSpMkLst>
            <pc:docMk/>
            <pc:sldMk cId="188241519" sldId="8271"/>
            <ac:cxnSpMk id="18" creationId="{C682F287-4E01-F944-7A33-44307FBAD68E}"/>
          </ac:cxnSpMkLst>
        </pc:cxnChg>
      </pc:sldChg>
      <pc:sldChg chg="addSp delSp modSp add mod ord modAnim">
        <pc:chgData name="Praveen Namakkal Mohankumar" userId="8059d15b-4f8c-44f0-86d6-597a7b49ae19" providerId="ADAL" clId="{4145B09C-FFFF-6C46-85BA-522EBB5F5558}" dt="2024-04-29T20:19:36.836" v="11685" actId="1035"/>
        <pc:sldMkLst>
          <pc:docMk/>
          <pc:sldMk cId="2710151779" sldId="8272"/>
        </pc:sldMkLst>
        <pc:spChg chg="mod">
          <ac:chgData name="Praveen Namakkal Mohankumar" userId="8059d15b-4f8c-44f0-86d6-597a7b49ae19" providerId="ADAL" clId="{4145B09C-FFFF-6C46-85BA-522EBB5F5558}" dt="2024-04-28T21:58:09.479" v="4609" actId="2711"/>
          <ac:spMkLst>
            <pc:docMk/>
            <pc:sldMk cId="2710151779" sldId="8272"/>
            <ac:spMk id="2" creationId="{00000000-0000-0000-0000-000000000000}"/>
          </ac:spMkLst>
        </pc:spChg>
        <pc:spChg chg="add mod">
          <ac:chgData name="Praveen Namakkal Mohankumar" userId="8059d15b-4f8c-44f0-86d6-597a7b49ae19" providerId="ADAL" clId="{4145B09C-FFFF-6C46-85BA-522EBB5F5558}" dt="2024-04-29T05:08:57.852" v="6968"/>
          <ac:spMkLst>
            <pc:docMk/>
            <pc:sldMk cId="2710151779" sldId="8272"/>
            <ac:spMk id="3" creationId="{704E1ABE-623F-CA5B-0A48-891A6E1D3E72}"/>
          </ac:spMkLst>
        </pc:spChg>
        <pc:spChg chg="mod">
          <ac:chgData name="Praveen Namakkal Mohankumar" userId="8059d15b-4f8c-44f0-86d6-597a7b49ae19" providerId="ADAL" clId="{4145B09C-FFFF-6C46-85BA-522EBB5F5558}" dt="2024-04-28T21:58:09.479" v="4609" actId="2711"/>
          <ac:spMkLst>
            <pc:docMk/>
            <pc:sldMk cId="2710151779" sldId="8272"/>
            <ac:spMk id="4" creationId="{2123AE4C-ACD7-D1C6-24A0-FECD3EDC1809}"/>
          </ac:spMkLst>
        </pc:spChg>
        <pc:spChg chg="add mod">
          <ac:chgData name="Praveen Namakkal Mohankumar" userId="8059d15b-4f8c-44f0-86d6-597a7b49ae19" providerId="ADAL" clId="{4145B09C-FFFF-6C46-85BA-522EBB5F5558}" dt="2024-04-29T05:08:57.852" v="6968"/>
          <ac:spMkLst>
            <pc:docMk/>
            <pc:sldMk cId="2710151779" sldId="8272"/>
            <ac:spMk id="6" creationId="{24737195-8F9E-8143-A7F8-A8F1F8D678F7}"/>
          </ac:spMkLst>
        </pc:spChg>
        <pc:spChg chg="del mod">
          <ac:chgData name="Praveen Namakkal Mohankumar" userId="8059d15b-4f8c-44f0-86d6-597a7b49ae19" providerId="ADAL" clId="{4145B09C-FFFF-6C46-85BA-522EBB5F5558}" dt="2024-04-29T05:08:57.672" v="6967" actId="478"/>
          <ac:spMkLst>
            <pc:docMk/>
            <pc:sldMk cId="2710151779" sldId="8272"/>
            <ac:spMk id="11" creationId="{00000000-0000-0000-0000-000000000000}"/>
          </ac:spMkLst>
        </pc:spChg>
        <pc:spChg chg="mod">
          <ac:chgData name="Praveen Namakkal Mohankumar" userId="8059d15b-4f8c-44f0-86d6-597a7b49ae19" providerId="ADAL" clId="{4145B09C-FFFF-6C46-85BA-522EBB5F5558}" dt="2024-04-29T18:07:49.103" v="8854" actId="1035"/>
          <ac:spMkLst>
            <pc:docMk/>
            <pc:sldMk cId="2710151779" sldId="8272"/>
            <ac:spMk id="37" creationId="{EC940183-8429-99CC-4338-F6E39938767A}"/>
          </ac:spMkLst>
        </pc:spChg>
        <pc:spChg chg="mod">
          <ac:chgData name="Praveen Namakkal Mohankumar" userId="8059d15b-4f8c-44f0-86d6-597a7b49ae19" providerId="ADAL" clId="{4145B09C-FFFF-6C46-85BA-522EBB5F5558}" dt="2024-04-28T21:57:28.105" v="4587" actId="20577"/>
          <ac:spMkLst>
            <pc:docMk/>
            <pc:sldMk cId="2710151779" sldId="8272"/>
            <ac:spMk id="42" creationId="{DA88DCA0-6EB2-A828-CBC1-36E853DA7D3F}"/>
          </ac:spMkLst>
        </pc:spChg>
        <pc:spChg chg="mod">
          <ac:chgData name="Praveen Namakkal Mohankumar" userId="8059d15b-4f8c-44f0-86d6-597a7b49ae19" providerId="ADAL" clId="{4145B09C-FFFF-6C46-85BA-522EBB5F5558}" dt="2024-04-29T05:09:15.319" v="6995" actId="1037"/>
          <ac:spMkLst>
            <pc:docMk/>
            <pc:sldMk cId="2710151779" sldId="8272"/>
            <ac:spMk id="45" creationId="{0AC80BD7-E3F7-F843-170F-25AFE4D4BC8A}"/>
          </ac:spMkLst>
        </pc:spChg>
        <pc:spChg chg="mod">
          <ac:chgData name="Praveen Namakkal Mohankumar" userId="8059d15b-4f8c-44f0-86d6-597a7b49ae19" providerId="ADAL" clId="{4145B09C-FFFF-6C46-85BA-522EBB5F5558}" dt="2024-04-29T05:09:15.319" v="6995" actId="1037"/>
          <ac:spMkLst>
            <pc:docMk/>
            <pc:sldMk cId="2710151779" sldId="8272"/>
            <ac:spMk id="46" creationId="{8ACD0590-C530-F8B1-36A1-B5FF88D549F4}"/>
          </ac:spMkLst>
        </pc:spChg>
        <pc:spChg chg="mod">
          <ac:chgData name="Praveen Namakkal Mohankumar" userId="8059d15b-4f8c-44f0-86d6-597a7b49ae19" providerId="ADAL" clId="{4145B09C-FFFF-6C46-85BA-522EBB5F5558}" dt="2024-04-29T20:19:28.688" v="11670" actId="255"/>
          <ac:spMkLst>
            <pc:docMk/>
            <pc:sldMk cId="2710151779" sldId="8272"/>
            <ac:spMk id="47" creationId="{CB5033A8-4D23-284C-49FA-1485DF03A08C}"/>
          </ac:spMkLst>
        </pc:spChg>
        <pc:spChg chg="mod">
          <ac:chgData name="Praveen Namakkal Mohankumar" userId="8059d15b-4f8c-44f0-86d6-597a7b49ae19" providerId="ADAL" clId="{4145B09C-FFFF-6C46-85BA-522EBB5F5558}" dt="2024-04-28T21:58:09.479" v="4609" actId="2711"/>
          <ac:spMkLst>
            <pc:docMk/>
            <pc:sldMk cId="2710151779" sldId="8272"/>
            <ac:spMk id="48" creationId="{01D33FEE-DD79-67F6-7E5C-9CC0C5BF6C5A}"/>
          </ac:spMkLst>
        </pc:spChg>
        <pc:spChg chg="mod">
          <ac:chgData name="Praveen Namakkal Mohankumar" userId="8059d15b-4f8c-44f0-86d6-597a7b49ae19" providerId="ADAL" clId="{4145B09C-FFFF-6C46-85BA-522EBB5F5558}" dt="2024-04-29T20:19:36.836" v="11685" actId="1035"/>
          <ac:spMkLst>
            <pc:docMk/>
            <pc:sldMk cId="2710151779" sldId="8272"/>
            <ac:spMk id="49" creationId="{C0D9A965-4793-34C0-2275-C4673310BC1D}"/>
          </ac:spMkLst>
        </pc:spChg>
        <pc:spChg chg="mod">
          <ac:chgData name="Praveen Namakkal Mohankumar" userId="8059d15b-4f8c-44f0-86d6-597a7b49ae19" providerId="ADAL" clId="{4145B09C-FFFF-6C46-85BA-522EBB5F5558}" dt="2024-04-29T20:19:31.486" v="11671" actId="255"/>
          <ac:spMkLst>
            <pc:docMk/>
            <pc:sldMk cId="2710151779" sldId="8272"/>
            <ac:spMk id="50" creationId="{C0C97B2C-48B0-F91B-C65C-E03F931A6D5F}"/>
          </ac:spMkLst>
        </pc:spChg>
        <pc:spChg chg="mod">
          <ac:chgData name="Praveen Namakkal Mohankumar" userId="8059d15b-4f8c-44f0-86d6-597a7b49ae19" providerId="ADAL" clId="{4145B09C-FFFF-6C46-85BA-522EBB5F5558}" dt="2024-04-28T21:58:09.479" v="4609" actId="2711"/>
          <ac:spMkLst>
            <pc:docMk/>
            <pc:sldMk cId="2710151779" sldId="8272"/>
            <ac:spMk id="51" creationId="{12673D1A-E033-9DCB-9291-3838DB8938C8}"/>
          </ac:spMkLst>
        </pc:spChg>
        <pc:spChg chg="mod">
          <ac:chgData name="Praveen Namakkal Mohankumar" userId="8059d15b-4f8c-44f0-86d6-597a7b49ae19" providerId="ADAL" clId="{4145B09C-FFFF-6C46-85BA-522EBB5F5558}" dt="2024-04-28T21:58:09.479" v="4609" actId="2711"/>
          <ac:spMkLst>
            <pc:docMk/>
            <pc:sldMk cId="2710151779" sldId="8272"/>
            <ac:spMk id="52" creationId="{BFD786D3-078D-609B-EC4B-85D342609994}"/>
          </ac:spMkLst>
        </pc:spChg>
        <pc:grpChg chg="mod">
          <ac:chgData name="Praveen Namakkal Mohankumar" userId="8059d15b-4f8c-44f0-86d6-597a7b49ae19" providerId="ADAL" clId="{4145B09C-FFFF-6C46-85BA-522EBB5F5558}" dt="2024-04-28T21:58:09.479" v="4609" actId="2711"/>
          <ac:grpSpMkLst>
            <pc:docMk/>
            <pc:sldMk cId="2710151779" sldId="8272"/>
            <ac:grpSpMk id="38" creationId="{B5AA919E-75DD-3B81-343D-2470B6BD96E9}"/>
          </ac:grpSpMkLst>
        </pc:grpChg>
        <pc:picChg chg="mod">
          <ac:chgData name="Praveen Namakkal Mohankumar" userId="8059d15b-4f8c-44f0-86d6-597a7b49ae19" providerId="ADAL" clId="{4145B09C-FFFF-6C46-85BA-522EBB5F5558}" dt="2024-04-28T21:58:09.479" v="4609" actId="2711"/>
          <ac:picMkLst>
            <pc:docMk/>
            <pc:sldMk cId="2710151779" sldId="8272"/>
            <ac:picMk id="5" creationId="{CAB5CC40-92E8-52DE-270E-424F66FDC3CE}"/>
          </ac:picMkLst>
        </pc:picChg>
      </pc:sldChg>
      <pc:sldChg chg="addSp delSp modSp add mod ord modAnim">
        <pc:chgData name="Praveen Namakkal Mohankumar" userId="8059d15b-4f8c-44f0-86d6-597a7b49ae19" providerId="ADAL" clId="{4145B09C-FFFF-6C46-85BA-522EBB5F5558}" dt="2024-04-29T20:20:05.528" v="11692" actId="255"/>
        <pc:sldMkLst>
          <pc:docMk/>
          <pc:sldMk cId="1309518999" sldId="8273"/>
        </pc:sldMkLst>
        <pc:spChg chg="add mod">
          <ac:chgData name="Praveen Namakkal Mohankumar" userId="8059d15b-4f8c-44f0-86d6-597a7b49ae19" providerId="ADAL" clId="{4145B09C-FFFF-6C46-85BA-522EBB5F5558}" dt="2024-04-29T05:09:55.305" v="7013"/>
          <ac:spMkLst>
            <pc:docMk/>
            <pc:sldMk cId="1309518999" sldId="8273"/>
            <ac:spMk id="3" creationId="{F5C8A770-1C92-ACA3-D609-2928D2172DEA}"/>
          </ac:spMkLst>
        </pc:spChg>
        <pc:spChg chg="add mod">
          <ac:chgData name="Praveen Namakkal Mohankumar" userId="8059d15b-4f8c-44f0-86d6-597a7b49ae19" providerId="ADAL" clId="{4145B09C-FFFF-6C46-85BA-522EBB5F5558}" dt="2024-04-29T05:09:55.305" v="7013"/>
          <ac:spMkLst>
            <pc:docMk/>
            <pc:sldMk cId="1309518999" sldId="8273"/>
            <ac:spMk id="6" creationId="{F10B2D47-F50E-A9C8-F7DA-5E06F3CD0343}"/>
          </ac:spMkLst>
        </pc:spChg>
        <pc:spChg chg="del mod">
          <ac:chgData name="Praveen Namakkal Mohankumar" userId="8059d15b-4f8c-44f0-86d6-597a7b49ae19" providerId="ADAL" clId="{4145B09C-FFFF-6C46-85BA-522EBB5F5558}" dt="2024-04-29T05:09:55.173" v="7012" actId="478"/>
          <ac:spMkLst>
            <pc:docMk/>
            <pc:sldMk cId="1309518999" sldId="8273"/>
            <ac:spMk id="11" creationId="{00000000-0000-0000-0000-000000000000}"/>
          </ac:spMkLst>
        </pc:spChg>
        <pc:spChg chg="mod">
          <ac:chgData name="Praveen Namakkal Mohankumar" userId="8059d15b-4f8c-44f0-86d6-597a7b49ae19" providerId="ADAL" clId="{4145B09C-FFFF-6C46-85BA-522EBB5F5558}" dt="2024-04-29T18:07:44.630" v="8848" actId="1035"/>
          <ac:spMkLst>
            <pc:docMk/>
            <pc:sldMk cId="1309518999" sldId="8273"/>
            <ac:spMk id="37" creationId="{EC940183-8429-99CC-4338-F6E39938767A}"/>
          </ac:spMkLst>
        </pc:spChg>
        <pc:spChg chg="mod">
          <ac:chgData name="Praveen Namakkal Mohankumar" userId="8059d15b-4f8c-44f0-86d6-597a7b49ae19" providerId="ADAL" clId="{4145B09C-FFFF-6C46-85BA-522EBB5F5558}" dt="2024-04-28T22:04:50.997" v="4924" actId="20577"/>
          <ac:spMkLst>
            <pc:docMk/>
            <pc:sldMk cId="1309518999" sldId="8273"/>
            <ac:spMk id="42" creationId="{DA88DCA0-6EB2-A828-CBC1-36E853DA7D3F}"/>
          </ac:spMkLst>
        </pc:spChg>
        <pc:spChg chg="mod">
          <ac:chgData name="Praveen Namakkal Mohankumar" userId="8059d15b-4f8c-44f0-86d6-597a7b49ae19" providerId="ADAL" clId="{4145B09C-FFFF-6C46-85BA-522EBB5F5558}" dt="2024-04-29T05:10:08.942" v="7043" actId="1037"/>
          <ac:spMkLst>
            <pc:docMk/>
            <pc:sldMk cId="1309518999" sldId="8273"/>
            <ac:spMk id="45" creationId="{0AC80BD7-E3F7-F843-170F-25AFE4D4BC8A}"/>
          </ac:spMkLst>
        </pc:spChg>
        <pc:spChg chg="mod">
          <ac:chgData name="Praveen Namakkal Mohankumar" userId="8059d15b-4f8c-44f0-86d6-597a7b49ae19" providerId="ADAL" clId="{4145B09C-FFFF-6C46-85BA-522EBB5F5558}" dt="2024-04-29T05:10:08.942" v="7043" actId="1037"/>
          <ac:spMkLst>
            <pc:docMk/>
            <pc:sldMk cId="1309518999" sldId="8273"/>
            <ac:spMk id="46" creationId="{8ACD0590-C530-F8B1-36A1-B5FF88D549F4}"/>
          </ac:spMkLst>
        </pc:spChg>
        <pc:spChg chg="mod">
          <ac:chgData name="Praveen Namakkal Mohankumar" userId="8059d15b-4f8c-44f0-86d6-597a7b49ae19" providerId="ADAL" clId="{4145B09C-FFFF-6C46-85BA-522EBB5F5558}" dt="2024-04-29T20:20:05.528" v="11692" actId="255"/>
          <ac:spMkLst>
            <pc:docMk/>
            <pc:sldMk cId="1309518999" sldId="8273"/>
            <ac:spMk id="47" creationId="{CB5033A8-4D23-284C-49FA-1485DF03A08C}"/>
          </ac:spMkLst>
        </pc:spChg>
        <pc:spChg chg="del">
          <ac:chgData name="Praveen Namakkal Mohankumar" userId="8059d15b-4f8c-44f0-86d6-597a7b49ae19" providerId="ADAL" clId="{4145B09C-FFFF-6C46-85BA-522EBB5F5558}" dt="2024-04-28T22:10:48.464" v="5309" actId="478"/>
          <ac:spMkLst>
            <pc:docMk/>
            <pc:sldMk cId="1309518999" sldId="8273"/>
            <ac:spMk id="48" creationId="{01D33FEE-DD79-67F6-7E5C-9CC0C5BF6C5A}"/>
          </ac:spMkLst>
        </pc:spChg>
        <pc:spChg chg="del">
          <ac:chgData name="Praveen Namakkal Mohankumar" userId="8059d15b-4f8c-44f0-86d6-597a7b49ae19" providerId="ADAL" clId="{4145B09C-FFFF-6C46-85BA-522EBB5F5558}" dt="2024-04-28T22:10:48.464" v="5309" actId="478"/>
          <ac:spMkLst>
            <pc:docMk/>
            <pc:sldMk cId="1309518999" sldId="8273"/>
            <ac:spMk id="49" creationId="{C0D9A965-4793-34C0-2275-C4673310BC1D}"/>
          </ac:spMkLst>
        </pc:spChg>
        <pc:spChg chg="mod">
          <ac:chgData name="Praveen Namakkal Mohankumar" userId="8059d15b-4f8c-44f0-86d6-597a7b49ae19" providerId="ADAL" clId="{4145B09C-FFFF-6C46-85BA-522EBB5F5558}" dt="2024-04-29T20:20:05.528" v="11692" actId="255"/>
          <ac:spMkLst>
            <pc:docMk/>
            <pc:sldMk cId="1309518999" sldId="8273"/>
            <ac:spMk id="50" creationId="{C0C97B2C-48B0-F91B-C65C-E03F931A6D5F}"/>
          </ac:spMkLst>
        </pc:spChg>
      </pc:sldChg>
      <pc:sldChg chg="addSp delSp modSp add mod ord modAnim">
        <pc:chgData name="Praveen Namakkal Mohankumar" userId="8059d15b-4f8c-44f0-86d6-597a7b49ae19" providerId="ADAL" clId="{4145B09C-FFFF-6C46-85BA-522EBB5F5558}" dt="2024-04-29T20:20:50.110" v="11697" actId="14100"/>
        <pc:sldMkLst>
          <pc:docMk/>
          <pc:sldMk cId="2186274290" sldId="8274"/>
        </pc:sldMkLst>
        <pc:spChg chg="add mod">
          <ac:chgData name="Praveen Namakkal Mohankumar" userId="8059d15b-4f8c-44f0-86d6-597a7b49ae19" providerId="ADAL" clId="{4145B09C-FFFF-6C46-85BA-522EBB5F5558}" dt="2024-04-29T18:22:43.276" v="9394" actId="14100"/>
          <ac:spMkLst>
            <pc:docMk/>
            <pc:sldMk cId="2186274290" sldId="8274"/>
            <ac:spMk id="3" creationId="{490D4D7C-1D05-327C-190E-1558A730A42A}"/>
          </ac:spMkLst>
        </pc:spChg>
        <pc:spChg chg="add mod">
          <ac:chgData name="Praveen Namakkal Mohankumar" userId="8059d15b-4f8c-44f0-86d6-597a7b49ae19" providerId="ADAL" clId="{4145B09C-FFFF-6C46-85BA-522EBB5F5558}" dt="2024-04-29T20:20:41.485" v="11694" actId="14100"/>
          <ac:spMkLst>
            <pc:docMk/>
            <pc:sldMk cId="2186274290" sldId="8274"/>
            <ac:spMk id="6" creationId="{51F0E69A-1DCB-AC04-CDEE-08EA6D6E0BB1}"/>
          </ac:spMkLst>
        </pc:spChg>
        <pc:spChg chg="add mod">
          <ac:chgData name="Praveen Namakkal Mohankumar" userId="8059d15b-4f8c-44f0-86d6-597a7b49ae19" providerId="ADAL" clId="{4145B09C-FFFF-6C46-85BA-522EBB5F5558}" dt="2024-04-29T20:20:44.875" v="11695" actId="14100"/>
          <ac:spMkLst>
            <pc:docMk/>
            <pc:sldMk cId="2186274290" sldId="8274"/>
            <ac:spMk id="7" creationId="{9CE6793A-7F8E-D407-BBB1-296DB76ADBE8}"/>
          </ac:spMkLst>
        </pc:spChg>
        <pc:spChg chg="add mod">
          <ac:chgData name="Praveen Namakkal Mohankumar" userId="8059d15b-4f8c-44f0-86d6-597a7b49ae19" providerId="ADAL" clId="{4145B09C-FFFF-6C46-85BA-522EBB5F5558}" dt="2024-04-29T20:20:50.110" v="11697" actId="14100"/>
          <ac:spMkLst>
            <pc:docMk/>
            <pc:sldMk cId="2186274290" sldId="8274"/>
            <ac:spMk id="8" creationId="{B2160635-0F30-AD6A-FFEC-C7629B3B7277}"/>
          </ac:spMkLst>
        </pc:spChg>
        <pc:spChg chg="mod">
          <ac:chgData name="Praveen Namakkal Mohankumar" userId="8059d15b-4f8c-44f0-86d6-597a7b49ae19" providerId="ADAL" clId="{4145B09C-FFFF-6C46-85BA-522EBB5F5558}" dt="2024-04-29T18:45:57.183" v="10074"/>
          <ac:spMkLst>
            <pc:docMk/>
            <pc:sldMk cId="2186274290" sldId="8274"/>
            <ac:spMk id="11" creationId="{00000000-0000-0000-0000-000000000000}"/>
          </ac:spMkLst>
        </pc:spChg>
        <pc:spChg chg="add mod">
          <ac:chgData name="Praveen Namakkal Mohankumar" userId="8059d15b-4f8c-44f0-86d6-597a7b49ae19" providerId="ADAL" clId="{4145B09C-FFFF-6C46-85BA-522EBB5F5558}" dt="2024-04-28T22:15:45.120" v="5755" actId="1076"/>
          <ac:spMkLst>
            <pc:docMk/>
            <pc:sldMk cId="2186274290" sldId="8274"/>
            <ac:spMk id="18" creationId="{9F265BC9-A9E4-29E5-73DF-7D08C275F4CC}"/>
          </ac:spMkLst>
        </pc:spChg>
        <pc:spChg chg="del">
          <ac:chgData name="Praveen Namakkal Mohankumar" userId="8059d15b-4f8c-44f0-86d6-597a7b49ae19" providerId="ADAL" clId="{4145B09C-FFFF-6C46-85BA-522EBB5F5558}" dt="2024-04-28T22:13:01.340" v="5624" actId="478"/>
          <ac:spMkLst>
            <pc:docMk/>
            <pc:sldMk cId="2186274290" sldId="8274"/>
            <ac:spMk id="37" creationId="{EC940183-8429-99CC-4338-F6E39938767A}"/>
          </ac:spMkLst>
        </pc:spChg>
        <pc:spChg chg="del">
          <ac:chgData name="Praveen Namakkal Mohankumar" userId="8059d15b-4f8c-44f0-86d6-597a7b49ae19" providerId="ADAL" clId="{4145B09C-FFFF-6C46-85BA-522EBB5F5558}" dt="2024-04-28T22:12:33.363" v="5504" actId="478"/>
          <ac:spMkLst>
            <pc:docMk/>
            <pc:sldMk cId="2186274290" sldId="8274"/>
            <ac:spMk id="45" creationId="{0AC80BD7-E3F7-F843-170F-25AFE4D4BC8A}"/>
          </ac:spMkLst>
        </pc:spChg>
        <pc:spChg chg="del">
          <ac:chgData name="Praveen Namakkal Mohankumar" userId="8059d15b-4f8c-44f0-86d6-597a7b49ae19" providerId="ADAL" clId="{4145B09C-FFFF-6C46-85BA-522EBB5F5558}" dt="2024-04-28T22:12:32.393" v="5503" actId="478"/>
          <ac:spMkLst>
            <pc:docMk/>
            <pc:sldMk cId="2186274290" sldId="8274"/>
            <ac:spMk id="46" creationId="{8ACD0590-C530-F8B1-36A1-B5FF88D549F4}"/>
          </ac:spMkLst>
        </pc:spChg>
        <pc:spChg chg="del">
          <ac:chgData name="Praveen Namakkal Mohankumar" userId="8059d15b-4f8c-44f0-86d6-597a7b49ae19" providerId="ADAL" clId="{4145B09C-FFFF-6C46-85BA-522EBB5F5558}" dt="2024-04-28T22:13:01.340" v="5624" actId="478"/>
          <ac:spMkLst>
            <pc:docMk/>
            <pc:sldMk cId="2186274290" sldId="8274"/>
            <ac:spMk id="47" creationId="{CB5033A8-4D23-284C-49FA-1485DF03A08C}"/>
          </ac:spMkLst>
        </pc:spChg>
        <pc:spChg chg="del">
          <ac:chgData name="Praveen Namakkal Mohankumar" userId="8059d15b-4f8c-44f0-86d6-597a7b49ae19" providerId="ADAL" clId="{4145B09C-FFFF-6C46-85BA-522EBB5F5558}" dt="2024-04-28T22:13:01.340" v="5624" actId="478"/>
          <ac:spMkLst>
            <pc:docMk/>
            <pc:sldMk cId="2186274290" sldId="8274"/>
            <ac:spMk id="50" creationId="{C0C97B2C-48B0-F91B-C65C-E03F931A6D5F}"/>
          </ac:spMkLst>
        </pc:spChg>
        <pc:spChg chg="del">
          <ac:chgData name="Praveen Namakkal Mohankumar" userId="8059d15b-4f8c-44f0-86d6-597a7b49ae19" providerId="ADAL" clId="{4145B09C-FFFF-6C46-85BA-522EBB5F5558}" dt="2024-04-28T22:13:01.340" v="5624" actId="478"/>
          <ac:spMkLst>
            <pc:docMk/>
            <pc:sldMk cId="2186274290" sldId="8274"/>
            <ac:spMk id="51" creationId="{12673D1A-E033-9DCB-9291-3838DB8938C8}"/>
          </ac:spMkLst>
        </pc:spChg>
        <pc:spChg chg="del">
          <ac:chgData name="Praveen Namakkal Mohankumar" userId="8059d15b-4f8c-44f0-86d6-597a7b49ae19" providerId="ADAL" clId="{4145B09C-FFFF-6C46-85BA-522EBB5F5558}" dt="2024-04-28T22:13:01.340" v="5624" actId="478"/>
          <ac:spMkLst>
            <pc:docMk/>
            <pc:sldMk cId="2186274290" sldId="8274"/>
            <ac:spMk id="52" creationId="{BFD786D3-078D-609B-EC4B-85D342609994}"/>
          </ac:spMkLst>
        </pc:spChg>
        <pc:grpChg chg="del">
          <ac:chgData name="Praveen Namakkal Mohankumar" userId="8059d15b-4f8c-44f0-86d6-597a7b49ae19" providerId="ADAL" clId="{4145B09C-FFFF-6C46-85BA-522EBB5F5558}" dt="2024-04-28T22:13:01.340" v="5624" actId="478"/>
          <ac:grpSpMkLst>
            <pc:docMk/>
            <pc:sldMk cId="2186274290" sldId="8274"/>
            <ac:grpSpMk id="38" creationId="{B5AA919E-75DD-3B81-343D-2470B6BD96E9}"/>
          </ac:grpSpMkLst>
        </pc:grpChg>
        <pc:graphicFrameChg chg="add mod modGraphic">
          <ac:chgData name="Praveen Namakkal Mohankumar" userId="8059d15b-4f8c-44f0-86d6-597a7b49ae19" providerId="ADAL" clId="{4145B09C-FFFF-6C46-85BA-522EBB5F5558}" dt="2024-04-29T20:09:02.727" v="11425" actId="20577"/>
          <ac:graphicFrameMkLst>
            <pc:docMk/>
            <pc:sldMk cId="2186274290" sldId="8274"/>
            <ac:graphicFrameMk id="16" creationId="{7FF1EC95-89ED-2A13-D79B-420B43B0DCA2}"/>
          </ac:graphicFrameMkLst>
        </pc:graphicFrameChg>
        <pc:picChg chg="add mod">
          <ac:chgData name="Praveen Namakkal Mohankumar" userId="8059d15b-4f8c-44f0-86d6-597a7b49ae19" providerId="ADAL" clId="{4145B09C-FFFF-6C46-85BA-522EBB5F5558}" dt="2024-04-28T22:19:35.898" v="6060" actId="1035"/>
          <ac:picMkLst>
            <pc:docMk/>
            <pc:sldMk cId="2186274290" sldId="8274"/>
            <ac:picMk id="9" creationId="{77F622E6-6776-D392-8E7A-7E6DA85F5CC5}"/>
          </ac:picMkLst>
        </pc:picChg>
        <pc:picChg chg="add mod">
          <ac:chgData name="Praveen Namakkal Mohankumar" userId="8059d15b-4f8c-44f0-86d6-597a7b49ae19" providerId="ADAL" clId="{4145B09C-FFFF-6C46-85BA-522EBB5F5558}" dt="2024-04-28T22:19:35.898" v="6060" actId="1035"/>
          <ac:picMkLst>
            <pc:docMk/>
            <pc:sldMk cId="2186274290" sldId="8274"/>
            <ac:picMk id="10" creationId="{58DDAF73-93A7-631E-6860-127B47BCA1C3}"/>
          </ac:picMkLst>
        </pc:picChg>
        <pc:picChg chg="add mod">
          <ac:chgData name="Praveen Namakkal Mohankumar" userId="8059d15b-4f8c-44f0-86d6-597a7b49ae19" providerId="ADAL" clId="{4145B09C-FFFF-6C46-85BA-522EBB5F5558}" dt="2024-04-28T22:19:35.898" v="6060" actId="1035"/>
          <ac:picMkLst>
            <pc:docMk/>
            <pc:sldMk cId="2186274290" sldId="8274"/>
            <ac:picMk id="12" creationId="{3377DD45-6EF8-3809-A337-FF4A609B78C6}"/>
          </ac:picMkLst>
        </pc:picChg>
        <pc:picChg chg="add mod">
          <ac:chgData name="Praveen Namakkal Mohankumar" userId="8059d15b-4f8c-44f0-86d6-597a7b49ae19" providerId="ADAL" clId="{4145B09C-FFFF-6C46-85BA-522EBB5F5558}" dt="2024-04-28T22:19:35.898" v="6060" actId="1035"/>
          <ac:picMkLst>
            <pc:docMk/>
            <pc:sldMk cId="2186274290" sldId="8274"/>
            <ac:picMk id="13" creationId="{2890C390-EE00-B008-EFD0-1F9A23B0D4E4}"/>
          </ac:picMkLst>
        </pc:picChg>
        <pc:picChg chg="add mod">
          <ac:chgData name="Praveen Namakkal Mohankumar" userId="8059d15b-4f8c-44f0-86d6-597a7b49ae19" providerId="ADAL" clId="{4145B09C-FFFF-6C46-85BA-522EBB5F5558}" dt="2024-04-28T22:19:35.898" v="6060" actId="1035"/>
          <ac:picMkLst>
            <pc:docMk/>
            <pc:sldMk cId="2186274290" sldId="8274"/>
            <ac:picMk id="14" creationId="{8EA5E075-67AE-96C3-F585-EBBACBF55C30}"/>
          </ac:picMkLst>
        </pc:picChg>
        <pc:picChg chg="add mod">
          <ac:chgData name="Praveen Namakkal Mohankumar" userId="8059d15b-4f8c-44f0-86d6-597a7b49ae19" providerId="ADAL" clId="{4145B09C-FFFF-6C46-85BA-522EBB5F5558}" dt="2024-04-28T22:19:35.898" v="6060" actId="1035"/>
          <ac:picMkLst>
            <pc:docMk/>
            <pc:sldMk cId="2186274290" sldId="8274"/>
            <ac:picMk id="15" creationId="{EE909590-031D-40F6-A403-2A652FAE9AAC}"/>
          </ac:picMkLst>
        </pc:picChg>
        <pc:picChg chg="add mod">
          <ac:chgData name="Praveen Namakkal Mohankumar" userId="8059d15b-4f8c-44f0-86d6-597a7b49ae19" providerId="ADAL" clId="{4145B09C-FFFF-6C46-85BA-522EBB5F5558}" dt="2024-04-28T22:15:28.223" v="5746"/>
          <ac:picMkLst>
            <pc:docMk/>
            <pc:sldMk cId="2186274290" sldId="8274"/>
            <ac:picMk id="17" creationId="{1B2FB087-68CC-1904-F39F-C1C4C53E20C0}"/>
          </ac:picMkLst>
        </pc:picChg>
        <pc:picChg chg="add mod">
          <ac:chgData name="Praveen Namakkal Mohankumar" userId="8059d15b-4f8c-44f0-86d6-597a7b49ae19" providerId="ADAL" clId="{4145B09C-FFFF-6C46-85BA-522EBB5F5558}" dt="2024-04-28T22:15:28.223" v="5746"/>
          <ac:picMkLst>
            <pc:docMk/>
            <pc:sldMk cId="2186274290" sldId="8274"/>
            <ac:picMk id="19" creationId="{E2A9074C-BF30-E02F-D8CF-AF20C441E119}"/>
          </ac:picMkLst>
        </pc:picChg>
        <pc:picChg chg="add del mod">
          <ac:chgData name="Praveen Namakkal Mohankumar" userId="8059d15b-4f8c-44f0-86d6-597a7b49ae19" providerId="ADAL" clId="{4145B09C-FFFF-6C46-85BA-522EBB5F5558}" dt="2024-04-28T22:15:32.744" v="5747" actId="478"/>
          <ac:picMkLst>
            <pc:docMk/>
            <pc:sldMk cId="2186274290" sldId="8274"/>
            <ac:picMk id="20" creationId="{DAE44A29-5901-12DD-773B-9658E3620B5D}"/>
          </ac:picMkLst>
        </pc:picChg>
        <pc:picChg chg="add mod">
          <ac:chgData name="Praveen Namakkal Mohankumar" userId="8059d15b-4f8c-44f0-86d6-597a7b49ae19" providerId="ADAL" clId="{4145B09C-FFFF-6C46-85BA-522EBB5F5558}" dt="2024-04-28T22:20:28.153" v="6062" actId="1076"/>
          <ac:picMkLst>
            <pc:docMk/>
            <pc:sldMk cId="2186274290" sldId="8274"/>
            <ac:picMk id="21" creationId="{72FF3DE2-3C66-D922-4EA9-67ADDB278E05}"/>
          </ac:picMkLst>
        </pc:picChg>
      </pc:sldChg>
      <pc:sldChg chg="addSp delSp modSp add mod ord addAnim delAnim modAnim">
        <pc:chgData name="Praveen Namakkal Mohankumar" userId="8059d15b-4f8c-44f0-86d6-597a7b49ae19" providerId="ADAL" clId="{4145B09C-FFFF-6C46-85BA-522EBB5F5558}" dt="2024-04-29T20:41:08.150" v="11791" actId="313"/>
        <pc:sldMkLst>
          <pc:docMk/>
          <pc:sldMk cId="2087334029" sldId="8275"/>
        </pc:sldMkLst>
        <pc:spChg chg="add mod">
          <ac:chgData name="Praveen Namakkal Mohankumar" userId="8059d15b-4f8c-44f0-86d6-597a7b49ae19" providerId="ADAL" clId="{4145B09C-FFFF-6C46-85BA-522EBB5F5558}" dt="2024-04-29T20:40:38.678" v="11767" actId="20577"/>
          <ac:spMkLst>
            <pc:docMk/>
            <pc:sldMk cId="2087334029" sldId="8275"/>
            <ac:spMk id="3" creationId="{63E91A6F-B0F1-C80F-12DC-E85399376821}"/>
          </ac:spMkLst>
        </pc:spChg>
        <pc:spChg chg="del">
          <ac:chgData name="Praveen Namakkal Mohankumar" userId="8059d15b-4f8c-44f0-86d6-597a7b49ae19" providerId="ADAL" clId="{4145B09C-FFFF-6C46-85BA-522EBB5F5558}" dt="2024-04-29T05:28:11.408" v="7346" actId="478"/>
          <ac:spMkLst>
            <pc:docMk/>
            <pc:sldMk cId="2087334029" sldId="8275"/>
            <ac:spMk id="4" creationId="{2123AE4C-ACD7-D1C6-24A0-FECD3EDC1809}"/>
          </ac:spMkLst>
        </pc:spChg>
        <pc:spChg chg="add del mod">
          <ac:chgData name="Praveen Namakkal Mohankumar" userId="8059d15b-4f8c-44f0-86d6-597a7b49ae19" providerId="ADAL" clId="{4145B09C-FFFF-6C46-85BA-522EBB5F5558}" dt="2024-04-29T05:30:31.118" v="7353" actId="478"/>
          <ac:spMkLst>
            <pc:docMk/>
            <pc:sldMk cId="2087334029" sldId="8275"/>
            <ac:spMk id="7" creationId="{1AB740D0-A8EE-2B54-1B20-333C9BD91DD2}"/>
          </ac:spMkLst>
        </pc:spChg>
        <pc:spChg chg="add del mod">
          <ac:chgData name="Praveen Namakkal Mohankumar" userId="8059d15b-4f8c-44f0-86d6-597a7b49ae19" providerId="ADAL" clId="{4145B09C-FFFF-6C46-85BA-522EBB5F5558}" dt="2024-04-29T05:30:29.010" v="7352" actId="478"/>
          <ac:spMkLst>
            <pc:docMk/>
            <pc:sldMk cId="2087334029" sldId="8275"/>
            <ac:spMk id="9" creationId="{E81936BD-EE73-A78F-3EE7-DDFF5CC304BC}"/>
          </ac:spMkLst>
        </pc:spChg>
        <pc:spChg chg="add del mod">
          <ac:chgData name="Praveen Namakkal Mohankumar" userId="8059d15b-4f8c-44f0-86d6-597a7b49ae19" providerId="ADAL" clId="{4145B09C-FFFF-6C46-85BA-522EBB5F5558}" dt="2024-04-29T05:30:29.010" v="7352" actId="478"/>
          <ac:spMkLst>
            <pc:docMk/>
            <pc:sldMk cId="2087334029" sldId="8275"/>
            <ac:spMk id="10" creationId="{509EF5CC-7BF2-5261-B43C-DE240ADB41CD}"/>
          </ac:spMkLst>
        </pc:spChg>
        <pc:spChg chg="del">
          <ac:chgData name="Praveen Namakkal Mohankumar" userId="8059d15b-4f8c-44f0-86d6-597a7b49ae19" providerId="ADAL" clId="{4145B09C-FFFF-6C46-85BA-522EBB5F5558}" dt="2024-04-28T22:26:36.392" v="6086" actId="478"/>
          <ac:spMkLst>
            <pc:docMk/>
            <pc:sldMk cId="2087334029" sldId="8275"/>
            <ac:spMk id="11" creationId="{00000000-0000-0000-0000-000000000000}"/>
          </ac:spMkLst>
        </pc:spChg>
        <pc:spChg chg="add mod">
          <ac:chgData name="Praveen Namakkal Mohankumar" userId="8059d15b-4f8c-44f0-86d6-597a7b49ae19" providerId="ADAL" clId="{4145B09C-FFFF-6C46-85BA-522EBB5F5558}" dt="2024-04-29T19:58:57.442" v="11189" actId="1035"/>
          <ac:spMkLst>
            <pc:docMk/>
            <pc:sldMk cId="2087334029" sldId="8275"/>
            <ac:spMk id="13" creationId="{78ADFB95-4C02-2251-8EA8-6DFA3CD333FC}"/>
          </ac:spMkLst>
        </pc:spChg>
        <pc:spChg chg="add mod">
          <ac:chgData name="Praveen Namakkal Mohankumar" userId="8059d15b-4f8c-44f0-86d6-597a7b49ae19" providerId="ADAL" clId="{4145B09C-FFFF-6C46-85BA-522EBB5F5558}" dt="2024-04-29T05:30:48.808" v="7363"/>
          <ac:spMkLst>
            <pc:docMk/>
            <pc:sldMk cId="2087334029" sldId="8275"/>
            <ac:spMk id="16" creationId="{828512AA-219F-9D9D-8FD6-2BA8F08CC3B3}"/>
          </ac:spMkLst>
        </pc:spChg>
        <pc:spChg chg="add mod">
          <ac:chgData name="Praveen Namakkal Mohankumar" userId="8059d15b-4f8c-44f0-86d6-597a7b49ae19" providerId="ADAL" clId="{4145B09C-FFFF-6C46-85BA-522EBB5F5558}" dt="2024-04-29T05:30:47.763" v="7361"/>
          <ac:spMkLst>
            <pc:docMk/>
            <pc:sldMk cId="2087334029" sldId="8275"/>
            <ac:spMk id="18" creationId="{5996FFD1-EE9D-EBB8-8CB9-A1793D19F86B}"/>
          </ac:spMkLst>
        </pc:spChg>
        <pc:spChg chg="add mod">
          <ac:chgData name="Praveen Namakkal Mohankumar" userId="8059d15b-4f8c-44f0-86d6-597a7b49ae19" providerId="ADAL" clId="{4145B09C-FFFF-6C46-85BA-522EBB5F5558}" dt="2024-04-29T05:30:47.534" v="7360"/>
          <ac:spMkLst>
            <pc:docMk/>
            <pc:sldMk cId="2087334029" sldId="8275"/>
            <ac:spMk id="20" creationId="{F45EA143-B821-4AC5-970C-73B45E3DFE96}"/>
          </ac:spMkLst>
        </pc:spChg>
        <pc:spChg chg="add del mod">
          <ac:chgData name="Praveen Namakkal Mohankumar" userId="8059d15b-4f8c-44f0-86d6-597a7b49ae19" providerId="ADAL" clId="{4145B09C-FFFF-6C46-85BA-522EBB5F5558}" dt="2024-04-29T05:33:24.138" v="7394" actId="478"/>
          <ac:spMkLst>
            <pc:docMk/>
            <pc:sldMk cId="2087334029" sldId="8275"/>
            <ac:spMk id="22" creationId="{F4D86121-AAAE-4764-49D0-2AC0D84DEB22}"/>
          </ac:spMkLst>
        </pc:spChg>
        <pc:spChg chg="add del mod">
          <ac:chgData name="Praveen Namakkal Mohankumar" userId="8059d15b-4f8c-44f0-86d6-597a7b49ae19" providerId="ADAL" clId="{4145B09C-FFFF-6C46-85BA-522EBB5F5558}" dt="2024-04-29T05:32:57.652" v="7388" actId="478"/>
          <ac:spMkLst>
            <pc:docMk/>
            <pc:sldMk cId="2087334029" sldId="8275"/>
            <ac:spMk id="24" creationId="{58BB6FAD-B95E-AB14-453A-691AB0D5E812}"/>
          </ac:spMkLst>
        </pc:spChg>
        <pc:spChg chg="add del mod">
          <ac:chgData name="Praveen Namakkal Mohankumar" userId="8059d15b-4f8c-44f0-86d6-597a7b49ae19" providerId="ADAL" clId="{4145B09C-FFFF-6C46-85BA-522EBB5F5558}" dt="2024-04-29T05:32:55.748" v="7387" actId="478"/>
          <ac:spMkLst>
            <pc:docMk/>
            <pc:sldMk cId="2087334029" sldId="8275"/>
            <ac:spMk id="26" creationId="{DE7C5F2B-6C10-D25F-BA13-F13E83C00B2E}"/>
          </ac:spMkLst>
        </pc:spChg>
        <pc:spChg chg="add mod">
          <ac:chgData name="Praveen Namakkal Mohankumar" userId="8059d15b-4f8c-44f0-86d6-597a7b49ae19" providerId="ADAL" clId="{4145B09C-FFFF-6C46-85BA-522EBB5F5558}" dt="2024-04-29T20:40:54.557" v="11769" actId="108"/>
          <ac:spMkLst>
            <pc:docMk/>
            <pc:sldMk cId="2087334029" sldId="8275"/>
            <ac:spMk id="27" creationId="{EEBA0AD7-FBFD-8ACC-2AB2-220688C7E2E6}"/>
          </ac:spMkLst>
        </pc:spChg>
        <pc:spChg chg="add mod">
          <ac:chgData name="Praveen Namakkal Mohankumar" userId="8059d15b-4f8c-44f0-86d6-597a7b49ae19" providerId="ADAL" clId="{4145B09C-FFFF-6C46-85BA-522EBB5F5558}" dt="2024-04-29T19:58:57.442" v="11189" actId="1035"/>
          <ac:spMkLst>
            <pc:docMk/>
            <pc:sldMk cId="2087334029" sldId="8275"/>
            <ac:spMk id="29" creationId="{1ED9815C-2A2D-334C-F7BB-1297BCF8D1E8}"/>
          </ac:spMkLst>
        </pc:spChg>
        <pc:spChg chg="add mod">
          <ac:chgData name="Praveen Namakkal Mohankumar" userId="8059d15b-4f8c-44f0-86d6-597a7b49ae19" providerId="ADAL" clId="{4145B09C-FFFF-6C46-85BA-522EBB5F5558}" dt="2024-04-29T20:41:08.150" v="11791" actId="313"/>
          <ac:spMkLst>
            <pc:docMk/>
            <pc:sldMk cId="2087334029" sldId="8275"/>
            <ac:spMk id="30" creationId="{4703F4FB-6F24-AE60-55D9-9C30844E2E2A}"/>
          </ac:spMkLst>
        </pc:spChg>
        <pc:spChg chg="add del mod">
          <ac:chgData name="Praveen Namakkal Mohankumar" userId="8059d15b-4f8c-44f0-86d6-597a7b49ae19" providerId="ADAL" clId="{4145B09C-FFFF-6C46-85BA-522EBB5F5558}" dt="2024-04-29T19:58:57.442" v="11189" actId="1035"/>
          <ac:spMkLst>
            <pc:docMk/>
            <pc:sldMk cId="2087334029" sldId="8275"/>
            <ac:spMk id="32" creationId="{346A06FE-8857-AF70-BFD6-8E454E1F75B9}"/>
          </ac:spMkLst>
        </pc:spChg>
        <pc:spChg chg="add mod">
          <ac:chgData name="Praveen Namakkal Mohankumar" userId="8059d15b-4f8c-44f0-86d6-597a7b49ae19" providerId="ADAL" clId="{4145B09C-FFFF-6C46-85BA-522EBB5F5558}" dt="2024-04-29T20:08:16.732" v="11422" actId="207"/>
          <ac:spMkLst>
            <pc:docMk/>
            <pc:sldMk cId="2087334029" sldId="8275"/>
            <ac:spMk id="33" creationId="{E2CF43DB-9537-57E1-0618-109EAE01EA59}"/>
          </ac:spMkLst>
        </pc:spChg>
        <pc:spChg chg="add del mod">
          <ac:chgData name="Praveen Namakkal Mohankumar" userId="8059d15b-4f8c-44f0-86d6-597a7b49ae19" providerId="ADAL" clId="{4145B09C-FFFF-6C46-85BA-522EBB5F5558}" dt="2024-04-29T06:05:54.003" v="7971" actId="478"/>
          <ac:spMkLst>
            <pc:docMk/>
            <pc:sldMk cId="2087334029" sldId="8275"/>
            <ac:spMk id="34" creationId="{6D6BF346-2B6A-A388-FCFC-AB3388906FAF}"/>
          </ac:spMkLst>
        </pc:spChg>
        <pc:spChg chg="add del mod">
          <ac:chgData name="Praveen Namakkal Mohankumar" userId="8059d15b-4f8c-44f0-86d6-597a7b49ae19" providerId="ADAL" clId="{4145B09C-FFFF-6C46-85BA-522EBB5F5558}" dt="2024-04-29T18:54:04.616" v="10159" actId="478"/>
          <ac:spMkLst>
            <pc:docMk/>
            <pc:sldMk cId="2087334029" sldId="8275"/>
            <ac:spMk id="35" creationId="{A358FB24-5FAC-A878-EAE1-F82C5F12FCE1}"/>
          </ac:spMkLst>
        </pc:spChg>
        <pc:spChg chg="add del mod">
          <ac:chgData name="Praveen Namakkal Mohankumar" userId="8059d15b-4f8c-44f0-86d6-597a7b49ae19" providerId="ADAL" clId="{4145B09C-FFFF-6C46-85BA-522EBB5F5558}" dt="2024-04-29T18:55:29.957" v="10186" actId="478"/>
          <ac:spMkLst>
            <pc:docMk/>
            <pc:sldMk cId="2087334029" sldId="8275"/>
            <ac:spMk id="36" creationId="{18929E8D-8220-7F05-7FA4-1C9FB62B2764}"/>
          </ac:spMkLst>
        </pc:spChg>
        <pc:spChg chg="del">
          <ac:chgData name="Praveen Namakkal Mohankumar" userId="8059d15b-4f8c-44f0-86d6-597a7b49ae19" providerId="ADAL" clId="{4145B09C-FFFF-6C46-85BA-522EBB5F5558}" dt="2024-04-28T22:26:39.068" v="6087" actId="478"/>
          <ac:spMkLst>
            <pc:docMk/>
            <pc:sldMk cId="2087334029" sldId="8275"/>
            <ac:spMk id="37" creationId="{EC940183-8429-99CC-4338-F6E39938767A}"/>
          </ac:spMkLst>
        </pc:spChg>
        <pc:spChg chg="add mod">
          <ac:chgData name="Praveen Namakkal Mohankumar" userId="8059d15b-4f8c-44f0-86d6-597a7b49ae19" providerId="ADAL" clId="{4145B09C-FFFF-6C46-85BA-522EBB5F5558}" dt="2024-04-29T18:55:26.820" v="10184"/>
          <ac:spMkLst>
            <pc:docMk/>
            <pc:sldMk cId="2087334029" sldId="8275"/>
            <ac:spMk id="44" creationId="{E6BAD345-41E2-9750-272F-E2E2D1A1D9FF}"/>
          </ac:spMkLst>
        </pc:spChg>
        <pc:spChg chg="del">
          <ac:chgData name="Praveen Namakkal Mohankumar" userId="8059d15b-4f8c-44f0-86d6-597a7b49ae19" providerId="ADAL" clId="{4145B09C-FFFF-6C46-85BA-522EBB5F5558}" dt="2024-04-28T22:26:34.575" v="6085" actId="478"/>
          <ac:spMkLst>
            <pc:docMk/>
            <pc:sldMk cId="2087334029" sldId="8275"/>
            <ac:spMk id="45" creationId="{0AC80BD7-E3F7-F843-170F-25AFE4D4BC8A}"/>
          </ac:spMkLst>
        </pc:spChg>
        <pc:spChg chg="del">
          <ac:chgData name="Praveen Namakkal Mohankumar" userId="8059d15b-4f8c-44f0-86d6-597a7b49ae19" providerId="ADAL" clId="{4145B09C-FFFF-6C46-85BA-522EBB5F5558}" dt="2024-04-28T22:26:34.575" v="6085" actId="478"/>
          <ac:spMkLst>
            <pc:docMk/>
            <pc:sldMk cId="2087334029" sldId="8275"/>
            <ac:spMk id="46" creationId="{8ACD0590-C530-F8B1-36A1-B5FF88D549F4}"/>
          </ac:spMkLst>
        </pc:spChg>
        <pc:spChg chg="del">
          <ac:chgData name="Praveen Namakkal Mohankumar" userId="8059d15b-4f8c-44f0-86d6-597a7b49ae19" providerId="ADAL" clId="{4145B09C-FFFF-6C46-85BA-522EBB5F5558}" dt="2024-04-28T22:26:39.068" v="6087" actId="478"/>
          <ac:spMkLst>
            <pc:docMk/>
            <pc:sldMk cId="2087334029" sldId="8275"/>
            <ac:spMk id="47" creationId="{CB5033A8-4D23-284C-49FA-1485DF03A08C}"/>
          </ac:spMkLst>
        </pc:spChg>
        <pc:spChg chg="del">
          <ac:chgData name="Praveen Namakkal Mohankumar" userId="8059d15b-4f8c-44f0-86d6-597a7b49ae19" providerId="ADAL" clId="{4145B09C-FFFF-6C46-85BA-522EBB5F5558}" dt="2024-04-28T22:26:39.068" v="6087" actId="478"/>
          <ac:spMkLst>
            <pc:docMk/>
            <pc:sldMk cId="2087334029" sldId="8275"/>
            <ac:spMk id="50" creationId="{C0C97B2C-48B0-F91B-C65C-E03F931A6D5F}"/>
          </ac:spMkLst>
        </pc:spChg>
        <pc:spChg chg="del">
          <ac:chgData name="Praveen Namakkal Mohankumar" userId="8059d15b-4f8c-44f0-86d6-597a7b49ae19" providerId="ADAL" clId="{4145B09C-FFFF-6C46-85BA-522EBB5F5558}" dt="2024-04-28T22:26:39.068" v="6087" actId="478"/>
          <ac:spMkLst>
            <pc:docMk/>
            <pc:sldMk cId="2087334029" sldId="8275"/>
            <ac:spMk id="51" creationId="{12673D1A-E033-9DCB-9291-3838DB8938C8}"/>
          </ac:spMkLst>
        </pc:spChg>
        <pc:spChg chg="del">
          <ac:chgData name="Praveen Namakkal Mohankumar" userId="8059d15b-4f8c-44f0-86d6-597a7b49ae19" providerId="ADAL" clId="{4145B09C-FFFF-6C46-85BA-522EBB5F5558}" dt="2024-04-28T22:26:39.068" v="6087" actId="478"/>
          <ac:spMkLst>
            <pc:docMk/>
            <pc:sldMk cId="2087334029" sldId="8275"/>
            <ac:spMk id="52" creationId="{BFD786D3-078D-609B-EC4B-85D342609994}"/>
          </ac:spMkLst>
        </pc:spChg>
        <pc:grpChg chg="del">
          <ac:chgData name="Praveen Namakkal Mohankumar" userId="8059d15b-4f8c-44f0-86d6-597a7b49ae19" providerId="ADAL" clId="{4145B09C-FFFF-6C46-85BA-522EBB5F5558}" dt="2024-04-28T22:26:39.068" v="6087" actId="478"/>
          <ac:grpSpMkLst>
            <pc:docMk/>
            <pc:sldMk cId="2087334029" sldId="8275"/>
            <ac:grpSpMk id="38" creationId="{B5AA919E-75DD-3B81-343D-2470B6BD96E9}"/>
          </ac:grpSpMkLst>
        </pc:grpChg>
        <pc:cxnChg chg="add mod">
          <ac:chgData name="Praveen Namakkal Mohankumar" userId="8059d15b-4f8c-44f0-86d6-597a7b49ae19" providerId="ADAL" clId="{4145B09C-FFFF-6C46-85BA-522EBB5F5558}" dt="2024-04-29T19:58:57.442" v="11189" actId="1035"/>
          <ac:cxnSpMkLst>
            <pc:docMk/>
            <pc:sldMk cId="2087334029" sldId="8275"/>
            <ac:cxnSpMk id="6" creationId="{6C47EECA-7D8E-AA45-FCDE-4301F7DC3AC4}"/>
          </ac:cxnSpMkLst>
        </pc:cxnChg>
        <pc:cxnChg chg="add del mod">
          <ac:chgData name="Praveen Namakkal Mohankumar" userId="8059d15b-4f8c-44f0-86d6-597a7b49ae19" providerId="ADAL" clId="{4145B09C-FFFF-6C46-85BA-522EBB5F5558}" dt="2024-04-29T05:30:29.010" v="7352" actId="478"/>
          <ac:cxnSpMkLst>
            <pc:docMk/>
            <pc:sldMk cId="2087334029" sldId="8275"/>
            <ac:cxnSpMk id="8" creationId="{3ED7C6B7-26B6-2BA8-5CB0-6DBB35DDCB76}"/>
          </ac:cxnSpMkLst>
        </pc:cxnChg>
        <pc:cxnChg chg="add del mod">
          <ac:chgData name="Praveen Namakkal Mohankumar" userId="8059d15b-4f8c-44f0-86d6-597a7b49ae19" providerId="ADAL" clId="{4145B09C-FFFF-6C46-85BA-522EBB5F5558}" dt="2024-04-29T05:30:29.010" v="7352" actId="478"/>
          <ac:cxnSpMkLst>
            <pc:docMk/>
            <pc:sldMk cId="2087334029" sldId="8275"/>
            <ac:cxnSpMk id="12" creationId="{CA1C1607-28F9-2F21-E3FA-4EBA8492EC12}"/>
          </ac:cxnSpMkLst>
        </pc:cxnChg>
        <pc:cxnChg chg="add mod">
          <ac:chgData name="Praveen Namakkal Mohankumar" userId="8059d15b-4f8c-44f0-86d6-597a7b49ae19" providerId="ADAL" clId="{4145B09C-FFFF-6C46-85BA-522EBB5F5558}" dt="2024-04-29T05:30:48.808" v="7363"/>
          <ac:cxnSpMkLst>
            <pc:docMk/>
            <pc:sldMk cId="2087334029" sldId="8275"/>
            <ac:cxnSpMk id="15" creationId="{5274AC88-625C-3B78-95B4-E9946D8E9193}"/>
          </ac:cxnSpMkLst>
        </pc:cxnChg>
        <pc:cxnChg chg="add mod">
          <ac:chgData name="Praveen Namakkal Mohankumar" userId="8059d15b-4f8c-44f0-86d6-597a7b49ae19" providerId="ADAL" clId="{4145B09C-FFFF-6C46-85BA-522EBB5F5558}" dt="2024-04-29T05:30:47.763" v="7361"/>
          <ac:cxnSpMkLst>
            <pc:docMk/>
            <pc:sldMk cId="2087334029" sldId="8275"/>
            <ac:cxnSpMk id="17" creationId="{91CA79E1-E769-9DBD-DD42-EC709876C69C}"/>
          </ac:cxnSpMkLst>
        </pc:cxnChg>
        <pc:cxnChg chg="add mod">
          <ac:chgData name="Praveen Namakkal Mohankumar" userId="8059d15b-4f8c-44f0-86d6-597a7b49ae19" providerId="ADAL" clId="{4145B09C-FFFF-6C46-85BA-522EBB5F5558}" dt="2024-04-29T05:30:47.534" v="7360"/>
          <ac:cxnSpMkLst>
            <pc:docMk/>
            <pc:sldMk cId="2087334029" sldId="8275"/>
            <ac:cxnSpMk id="19" creationId="{6B7CF0A2-015C-1441-D7D6-C02B081767B9}"/>
          </ac:cxnSpMkLst>
        </pc:cxnChg>
        <pc:cxnChg chg="add del mod">
          <ac:chgData name="Praveen Namakkal Mohankumar" userId="8059d15b-4f8c-44f0-86d6-597a7b49ae19" providerId="ADAL" clId="{4145B09C-FFFF-6C46-85BA-522EBB5F5558}" dt="2024-04-29T05:33:24.138" v="7394" actId="478"/>
          <ac:cxnSpMkLst>
            <pc:docMk/>
            <pc:sldMk cId="2087334029" sldId="8275"/>
            <ac:cxnSpMk id="21" creationId="{2AFCED17-361C-0EDA-C38D-9DD0EC0DD2B1}"/>
          </ac:cxnSpMkLst>
        </pc:cxnChg>
        <pc:cxnChg chg="add del mod">
          <ac:chgData name="Praveen Namakkal Mohankumar" userId="8059d15b-4f8c-44f0-86d6-597a7b49ae19" providerId="ADAL" clId="{4145B09C-FFFF-6C46-85BA-522EBB5F5558}" dt="2024-04-29T05:32:55.748" v="7387" actId="478"/>
          <ac:cxnSpMkLst>
            <pc:docMk/>
            <pc:sldMk cId="2087334029" sldId="8275"/>
            <ac:cxnSpMk id="23" creationId="{88F2D73A-DE06-96A1-9068-C4110BDCEDDE}"/>
          </ac:cxnSpMkLst>
        </pc:cxnChg>
        <pc:cxnChg chg="add del mod">
          <ac:chgData name="Praveen Namakkal Mohankumar" userId="8059d15b-4f8c-44f0-86d6-597a7b49ae19" providerId="ADAL" clId="{4145B09C-FFFF-6C46-85BA-522EBB5F5558}" dt="2024-04-29T05:32:55.748" v="7387" actId="478"/>
          <ac:cxnSpMkLst>
            <pc:docMk/>
            <pc:sldMk cId="2087334029" sldId="8275"/>
            <ac:cxnSpMk id="25" creationId="{4DE59182-8478-AF32-4F59-1E905B456B36}"/>
          </ac:cxnSpMkLst>
        </pc:cxnChg>
        <pc:cxnChg chg="add mod">
          <ac:chgData name="Praveen Namakkal Mohankumar" userId="8059d15b-4f8c-44f0-86d6-597a7b49ae19" providerId="ADAL" clId="{4145B09C-FFFF-6C46-85BA-522EBB5F5558}" dt="2024-04-29T19:58:57.442" v="11189" actId="1035"/>
          <ac:cxnSpMkLst>
            <pc:docMk/>
            <pc:sldMk cId="2087334029" sldId="8275"/>
            <ac:cxnSpMk id="28" creationId="{FD489AE4-D4C3-AC44-D6B9-564CB41B62CD}"/>
          </ac:cxnSpMkLst>
        </pc:cxnChg>
        <pc:cxnChg chg="add del mod">
          <ac:chgData name="Praveen Namakkal Mohankumar" userId="8059d15b-4f8c-44f0-86d6-597a7b49ae19" providerId="ADAL" clId="{4145B09C-FFFF-6C46-85BA-522EBB5F5558}" dt="2024-04-29T19:58:57.442" v="11189" actId="1035"/>
          <ac:cxnSpMkLst>
            <pc:docMk/>
            <pc:sldMk cId="2087334029" sldId="8275"/>
            <ac:cxnSpMk id="31" creationId="{FF81E8AA-E244-B474-E24C-F30601E35A62}"/>
          </ac:cxnSpMkLst>
        </pc:cxnChg>
      </pc:sldChg>
      <pc:sldChg chg="addSp delSp modSp add mod ord delAnim modAnim">
        <pc:chgData name="Praveen Namakkal Mohankumar" userId="8059d15b-4f8c-44f0-86d6-597a7b49ae19" providerId="ADAL" clId="{4145B09C-FFFF-6C46-85BA-522EBB5F5558}" dt="2024-04-29T20:42:28.050" v="11924" actId="20577"/>
        <pc:sldMkLst>
          <pc:docMk/>
          <pc:sldMk cId="3428364545" sldId="8276"/>
        </pc:sldMkLst>
        <pc:spChg chg="mod">
          <ac:chgData name="Praveen Namakkal Mohankumar" userId="8059d15b-4f8c-44f0-86d6-597a7b49ae19" providerId="ADAL" clId="{4145B09C-FFFF-6C46-85BA-522EBB5F5558}" dt="2024-04-29T20:08:47.364" v="11423" actId="20577"/>
          <ac:spMkLst>
            <pc:docMk/>
            <pc:sldMk cId="3428364545" sldId="8276"/>
            <ac:spMk id="3" creationId="{63E91A6F-B0F1-C80F-12DC-E85399376821}"/>
          </ac:spMkLst>
        </pc:spChg>
        <pc:spChg chg="add mod">
          <ac:chgData name="Praveen Namakkal Mohankumar" userId="8059d15b-4f8c-44f0-86d6-597a7b49ae19" providerId="ADAL" clId="{4145B09C-FFFF-6C46-85BA-522EBB5F5558}" dt="2024-04-29T05:45:44.578" v="7603"/>
          <ac:spMkLst>
            <pc:docMk/>
            <pc:sldMk cId="3428364545" sldId="8276"/>
            <ac:spMk id="4" creationId="{73B3FE1A-D32C-D614-F69B-3C18945A5C69}"/>
          </ac:spMkLst>
        </pc:spChg>
        <pc:spChg chg="add mod">
          <ac:chgData name="Praveen Namakkal Mohankumar" userId="8059d15b-4f8c-44f0-86d6-597a7b49ae19" providerId="ADAL" clId="{4145B09C-FFFF-6C46-85BA-522EBB5F5558}" dt="2024-04-29T06:15:54.644" v="8242" actId="1037"/>
          <ac:spMkLst>
            <pc:docMk/>
            <pc:sldMk cId="3428364545" sldId="8276"/>
            <ac:spMk id="7" creationId="{6EE0134A-E005-2E89-B5E4-4F74EEA09F96}"/>
          </ac:spMkLst>
        </pc:spChg>
        <pc:spChg chg="add mod">
          <ac:chgData name="Praveen Namakkal Mohankumar" userId="8059d15b-4f8c-44f0-86d6-597a7b49ae19" providerId="ADAL" clId="{4145B09C-FFFF-6C46-85BA-522EBB5F5558}" dt="2024-04-29T19:59:40.671" v="11215" actId="1038"/>
          <ac:spMkLst>
            <pc:docMk/>
            <pc:sldMk cId="3428364545" sldId="8276"/>
            <ac:spMk id="9" creationId="{81B9027D-00E0-6B8F-D975-A3D6E4194A3D}"/>
          </ac:spMkLst>
        </pc:spChg>
        <pc:spChg chg="add mod">
          <ac:chgData name="Praveen Namakkal Mohankumar" userId="8059d15b-4f8c-44f0-86d6-597a7b49ae19" providerId="ADAL" clId="{4145B09C-FFFF-6C46-85BA-522EBB5F5558}" dt="2024-04-29T06:15:54.644" v="8242" actId="1037"/>
          <ac:spMkLst>
            <pc:docMk/>
            <pc:sldMk cId="3428364545" sldId="8276"/>
            <ac:spMk id="10" creationId="{19163AA1-B275-F092-907B-C6FA9F2F0F5A}"/>
          </ac:spMkLst>
        </pc:spChg>
        <pc:spChg chg="add mod">
          <ac:chgData name="Praveen Namakkal Mohankumar" userId="8059d15b-4f8c-44f0-86d6-597a7b49ae19" providerId="ADAL" clId="{4145B09C-FFFF-6C46-85BA-522EBB5F5558}" dt="2024-04-29T06:16:04.100" v="8253" actId="1037"/>
          <ac:spMkLst>
            <pc:docMk/>
            <pc:sldMk cId="3428364545" sldId="8276"/>
            <ac:spMk id="11" creationId="{C3306E8D-046A-AE41-6A0A-4050F8B432ED}"/>
          </ac:spMkLst>
        </pc:spChg>
        <pc:spChg chg="del mod">
          <ac:chgData name="Praveen Namakkal Mohankumar" userId="8059d15b-4f8c-44f0-86d6-597a7b49ae19" providerId="ADAL" clId="{4145B09C-FFFF-6C46-85BA-522EBB5F5558}" dt="2024-04-29T05:45:40.782" v="7602" actId="478"/>
          <ac:spMkLst>
            <pc:docMk/>
            <pc:sldMk cId="3428364545" sldId="8276"/>
            <ac:spMk id="13" creationId="{78ADFB95-4C02-2251-8EA8-6DFA3CD333FC}"/>
          </ac:spMkLst>
        </pc:spChg>
        <pc:spChg chg="add mod">
          <ac:chgData name="Praveen Namakkal Mohankumar" userId="8059d15b-4f8c-44f0-86d6-597a7b49ae19" providerId="ADAL" clId="{4145B09C-FFFF-6C46-85BA-522EBB5F5558}" dt="2024-04-29T19:59:29.394" v="11203" actId="6559"/>
          <ac:spMkLst>
            <pc:docMk/>
            <pc:sldMk cId="3428364545" sldId="8276"/>
            <ac:spMk id="14" creationId="{ED508F22-F056-C9AB-8A8C-0BCB440392CC}"/>
          </ac:spMkLst>
        </pc:spChg>
        <pc:spChg chg="add mod">
          <ac:chgData name="Praveen Namakkal Mohankumar" userId="8059d15b-4f8c-44f0-86d6-597a7b49ae19" providerId="ADAL" clId="{4145B09C-FFFF-6C46-85BA-522EBB5F5558}" dt="2024-04-29T20:42:19.768" v="11908" actId="20577"/>
          <ac:spMkLst>
            <pc:docMk/>
            <pc:sldMk cId="3428364545" sldId="8276"/>
            <ac:spMk id="15" creationId="{D15F3CF3-1BE7-86C3-6195-8C32EA593EF1}"/>
          </ac:spMkLst>
        </pc:spChg>
        <pc:spChg chg="add mod">
          <ac:chgData name="Praveen Namakkal Mohankumar" userId="8059d15b-4f8c-44f0-86d6-597a7b49ae19" providerId="ADAL" clId="{4145B09C-FFFF-6C46-85BA-522EBB5F5558}" dt="2024-04-29T18:56:15.446" v="10192" actId="14100"/>
          <ac:spMkLst>
            <pc:docMk/>
            <pc:sldMk cId="3428364545" sldId="8276"/>
            <ac:spMk id="16" creationId="{D5632E71-84D2-04D1-F5EA-213FD5EB4342}"/>
          </ac:spMkLst>
        </pc:spChg>
        <pc:spChg chg="add mod">
          <ac:chgData name="Praveen Namakkal Mohankumar" userId="8059d15b-4f8c-44f0-86d6-597a7b49ae19" providerId="ADAL" clId="{4145B09C-FFFF-6C46-85BA-522EBB5F5558}" dt="2024-04-29T06:22:48.002" v="8605" actId="1036"/>
          <ac:spMkLst>
            <pc:docMk/>
            <pc:sldMk cId="3428364545" sldId="8276"/>
            <ac:spMk id="17" creationId="{AFBE3106-BA16-45BC-FBF0-2BB15EFBD6FA}"/>
          </ac:spMkLst>
        </pc:spChg>
        <pc:spChg chg="add mod">
          <ac:chgData name="Praveen Namakkal Mohankumar" userId="8059d15b-4f8c-44f0-86d6-597a7b49ae19" providerId="ADAL" clId="{4145B09C-FFFF-6C46-85BA-522EBB5F5558}" dt="2024-04-29T18:56:18.453" v="10193" actId="14100"/>
          <ac:spMkLst>
            <pc:docMk/>
            <pc:sldMk cId="3428364545" sldId="8276"/>
            <ac:spMk id="18" creationId="{403D2636-9852-C7E7-EC2D-AB056171ECFB}"/>
          </ac:spMkLst>
        </pc:spChg>
        <pc:spChg chg="add mod">
          <ac:chgData name="Praveen Namakkal Mohankumar" userId="8059d15b-4f8c-44f0-86d6-597a7b49ae19" providerId="ADAL" clId="{4145B09C-FFFF-6C46-85BA-522EBB5F5558}" dt="2024-04-29T06:22:48.002" v="8605" actId="1036"/>
          <ac:spMkLst>
            <pc:docMk/>
            <pc:sldMk cId="3428364545" sldId="8276"/>
            <ac:spMk id="19" creationId="{783A7050-5031-B627-A3B9-37D78BF1CD5E}"/>
          </ac:spMkLst>
        </pc:spChg>
        <pc:spChg chg="add mod">
          <ac:chgData name="Praveen Namakkal Mohankumar" userId="8059d15b-4f8c-44f0-86d6-597a7b49ae19" providerId="ADAL" clId="{4145B09C-FFFF-6C46-85BA-522EBB5F5558}" dt="2024-04-29T06:15:41.218" v="8232"/>
          <ac:spMkLst>
            <pc:docMk/>
            <pc:sldMk cId="3428364545" sldId="8276"/>
            <ac:spMk id="20" creationId="{D8A04AE3-A324-7059-49E3-CCAEFE61E7CF}"/>
          </ac:spMkLst>
        </pc:spChg>
        <pc:spChg chg="add mod">
          <ac:chgData name="Praveen Namakkal Mohankumar" userId="8059d15b-4f8c-44f0-86d6-597a7b49ae19" providerId="ADAL" clId="{4145B09C-FFFF-6C46-85BA-522EBB5F5558}" dt="2024-04-29T06:15:41.218" v="8232"/>
          <ac:spMkLst>
            <pc:docMk/>
            <pc:sldMk cId="3428364545" sldId="8276"/>
            <ac:spMk id="22" creationId="{DA7C0AAB-5A9D-08D6-B782-AD6764883E70}"/>
          </ac:spMkLst>
        </pc:spChg>
        <pc:spChg chg="add mod">
          <ac:chgData name="Praveen Namakkal Mohankumar" userId="8059d15b-4f8c-44f0-86d6-597a7b49ae19" providerId="ADAL" clId="{4145B09C-FFFF-6C46-85BA-522EBB5F5558}" dt="2024-04-29T06:15:41.218" v="8232"/>
          <ac:spMkLst>
            <pc:docMk/>
            <pc:sldMk cId="3428364545" sldId="8276"/>
            <ac:spMk id="23" creationId="{828DD481-A33E-09D5-B5A8-29BBB4B3AEC4}"/>
          </ac:spMkLst>
        </pc:spChg>
        <pc:spChg chg="add mod">
          <ac:chgData name="Praveen Namakkal Mohankumar" userId="8059d15b-4f8c-44f0-86d6-597a7b49ae19" providerId="ADAL" clId="{4145B09C-FFFF-6C46-85BA-522EBB5F5558}" dt="2024-04-29T06:15:41.218" v="8232"/>
          <ac:spMkLst>
            <pc:docMk/>
            <pc:sldMk cId="3428364545" sldId="8276"/>
            <ac:spMk id="24" creationId="{6736E3FD-CC67-CC6B-F6A4-F6D300321AF9}"/>
          </ac:spMkLst>
        </pc:spChg>
        <pc:spChg chg="add mod">
          <ac:chgData name="Praveen Namakkal Mohankumar" userId="8059d15b-4f8c-44f0-86d6-597a7b49ae19" providerId="ADAL" clId="{4145B09C-FFFF-6C46-85BA-522EBB5F5558}" dt="2024-04-29T06:15:41.218" v="8232"/>
          <ac:spMkLst>
            <pc:docMk/>
            <pc:sldMk cId="3428364545" sldId="8276"/>
            <ac:spMk id="26" creationId="{20DCB752-3211-DCB7-4F6C-CFD894B952A5}"/>
          </ac:spMkLst>
        </pc:spChg>
        <pc:spChg chg="del">
          <ac:chgData name="Praveen Namakkal Mohankumar" userId="8059d15b-4f8c-44f0-86d6-597a7b49ae19" providerId="ADAL" clId="{4145B09C-FFFF-6C46-85BA-522EBB5F5558}" dt="2024-04-29T05:45:40.782" v="7602" actId="478"/>
          <ac:spMkLst>
            <pc:docMk/>
            <pc:sldMk cId="3428364545" sldId="8276"/>
            <ac:spMk id="27" creationId="{EEBA0AD7-FBFD-8ACC-2AB2-220688C7E2E6}"/>
          </ac:spMkLst>
        </pc:spChg>
        <pc:spChg chg="del">
          <ac:chgData name="Praveen Namakkal Mohankumar" userId="8059d15b-4f8c-44f0-86d6-597a7b49ae19" providerId="ADAL" clId="{4145B09C-FFFF-6C46-85BA-522EBB5F5558}" dt="2024-04-29T05:45:40.782" v="7602" actId="478"/>
          <ac:spMkLst>
            <pc:docMk/>
            <pc:sldMk cId="3428364545" sldId="8276"/>
            <ac:spMk id="29" creationId="{1ED9815C-2A2D-334C-F7BB-1297BCF8D1E8}"/>
          </ac:spMkLst>
        </pc:spChg>
        <pc:spChg chg="del">
          <ac:chgData name="Praveen Namakkal Mohankumar" userId="8059d15b-4f8c-44f0-86d6-597a7b49ae19" providerId="ADAL" clId="{4145B09C-FFFF-6C46-85BA-522EBB5F5558}" dt="2024-04-29T05:45:40.782" v="7602" actId="478"/>
          <ac:spMkLst>
            <pc:docMk/>
            <pc:sldMk cId="3428364545" sldId="8276"/>
            <ac:spMk id="30" creationId="{4703F4FB-6F24-AE60-55D9-9C30844E2E2A}"/>
          </ac:spMkLst>
        </pc:spChg>
        <pc:spChg chg="del">
          <ac:chgData name="Praveen Namakkal Mohankumar" userId="8059d15b-4f8c-44f0-86d6-597a7b49ae19" providerId="ADAL" clId="{4145B09C-FFFF-6C46-85BA-522EBB5F5558}" dt="2024-04-29T05:45:40.782" v="7602" actId="478"/>
          <ac:spMkLst>
            <pc:docMk/>
            <pc:sldMk cId="3428364545" sldId="8276"/>
            <ac:spMk id="32" creationId="{346A06FE-8857-AF70-BFD6-8E454E1F75B9}"/>
          </ac:spMkLst>
        </pc:spChg>
        <pc:spChg chg="del">
          <ac:chgData name="Praveen Namakkal Mohankumar" userId="8059d15b-4f8c-44f0-86d6-597a7b49ae19" providerId="ADAL" clId="{4145B09C-FFFF-6C46-85BA-522EBB5F5558}" dt="2024-04-29T05:45:40.782" v="7602" actId="478"/>
          <ac:spMkLst>
            <pc:docMk/>
            <pc:sldMk cId="3428364545" sldId="8276"/>
            <ac:spMk id="33" creationId="{E2CF43DB-9537-57E1-0618-109EAE01EA59}"/>
          </ac:spMkLst>
        </pc:spChg>
        <pc:spChg chg="add mod">
          <ac:chgData name="Praveen Namakkal Mohankumar" userId="8059d15b-4f8c-44f0-86d6-597a7b49ae19" providerId="ADAL" clId="{4145B09C-FFFF-6C46-85BA-522EBB5F5558}" dt="2024-04-29T06:15:41.218" v="8232"/>
          <ac:spMkLst>
            <pc:docMk/>
            <pc:sldMk cId="3428364545" sldId="8276"/>
            <ac:spMk id="34" creationId="{0CDDBFEF-EFEB-116F-1037-713FC5D35C2D}"/>
          </ac:spMkLst>
        </pc:spChg>
        <pc:spChg chg="add mod">
          <ac:chgData name="Praveen Namakkal Mohankumar" userId="8059d15b-4f8c-44f0-86d6-597a7b49ae19" providerId="ADAL" clId="{4145B09C-FFFF-6C46-85BA-522EBB5F5558}" dt="2024-04-29T06:15:41.218" v="8232"/>
          <ac:spMkLst>
            <pc:docMk/>
            <pc:sldMk cId="3428364545" sldId="8276"/>
            <ac:spMk id="35" creationId="{78C324B2-A742-C8F6-7D43-5B5352770F60}"/>
          </ac:spMkLst>
        </pc:spChg>
        <pc:spChg chg="add mod">
          <ac:chgData name="Praveen Namakkal Mohankumar" userId="8059d15b-4f8c-44f0-86d6-597a7b49ae19" providerId="ADAL" clId="{4145B09C-FFFF-6C46-85BA-522EBB5F5558}" dt="2024-04-29T06:15:41.218" v="8232"/>
          <ac:spMkLst>
            <pc:docMk/>
            <pc:sldMk cId="3428364545" sldId="8276"/>
            <ac:spMk id="36" creationId="{59C5C1E1-0D5C-8764-C643-F2AC9B150AE1}"/>
          </ac:spMkLst>
        </pc:spChg>
        <pc:spChg chg="add mod">
          <ac:chgData name="Praveen Namakkal Mohankumar" userId="8059d15b-4f8c-44f0-86d6-597a7b49ae19" providerId="ADAL" clId="{4145B09C-FFFF-6C46-85BA-522EBB5F5558}" dt="2024-04-29T06:15:41.218" v="8232"/>
          <ac:spMkLst>
            <pc:docMk/>
            <pc:sldMk cId="3428364545" sldId="8276"/>
            <ac:spMk id="37" creationId="{BEB2A96F-A085-8D76-F752-EE87995210DD}"/>
          </ac:spMkLst>
        </pc:spChg>
        <pc:spChg chg="add mod">
          <ac:chgData name="Praveen Namakkal Mohankumar" userId="8059d15b-4f8c-44f0-86d6-597a7b49ae19" providerId="ADAL" clId="{4145B09C-FFFF-6C46-85BA-522EBB5F5558}" dt="2024-04-29T06:15:41.218" v="8232"/>
          <ac:spMkLst>
            <pc:docMk/>
            <pc:sldMk cId="3428364545" sldId="8276"/>
            <ac:spMk id="38" creationId="{0874A84F-5E54-347F-5B8F-5DF3611F2877}"/>
          </ac:spMkLst>
        </pc:spChg>
        <pc:spChg chg="add mod">
          <ac:chgData name="Praveen Namakkal Mohankumar" userId="8059d15b-4f8c-44f0-86d6-597a7b49ae19" providerId="ADAL" clId="{4145B09C-FFFF-6C46-85BA-522EBB5F5558}" dt="2024-04-29T06:16:14.191" v="8255" actId="1076"/>
          <ac:spMkLst>
            <pc:docMk/>
            <pc:sldMk cId="3428364545" sldId="8276"/>
            <ac:spMk id="39" creationId="{0D856B86-8444-27BE-A7E4-F6D8F02ACFB8}"/>
          </ac:spMkLst>
        </pc:spChg>
        <pc:spChg chg="add mod">
          <ac:chgData name="Praveen Namakkal Mohankumar" userId="8059d15b-4f8c-44f0-86d6-597a7b49ae19" providerId="ADAL" clId="{4145B09C-FFFF-6C46-85BA-522EBB5F5558}" dt="2024-04-29T19:59:29.394" v="11203" actId="6559"/>
          <ac:spMkLst>
            <pc:docMk/>
            <pc:sldMk cId="3428364545" sldId="8276"/>
            <ac:spMk id="41" creationId="{DB0E1A6B-D4AE-0106-5D1E-248312EB0681}"/>
          </ac:spMkLst>
        </pc:spChg>
        <pc:spChg chg="add mod">
          <ac:chgData name="Praveen Namakkal Mohankumar" userId="8059d15b-4f8c-44f0-86d6-597a7b49ae19" providerId="ADAL" clId="{4145B09C-FFFF-6C46-85BA-522EBB5F5558}" dt="2024-04-29T20:42:24.629" v="11916" actId="1036"/>
          <ac:spMkLst>
            <pc:docMk/>
            <pc:sldMk cId="3428364545" sldId="8276"/>
            <ac:spMk id="42" creationId="{7BDB3F62-D1DC-F48E-8B05-7C1A2B6F3F44}"/>
          </ac:spMkLst>
        </pc:spChg>
        <pc:spChg chg="add mod">
          <ac:chgData name="Praveen Namakkal Mohankumar" userId="8059d15b-4f8c-44f0-86d6-597a7b49ae19" providerId="ADAL" clId="{4145B09C-FFFF-6C46-85BA-522EBB5F5558}" dt="2024-04-29T06:16:14.191" v="8255" actId="1076"/>
          <ac:spMkLst>
            <pc:docMk/>
            <pc:sldMk cId="3428364545" sldId="8276"/>
            <ac:spMk id="43" creationId="{71C0427D-BBDC-6EB4-DB34-2B9756D90763}"/>
          </ac:spMkLst>
        </pc:spChg>
        <pc:spChg chg="add mod">
          <ac:chgData name="Praveen Namakkal Mohankumar" userId="8059d15b-4f8c-44f0-86d6-597a7b49ae19" providerId="ADAL" clId="{4145B09C-FFFF-6C46-85BA-522EBB5F5558}" dt="2024-04-29T19:59:29.394" v="11203" actId="6559"/>
          <ac:spMkLst>
            <pc:docMk/>
            <pc:sldMk cId="3428364545" sldId="8276"/>
            <ac:spMk id="45" creationId="{F4FAB33E-E8B4-0993-EC81-D8BC5A92115C}"/>
          </ac:spMkLst>
        </pc:spChg>
        <pc:spChg chg="add mod">
          <ac:chgData name="Praveen Namakkal Mohankumar" userId="8059d15b-4f8c-44f0-86d6-597a7b49ae19" providerId="ADAL" clId="{4145B09C-FFFF-6C46-85BA-522EBB5F5558}" dt="2024-04-29T20:42:28.050" v="11924" actId="20577"/>
          <ac:spMkLst>
            <pc:docMk/>
            <pc:sldMk cId="3428364545" sldId="8276"/>
            <ac:spMk id="46" creationId="{1DEF2E74-C0D1-F374-7872-80B26D6D6956}"/>
          </ac:spMkLst>
        </pc:spChg>
        <pc:spChg chg="add mod">
          <ac:chgData name="Praveen Namakkal Mohankumar" userId="8059d15b-4f8c-44f0-86d6-597a7b49ae19" providerId="ADAL" clId="{4145B09C-FFFF-6C46-85BA-522EBB5F5558}" dt="2024-04-29T18:56:21.831" v="10194" actId="14100"/>
          <ac:spMkLst>
            <pc:docMk/>
            <pc:sldMk cId="3428364545" sldId="8276"/>
            <ac:spMk id="47" creationId="{02D5EFC2-BAF5-85A1-8321-980AE1DD5422}"/>
          </ac:spMkLst>
        </pc:spChg>
        <pc:spChg chg="add mod">
          <ac:chgData name="Praveen Namakkal Mohankumar" userId="8059d15b-4f8c-44f0-86d6-597a7b49ae19" providerId="ADAL" clId="{4145B09C-FFFF-6C46-85BA-522EBB5F5558}" dt="2024-04-29T06:22:48.002" v="8605" actId="1036"/>
          <ac:spMkLst>
            <pc:docMk/>
            <pc:sldMk cId="3428364545" sldId="8276"/>
            <ac:spMk id="48" creationId="{E7ED51FA-9527-AED7-855C-D1A8BCBBA80E}"/>
          </ac:spMkLst>
        </pc:spChg>
        <pc:spChg chg="add mod">
          <ac:chgData name="Praveen Namakkal Mohankumar" userId="8059d15b-4f8c-44f0-86d6-597a7b49ae19" providerId="ADAL" clId="{4145B09C-FFFF-6C46-85BA-522EBB5F5558}" dt="2024-04-29T06:22:42.822" v="8594" actId="1036"/>
          <ac:spMkLst>
            <pc:docMk/>
            <pc:sldMk cId="3428364545" sldId="8276"/>
            <ac:spMk id="49" creationId="{3EB8CA3C-4C38-2E58-0182-A96D987AB3FB}"/>
          </ac:spMkLst>
        </pc:spChg>
        <pc:spChg chg="add mod">
          <ac:chgData name="Praveen Namakkal Mohankumar" userId="8059d15b-4f8c-44f0-86d6-597a7b49ae19" providerId="ADAL" clId="{4145B09C-FFFF-6C46-85BA-522EBB5F5558}" dt="2024-04-29T06:22:48.002" v="8605" actId="1036"/>
          <ac:spMkLst>
            <pc:docMk/>
            <pc:sldMk cId="3428364545" sldId="8276"/>
            <ac:spMk id="50" creationId="{6E26C826-507E-F6BA-9624-1B10ABA73E5E}"/>
          </ac:spMkLst>
        </pc:spChg>
        <pc:picChg chg="add del mod">
          <ac:chgData name="Praveen Namakkal Mohankumar" userId="8059d15b-4f8c-44f0-86d6-597a7b49ae19" providerId="ADAL" clId="{4145B09C-FFFF-6C46-85BA-522EBB5F5558}" dt="2024-04-29T06:05:57.409" v="7972" actId="478"/>
          <ac:picMkLst>
            <pc:docMk/>
            <pc:sldMk cId="3428364545" sldId="8276"/>
            <ac:picMk id="20482" creationId="{C6B235BD-4440-DE0B-2CC0-C67DDF72B69A}"/>
          </ac:picMkLst>
        </pc:picChg>
        <pc:cxnChg chg="del">
          <ac:chgData name="Praveen Namakkal Mohankumar" userId="8059d15b-4f8c-44f0-86d6-597a7b49ae19" providerId="ADAL" clId="{4145B09C-FFFF-6C46-85BA-522EBB5F5558}" dt="2024-04-29T05:45:40.782" v="7602" actId="478"/>
          <ac:cxnSpMkLst>
            <pc:docMk/>
            <pc:sldMk cId="3428364545" sldId="8276"/>
            <ac:cxnSpMk id="6" creationId="{6C47EECA-7D8E-AA45-FCDE-4301F7DC3AC4}"/>
          </ac:cxnSpMkLst>
        </pc:cxnChg>
        <pc:cxnChg chg="add mod">
          <ac:chgData name="Praveen Namakkal Mohankumar" userId="8059d15b-4f8c-44f0-86d6-597a7b49ae19" providerId="ADAL" clId="{4145B09C-FFFF-6C46-85BA-522EBB5F5558}" dt="2024-04-29T06:15:54.644" v="8242" actId="1037"/>
          <ac:cxnSpMkLst>
            <pc:docMk/>
            <pc:sldMk cId="3428364545" sldId="8276"/>
            <ac:cxnSpMk id="8" creationId="{07FCA84F-A594-66C2-DBA5-BE01A8AE4EE2}"/>
          </ac:cxnSpMkLst>
        </pc:cxnChg>
        <pc:cxnChg chg="add mod">
          <ac:chgData name="Praveen Namakkal Mohankumar" userId="8059d15b-4f8c-44f0-86d6-597a7b49ae19" providerId="ADAL" clId="{4145B09C-FFFF-6C46-85BA-522EBB5F5558}" dt="2024-04-29T06:16:04.100" v="8253" actId="1037"/>
          <ac:cxnSpMkLst>
            <pc:docMk/>
            <pc:sldMk cId="3428364545" sldId="8276"/>
            <ac:cxnSpMk id="12" creationId="{118F017C-73C7-C71D-94CA-21BD42C838D0}"/>
          </ac:cxnSpMkLst>
        </pc:cxnChg>
        <pc:cxnChg chg="add mod">
          <ac:chgData name="Praveen Namakkal Mohankumar" userId="8059d15b-4f8c-44f0-86d6-597a7b49ae19" providerId="ADAL" clId="{4145B09C-FFFF-6C46-85BA-522EBB5F5558}" dt="2024-04-29T06:15:41.218" v="8232"/>
          <ac:cxnSpMkLst>
            <pc:docMk/>
            <pc:sldMk cId="3428364545" sldId="8276"/>
            <ac:cxnSpMk id="21" creationId="{10654FA2-A1A6-9FF3-59EB-4074DD390754}"/>
          </ac:cxnSpMkLst>
        </pc:cxnChg>
        <pc:cxnChg chg="add mod">
          <ac:chgData name="Praveen Namakkal Mohankumar" userId="8059d15b-4f8c-44f0-86d6-597a7b49ae19" providerId="ADAL" clId="{4145B09C-FFFF-6C46-85BA-522EBB5F5558}" dt="2024-04-29T06:15:41.218" v="8232"/>
          <ac:cxnSpMkLst>
            <pc:docMk/>
            <pc:sldMk cId="3428364545" sldId="8276"/>
            <ac:cxnSpMk id="25" creationId="{7B7CAB7C-F010-C0FB-309B-B6129A57A6FB}"/>
          </ac:cxnSpMkLst>
        </pc:cxnChg>
        <pc:cxnChg chg="del">
          <ac:chgData name="Praveen Namakkal Mohankumar" userId="8059d15b-4f8c-44f0-86d6-597a7b49ae19" providerId="ADAL" clId="{4145B09C-FFFF-6C46-85BA-522EBB5F5558}" dt="2024-04-29T05:45:40.782" v="7602" actId="478"/>
          <ac:cxnSpMkLst>
            <pc:docMk/>
            <pc:sldMk cId="3428364545" sldId="8276"/>
            <ac:cxnSpMk id="28" creationId="{FD489AE4-D4C3-AC44-D6B9-564CB41B62CD}"/>
          </ac:cxnSpMkLst>
        </pc:cxnChg>
        <pc:cxnChg chg="del">
          <ac:chgData name="Praveen Namakkal Mohankumar" userId="8059d15b-4f8c-44f0-86d6-597a7b49ae19" providerId="ADAL" clId="{4145B09C-FFFF-6C46-85BA-522EBB5F5558}" dt="2024-04-29T05:45:40.782" v="7602" actId="478"/>
          <ac:cxnSpMkLst>
            <pc:docMk/>
            <pc:sldMk cId="3428364545" sldId="8276"/>
            <ac:cxnSpMk id="31" creationId="{FF81E8AA-E244-B474-E24C-F30601E35A62}"/>
          </ac:cxnSpMkLst>
        </pc:cxnChg>
        <pc:cxnChg chg="add mod">
          <ac:chgData name="Praveen Namakkal Mohankumar" userId="8059d15b-4f8c-44f0-86d6-597a7b49ae19" providerId="ADAL" clId="{4145B09C-FFFF-6C46-85BA-522EBB5F5558}" dt="2024-04-29T06:16:14.191" v="8255" actId="1076"/>
          <ac:cxnSpMkLst>
            <pc:docMk/>
            <pc:sldMk cId="3428364545" sldId="8276"/>
            <ac:cxnSpMk id="40" creationId="{68D655D6-B7F1-EBC2-BEC5-8C59A6176FAB}"/>
          </ac:cxnSpMkLst>
        </pc:cxnChg>
        <pc:cxnChg chg="add mod">
          <ac:chgData name="Praveen Namakkal Mohankumar" userId="8059d15b-4f8c-44f0-86d6-597a7b49ae19" providerId="ADAL" clId="{4145B09C-FFFF-6C46-85BA-522EBB5F5558}" dt="2024-04-29T06:16:14.191" v="8255" actId="1076"/>
          <ac:cxnSpMkLst>
            <pc:docMk/>
            <pc:sldMk cId="3428364545" sldId="8276"/>
            <ac:cxnSpMk id="44" creationId="{C49E2133-B711-2C76-D701-C4DD1A693274}"/>
          </ac:cxnSpMkLst>
        </pc:cxnChg>
      </pc:sldChg>
      <pc:sldChg chg="add del ord">
        <pc:chgData name="Praveen Namakkal Mohankumar" userId="8059d15b-4f8c-44f0-86d6-597a7b49ae19" providerId="ADAL" clId="{4145B09C-FFFF-6C46-85BA-522EBB5F5558}" dt="2024-04-28T23:31:51.321" v="6407" actId="2696"/>
        <pc:sldMkLst>
          <pc:docMk/>
          <pc:sldMk cId="4241416415" sldId="8276"/>
        </pc:sldMkLst>
      </pc:sldChg>
      <pc:sldChg chg="addSp delSp modSp add mod modAnim">
        <pc:chgData name="Praveen Namakkal Mohankumar" userId="8059d15b-4f8c-44f0-86d6-597a7b49ae19" providerId="ADAL" clId="{4145B09C-FFFF-6C46-85BA-522EBB5F5558}" dt="2024-04-29T20:26:09.617" v="11704"/>
        <pc:sldMkLst>
          <pc:docMk/>
          <pc:sldMk cId="3136536079" sldId="8277"/>
        </pc:sldMkLst>
        <pc:spChg chg="mod">
          <ac:chgData name="Praveen Namakkal Mohankumar" userId="8059d15b-4f8c-44f0-86d6-597a7b49ae19" providerId="ADAL" clId="{4145B09C-FFFF-6C46-85BA-522EBB5F5558}" dt="2024-04-29T18:45:26.949" v="10073"/>
          <ac:spMkLst>
            <pc:docMk/>
            <pc:sldMk cId="3136536079" sldId="8277"/>
            <ac:spMk id="3" creationId="{63E91A6F-B0F1-C80F-12DC-E85399376821}"/>
          </ac:spMkLst>
        </pc:spChg>
        <pc:spChg chg="add mod">
          <ac:chgData name="Praveen Namakkal Mohankumar" userId="8059d15b-4f8c-44f0-86d6-597a7b49ae19" providerId="ADAL" clId="{4145B09C-FFFF-6C46-85BA-522EBB5F5558}" dt="2024-04-29T18:39:24.687" v="10000" actId="207"/>
          <ac:spMkLst>
            <pc:docMk/>
            <pc:sldMk cId="3136536079" sldId="8277"/>
            <ac:spMk id="7" creationId="{8C157E53-76FD-D6B7-C1C2-31BA46379CB7}"/>
          </ac:spMkLst>
        </pc:spChg>
        <pc:spChg chg="add mod">
          <ac:chgData name="Praveen Namakkal Mohankumar" userId="8059d15b-4f8c-44f0-86d6-597a7b49ae19" providerId="ADAL" clId="{4145B09C-FFFF-6C46-85BA-522EBB5F5558}" dt="2024-04-29T18:39:31.796" v="10002" actId="114"/>
          <ac:spMkLst>
            <pc:docMk/>
            <pc:sldMk cId="3136536079" sldId="8277"/>
            <ac:spMk id="14" creationId="{830D528C-D3E4-BED2-CFB9-729AF6C68F06}"/>
          </ac:spMkLst>
        </pc:spChg>
        <pc:spChg chg="add mod">
          <ac:chgData name="Praveen Namakkal Mohankumar" userId="8059d15b-4f8c-44f0-86d6-597a7b49ae19" providerId="ADAL" clId="{4145B09C-FFFF-6C46-85BA-522EBB5F5558}" dt="2024-04-29T18:39:31.796" v="10002" actId="114"/>
          <ac:spMkLst>
            <pc:docMk/>
            <pc:sldMk cId="3136536079" sldId="8277"/>
            <ac:spMk id="17" creationId="{2840EA7E-F900-5C72-07B4-20EBFC8EE394}"/>
          </ac:spMkLst>
        </pc:spChg>
        <pc:spChg chg="add mod">
          <ac:chgData name="Praveen Namakkal Mohankumar" userId="8059d15b-4f8c-44f0-86d6-597a7b49ae19" providerId="ADAL" clId="{4145B09C-FFFF-6C46-85BA-522EBB5F5558}" dt="2024-04-29T18:39:31.796" v="10002" actId="114"/>
          <ac:spMkLst>
            <pc:docMk/>
            <pc:sldMk cId="3136536079" sldId="8277"/>
            <ac:spMk id="20" creationId="{9012A158-13DC-2FE3-D7D6-51019926590E}"/>
          </ac:spMkLst>
        </pc:spChg>
        <pc:spChg chg="add mod">
          <ac:chgData name="Praveen Namakkal Mohankumar" userId="8059d15b-4f8c-44f0-86d6-597a7b49ae19" providerId="ADAL" clId="{4145B09C-FFFF-6C46-85BA-522EBB5F5558}" dt="2024-04-29T18:39:31.796" v="10002" actId="114"/>
          <ac:spMkLst>
            <pc:docMk/>
            <pc:sldMk cId="3136536079" sldId="8277"/>
            <ac:spMk id="23" creationId="{E52D67F0-2449-4088-3262-9C0F927C6801}"/>
          </ac:spMkLst>
        </pc:spChg>
        <pc:spChg chg="add mod">
          <ac:chgData name="Praveen Namakkal Mohankumar" userId="8059d15b-4f8c-44f0-86d6-597a7b49ae19" providerId="ADAL" clId="{4145B09C-FFFF-6C46-85BA-522EBB5F5558}" dt="2024-04-29T05:57:35.244" v="7887" actId="1036"/>
          <ac:spMkLst>
            <pc:docMk/>
            <pc:sldMk cId="3136536079" sldId="8277"/>
            <ac:spMk id="24" creationId="{94A961C4-4128-4FD3-46CC-993F6308FFFD}"/>
          </ac:spMkLst>
        </pc:spChg>
        <pc:spChg chg="add mod">
          <ac:chgData name="Praveen Namakkal Mohankumar" userId="8059d15b-4f8c-44f0-86d6-597a7b49ae19" providerId="ADAL" clId="{4145B09C-FFFF-6C46-85BA-522EBB5F5558}" dt="2024-04-29T05:57:35.244" v="7887" actId="1036"/>
          <ac:spMkLst>
            <pc:docMk/>
            <pc:sldMk cId="3136536079" sldId="8277"/>
            <ac:spMk id="25" creationId="{1DB62224-9635-EDA6-0A19-BC06D6E53D72}"/>
          </ac:spMkLst>
        </pc:spChg>
        <pc:spChg chg="add mod">
          <ac:chgData name="Praveen Namakkal Mohankumar" userId="8059d15b-4f8c-44f0-86d6-597a7b49ae19" providerId="ADAL" clId="{4145B09C-FFFF-6C46-85BA-522EBB5F5558}" dt="2024-04-29T05:57:35.244" v="7887" actId="1036"/>
          <ac:spMkLst>
            <pc:docMk/>
            <pc:sldMk cId="3136536079" sldId="8277"/>
            <ac:spMk id="26" creationId="{9E39CEBC-C53C-4D75-6BC9-08276723301A}"/>
          </ac:spMkLst>
        </pc:spChg>
        <pc:spChg chg="add mod">
          <ac:chgData name="Praveen Namakkal Mohankumar" userId="8059d15b-4f8c-44f0-86d6-597a7b49ae19" providerId="ADAL" clId="{4145B09C-FFFF-6C46-85BA-522EBB5F5558}" dt="2024-04-29T19:58:44.839" v="11179" actId="20577"/>
          <ac:spMkLst>
            <pc:docMk/>
            <pc:sldMk cId="3136536079" sldId="8277"/>
            <ac:spMk id="27" creationId="{368CB062-7B7E-1BB8-8845-846CCB3BBF3F}"/>
          </ac:spMkLst>
        </pc:spChg>
        <pc:spChg chg="add del mod">
          <ac:chgData name="Praveen Namakkal Mohankumar" userId="8059d15b-4f8c-44f0-86d6-597a7b49ae19" providerId="ADAL" clId="{4145B09C-FFFF-6C46-85BA-522EBB5F5558}" dt="2024-04-29T05:56:58.696" v="7863"/>
          <ac:spMkLst>
            <pc:docMk/>
            <pc:sldMk cId="3136536079" sldId="8277"/>
            <ac:spMk id="29" creationId="{ADDCFB39-13C7-0A70-DC00-70F4B014A4D7}"/>
          </ac:spMkLst>
        </pc:spChg>
        <pc:picChg chg="add mod">
          <ac:chgData name="Praveen Namakkal Mohankumar" userId="8059d15b-4f8c-44f0-86d6-597a7b49ae19" providerId="ADAL" clId="{4145B09C-FFFF-6C46-85BA-522EBB5F5558}" dt="2024-04-29T18:23:33.992" v="9418" actId="1037"/>
          <ac:picMkLst>
            <pc:docMk/>
            <pc:sldMk cId="3136536079" sldId="8277"/>
            <ac:picMk id="12" creationId="{97F7E251-C3F2-FBC0-B899-F5261D91CBB2}"/>
          </ac:picMkLst>
        </pc:picChg>
        <pc:picChg chg="add mod">
          <ac:chgData name="Praveen Namakkal Mohankumar" userId="8059d15b-4f8c-44f0-86d6-597a7b49ae19" providerId="ADAL" clId="{4145B09C-FFFF-6C46-85BA-522EBB5F5558}" dt="2024-04-29T18:23:33.992" v="9418" actId="1037"/>
          <ac:picMkLst>
            <pc:docMk/>
            <pc:sldMk cId="3136536079" sldId="8277"/>
            <ac:picMk id="13" creationId="{8306DB32-117C-FC6D-1555-E5BF9B50FEEA}"/>
          </ac:picMkLst>
        </pc:picChg>
        <pc:picChg chg="add mod">
          <ac:chgData name="Praveen Namakkal Mohankumar" userId="8059d15b-4f8c-44f0-86d6-597a7b49ae19" providerId="ADAL" clId="{4145B09C-FFFF-6C46-85BA-522EBB5F5558}" dt="2024-04-29T05:57:35.244" v="7887" actId="1036"/>
          <ac:picMkLst>
            <pc:docMk/>
            <pc:sldMk cId="3136536079" sldId="8277"/>
            <ac:picMk id="15" creationId="{7704360C-F553-D49F-0BD4-E19899875859}"/>
          </ac:picMkLst>
        </pc:picChg>
        <pc:picChg chg="add mod">
          <ac:chgData name="Praveen Namakkal Mohankumar" userId="8059d15b-4f8c-44f0-86d6-597a7b49ae19" providerId="ADAL" clId="{4145B09C-FFFF-6C46-85BA-522EBB5F5558}" dt="2024-04-29T05:57:35.244" v="7887" actId="1036"/>
          <ac:picMkLst>
            <pc:docMk/>
            <pc:sldMk cId="3136536079" sldId="8277"/>
            <ac:picMk id="16" creationId="{437778BE-5218-F44D-97A4-5DD1844A6F9B}"/>
          </ac:picMkLst>
        </pc:picChg>
        <pc:picChg chg="add mod">
          <ac:chgData name="Praveen Namakkal Mohankumar" userId="8059d15b-4f8c-44f0-86d6-597a7b49ae19" providerId="ADAL" clId="{4145B09C-FFFF-6C46-85BA-522EBB5F5558}" dt="2024-04-29T05:57:35.244" v="7887" actId="1036"/>
          <ac:picMkLst>
            <pc:docMk/>
            <pc:sldMk cId="3136536079" sldId="8277"/>
            <ac:picMk id="18" creationId="{4DCEBFB7-0FFC-A804-33B3-6F90935C3F96}"/>
          </ac:picMkLst>
        </pc:picChg>
        <pc:picChg chg="add mod">
          <ac:chgData name="Praveen Namakkal Mohankumar" userId="8059d15b-4f8c-44f0-86d6-597a7b49ae19" providerId="ADAL" clId="{4145B09C-FFFF-6C46-85BA-522EBB5F5558}" dt="2024-04-29T05:57:35.244" v="7887" actId="1036"/>
          <ac:picMkLst>
            <pc:docMk/>
            <pc:sldMk cId="3136536079" sldId="8277"/>
            <ac:picMk id="19" creationId="{C4B76DC0-4758-40EC-0441-C847AFB98DA0}"/>
          </ac:picMkLst>
        </pc:picChg>
        <pc:picChg chg="add mod">
          <ac:chgData name="Praveen Namakkal Mohankumar" userId="8059d15b-4f8c-44f0-86d6-597a7b49ae19" providerId="ADAL" clId="{4145B09C-FFFF-6C46-85BA-522EBB5F5558}" dt="2024-04-29T05:57:35.244" v="7887" actId="1036"/>
          <ac:picMkLst>
            <pc:docMk/>
            <pc:sldMk cId="3136536079" sldId="8277"/>
            <ac:picMk id="21" creationId="{DF30546D-14DE-7EC2-F611-4F7B69391993}"/>
          </ac:picMkLst>
        </pc:picChg>
        <pc:picChg chg="add mod">
          <ac:chgData name="Praveen Namakkal Mohankumar" userId="8059d15b-4f8c-44f0-86d6-597a7b49ae19" providerId="ADAL" clId="{4145B09C-FFFF-6C46-85BA-522EBB5F5558}" dt="2024-04-29T05:57:35.244" v="7887" actId="1036"/>
          <ac:picMkLst>
            <pc:docMk/>
            <pc:sldMk cId="3136536079" sldId="8277"/>
            <ac:picMk id="22" creationId="{AA2C4FF2-B157-47EA-2073-ED0798B5ACA6}"/>
          </ac:picMkLst>
        </pc:picChg>
        <pc:cxnChg chg="add mod">
          <ac:chgData name="Praveen Namakkal Mohankumar" userId="8059d15b-4f8c-44f0-86d6-597a7b49ae19" providerId="ADAL" clId="{4145B09C-FFFF-6C46-85BA-522EBB5F5558}" dt="2024-04-29T05:57:35.244" v="7887" actId="1036"/>
          <ac:cxnSpMkLst>
            <pc:docMk/>
            <pc:sldMk cId="3136536079" sldId="8277"/>
            <ac:cxnSpMk id="8" creationId="{008F2B68-E4E9-611A-5C3C-A6F0D0993931}"/>
          </ac:cxnSpMkLst>
        </pc:cxnChg>
        <pc:cxnChg chg="add mod">
          <ac:chgData name="Praveen Namakkal Mohankumar" userId="8059d15b-4f8c-44f0-86d6-597a7b49ae19" providerId="ADAL" clId="{4145B09C-FFFF-6C46-85BA-522EBB5F5558}" dt="2024-04-29T05:57:35.244" v="7887" actId="1036"/>
          <ac:cxnSpMkLst>
            <pc:docMk/>
            <pc:sldMk cId="3136536079" sldId="8277"/>
            <ac:cxnSpMk id="9" creationId="{72812AD0-D8B1-56C9-4FE5-CB5913D23C3D}"/>
          </ac:cxnSpMkLst>
        </pc:cxnChg>
        <pc:cxnChg chg="add mod">
          <ac:chgData name="Praveen Namakkal Mohankumar" userId="8059d15b-4f8c-44f0-86d6-597a7b49ae19" providerId="ADAL" clId="{4145B09C-FFFF-6C46-85BA-522EBB5F5558}" dt="2024-04-29T05:57:35.244" v="7887" actId="1036"/>
          <ac:cxnSpMkLst>
            <pc:docMk/>
            <pc:sldMk cId="3136536079" sldId="8277"/>
            <ac:cxnSpMk id="10" creationId="{5F8AB77C-F227-17AA-584B-607D69B873C4}"/>
          </ac:cxnSpMkLst>
        </pc:cxnChg>
        <pc:cxnChg chg="add mod">
          <ac:chgData name="Praveen Namakkal Mohankumar" userId="8059d15b-4f8c-44f0-86d6-597a7b49ae19" providerId="ADAL" clId="{4145B09C-FFFF-6C46-85BA-522EBB5F5558}" dt="2024-04-29T18:23:20.532" v="9399" actId="1076"/>
          <ac:cxnSpMkLst>
            <pc:docMk/>
            <pc:sldMk cId="3136536079" sldId="8277"/>
            <ac:cxnSpMk id="11" creationId="{FB201EBC-E0A1-0C6F-17D9-E77AD74B865E}"/>
          </ac:cxnSpMkLst>
        </pc:cxnChg>
        <pc:cxnChg chg="add del mod">
          <ac:chgData name="Praveen Namakkal Mohankumar" userId="8059d15b-4f8c-44f0-86d6-597a7b49ae19" providerId="ADAL" clId="{4145B09C-FFFF-6C46-85BA-522EBB5F5558}" dt="2024-04-29T18:23:17.605" v="9398" actId="478"/>
          <ac:cxnSpMkLst>
            <pc:docMk/>
            <pc:sldMk cId="3136536079" sldId="8277"/>
            <ac:cxnSpMk id="28" creationId="{0FF85CCE-645B-1665-D595-9728056CE9C7}"/>
          </ac:cxnSpMkLst>
        </pc:cxnChg>
      </pc:sldChg>
      <pc:sldChg chg="addSp delSp modSp add mod ord modAnim">
        <pc:chgData name="Praveen Namakkal Mohankumar" userId="8059d15b-4f8c-44f0-86d6-597a7b49ae19" providerId="ADAL" clId="{4145B09C-FFFF-6C46-85BA-522EBB5F5558}" dt="2024-04-29T20:43:20.554" v="11966" actId="20577"/>
        <pc:sldMkLst>
          <pc:docMk/>
          <pc:sldMk cId="2767012889" sldId="8278"/>
        </pc:sldMkLst>
        <pc:spChg chg="del">
          <ac:chgData name="Praveen Namakkal Mohankumar" userId="8059d15b-4f8c-44f0-86d6-597a7b49ae19" providerId="ADAL" clId="{4145B09C-FFFF-6C46-85BA-522EBB5F5558}" dt="2024-04-29T06:22:59.078" v="8608" actId="478"/>
          <ac:spMkLst>
            <pc:docMk/>
            <pc:sldMk cId="2767012889" sldId="8278"/>
            <ac:spMk id="3" creationId="{490D4D7C-1D05-327C-190E-1558A730A42A}"/>
          </ac:spMkLst>
        </pc:spChg>
        <pc:spChg chg="mod">
          <ac:chgData name="Praveen Namakkal Mohankumar" userId="8059d15b-4f8c-44f0-86d6-597a7b49ae19" providerId="ADAL" clId="{4145B09C-FFFF-6C46-85BA-522EBB5F5558}" dt="2024-04-29T18:16:44.222" v="9222" actId="1076"/>
          <ac:spMkLst>
            <pc:docMk/>
            <pc:sldMk cId="2767012889" sldId="8278"/>
            <ac:spMk id="4" creationId="{2123AE4C-ACD7-D1C6-24A0-FECD3EDC1809}"/>
          </ac:spMkLst>
        </pc:spChg>
        <pc:spChg chg="del">
          <ac:chgData name="Praveen Namakkal Mohankumar" userId="8059d15b-4f8c-44f0-86d6-597a7b49ae19" providerId="ADAL" clId="{4145B09C-FFFF-6C46-85BA-522EBB5F5558}" dt="2024-04-29T06:22:57.120" v="8607" actId="478"/>
          <ac:spMkLst>
            <pc:docMk/>
            <pc:sldMk cId="2767012889" sldId="8278"/>
            <ac:spMk id="6" creationId="{51F0E69A-1DCB-AC04-CDEE-08EA6D6E0BB1}"/>
          </ac:spMkLst>
        </pc:spChg>
        <pc:spChg chg="del">
          <ac:chgData name="Praveen Namakkal Mohankumar" userId="8059d15b-4f8c-44f0-86d6-597a7b49ae19" providerId="ADAL" clId="{4145B09C-FFFF-6C46-85BA-522EBB5F5558}" dt="2024-04-29T06:22:57.120" v="8607" actId="478"/>
          <ac:spMkLst>
            <pc:docMk/>
            <pc:sldMk cId="2767012889" sldId="8278"/>
            <ac:spMk id="7" creationId="{9CE6793A-7F8E-D407-BBB1-296DB76ADBE8}"/>
          </ac:spMkLst>
        </pc:spChg>
        <pc:spChg chg="del">
          <ac:chgData name="Praveen Namakkal Mohankumar" userId="8059d15b-4f8c-44f0-86d6-597a7b49ae19" providerId="ADAL" clId="{4145B09C-FFFF-6C46-85BA-522EBB5F5558}" dt="2024-04-29T06:22:57.120" v="8607" actId="478"/>
          <ac:spMkLst>
            <pc:docMk/>
            <pc:sldMk cId="2767012889" sldId="8278"/>
            <ac:spMk id="8" creationId="{B2160635-0F30-AD6A-FFEC-C7629B3B7277}"/>
          </ac:spMkLst>
        </pc:spChg>
        <pc:spChg chg="mod">
          <ac:chgData name="Praveen Namakkal Mohankumar" userId="8059d15b-4f8c-44f0-86d6-597a7b49ae19" providerId="ADAL" clId="{4145B09C-FFFF-6C46-85BA-522EBB5F5558}" dt="2024-04-29T20:43:20.554" v="11966" actId="20577"/>
          <ac:spMkLst>
            <pc:docMk/>
            <pc:sldMk cId="2767012889" sldId="8278"/>
            <ac:spMk id="11" creationId="{00000000-0000-0000-0000-000000000000}"/>
          </ac:spMkLst>
        </pc:spChg>
        <pc:spChg chg="del">
          <ac:chgData name="Praveen Namakkal Mohankumar" userId="8059d15b-4f8c-44f0-86d6-597a7b49ae19" providerId="ADAL" clId="{4145B09C-FFFF-6C46-85BA-522EBB5F5558}" dt="2024-04-29T06:22:57.120" v="8607" actId="478"/>
          <ac:spMkLst>
            <pc:docMk/>
            <pc:sldMk cId="2767012889" sldId="8278"/>
            <ac:spMk id="18" creationId="{9F265BC9-A9E4-29E5-73DF-7D08C275F4CC}"/>
          </ac:spMkLst>
        </pc:spChg>
        <pc:spChg chg="add mod">
          <ac:chgData name="Praveen Namakkal Mohankumar" userId="8059d15b-4f8c-44f0-86d6-597a7b49ae19" providerId="ADAL" clId="{4145B09C-FFFF-6C46-85BA-522EBB5F5558}" dt="2024-04-29T18:16:53.687" v="9236" actId="1036"/>
          <ac:spMkLst>
            <pc:docMk/>
            <pc:sldMk cId="2767012889" sldId="8278"/>
            <ac:spMk id="20" creationId="{5240A477-2B05-0A7F-DF13-E8EE87B13B1D}"/>
          </ac:spMkLst>
        </pc:spChg>
        <pc:spChg chg="add mod">
          <ac:chgData name="Praveen Namakkal Mohankumar" userId="8059d15b-4f8c-44f0-86d6-597a7b49ae19" providerId="ADAL" clId="{4145B09C-FFFF-6C46-85BA-522EBB5F5558}" dt="2024-04-29T18:22:02.586" v="9348" actId="20577"/>
          <ac:spMkLst>
            <pc:docMk/>
            <pc:sldMk cId="2767012889" sldId="8278"/>
            <ac:spMk id="22" creationId="{B91B6D34-AD73-B2CF-2627-DE6A656CED6F}"/>
          </ac:spMkLst>
        </pc:spChg>
        <pc:spChg chg="add mod">
          <ac:chgData name="Praveen Namakkal Mohankumar" userId="8059d15b-4f8c-44f0-86d6-597a7b49ae19" providerId="ADAL" clId="{4145B09C-FFFF-6C46-85BA-522EBB5F5558}" dt="2024-04-29T18:15:34.799" v="9126" actId="20577"/>
          <ac:spMkLst>
            <pc:docMk/>
            <pc:sldMk cId="2767012889" sldId="8278"/>
            <ac:spMk id="24" creationId="{0E4B880B-F64B-8C5C-B2FC-E89B2D2BC06D}"/>
          </ac:spMkLst>
        </pc:spChg>
        <pc:spChg chg="add mod">
          <ac:chgData name="Praveen Namakkal Mohankumar" userId="8059d15b-4f8c-44f0-86d6-597a7b49ae19" providerId="ADAL" clId="{4145B09C-FFFF-6C46-85BA-522EBB5F5558}" dt="2024-04-29T18:19:16.181" v="9282" actId="164"/>
          <ac:spMkLst>
            <pc:docMk/>
            <pc:sldMk cId="2767012889" sldId="8278"/>
            <ac:spMk id="27" creationId="{F8B68D8B-FE89-CF73-0412-3D1F5075747E}"/>
          </ac:spMkLst>
        </pc:spChg>
        <pc:spChg chg="add mod">
          <ac:chgData name="Praveen Namakkal Mohankumar" userId="8059d15b-4f8c-44f0-86d6-597a7b49ae19" providerId="ADAL" clId="{4145B09C-FFFF-6C46-85BA-522EBB5F5558}" dt="2024-04-29T20:43:14.491" v="11961" actId="20577"/>
          <ac:spMkLst>
            <pc:docMk/>
            <pc:sldMk cId="2767012889" sldId="8278"/>
            <ac:spMk id="28" creationId="{CEB730F2-8EBD-98AA-6530-FAA34365E6DA}"/>
          </ac:spMkLst>
        </pc:spChg>
        <pc:spChg chg="add mod">
          <ac:chgData name="Praveen Namakkal Mohankumar" userId="8059d15b-4f8c-44f0-86d6-597a7b49ae19" providerId="ADAL" clId="{4145B09C-FFFF-6C46-85BA-522EBB5F5558}" dt="2024-04-29T18:19:16.181" v="9282" actId="164"/>
          <ac:spMkLst>
            <pc:docMk/>
            <pc:sldMk cId="2767012889" sldId="8278"/>
            <ac:spMk id="29" creationId="{8BFD223B-C904-ADAE-70BF-C9C279E90071}"/>
          </ac:spMkLst>
        </pc:spChg>
        <pc:spChg chg="add mod">
          <ac:chgData name="Praveen Namakkal Mohankumar" userId="8059d15b-4f8c-44f0-86d6-597a7b49ae19" providerId="ADAL" clId="{4145B09C-FFFF-6C46-85BA-522EBB5F5558}" dt="2024-04-29T18:19:09.844" v="9277" actId="164"/>
          <ac:spMkLst>
            <pc:docMk/>
            <pc:sldMk cId="2767012889" sldId="8278"/>
            <ac:spMk id="31" creationId="{F12EFF65-DC11-8A00-D4E2-0F87EBF38D29}"/>
          </ac:spMkLst>
        </pc:spChg>
        <pc:spChg chg="add mod">
          <ac:chgData name="Praveen Namakkal Mohankumar" userId="8059d15b-4f8c-44f0-86d6-597a7b49ae19" providerId="ADAL" clId="{4145B09C-FFFF-6C46-85BA-522EBB5F5558}" dt="2024-04-29T18:19:09.844" v="9277" actId="164"/>
          <ac:spMkLst>
            <pc:docMk/>
            <pc:sldMk cId="2767012889" sldId="8278"/>
            <ac:spMk id="32" creationId="{3419B95D-E167-C73A-C1AA-A0ABBA38BD8E}"/>
          </ac:spMkLst>
        </pc:spChg>
        <pc:spChg chg="del mod topLvl">
          <ac:chgData name="Praveen Namakkal Mohankumar" userId="8059d15b-4f8c-44f0-86d6-597a7b49ae19" providerId="ADAL" clId="{4145B09C-FFFF-6C46-85BA-522EBB5F5558}" dt="2024-04-29T18:21:48.227" v="9338" actId="478"/>
          <ac:spMkLst>
            <pc:docMk/>
            <pc:sldMk cId="2767012889" sldId="8278"/>
            <ac:spMk id="39" creationId="{45211578-4E75-B61E-1B1F-B91D625861CF}"/>
          </ac:spMkLst>
        </pc:spChg>
        <pc:spChg chg="del mod">
          <ac:chgData name="Praveen Namakkal Mohankumar" userId="8059d15b-4f8c-44f0-86d6-597a7b49ae19" providerId="ADAL" clId="{4145B09C-FFFF-6C46-85BA-522EBB5F5558}" dt="2024-04-29T18:21:46.515" v="9337" actId="478"/>
          <ac:spMkLst>
            <pc:docMk/>
            <pc:sldMk cId="2767012889" sldId="8278"/>
            <ac:spMk id="40" creationId="{5CB4C753-EBA0-4FE9-2615-2DCED4454695}"/>
          </ac:spMkLst>
        </pc:spChg>
        <pc:spChg chg="add del mod">
          <ac:chgData name="Praveen Namakkal Mohankumar" userId="8059d15b-4f8c-44f0-86d6-597a7b49ae19" providerId="ADAL" clId="{4145B09C-FFFF-6C46-85BA-522EBB5F5558}" dt="2024-04-29T18:23:46.515" v="9421"/>
          <ac:spMkLst>
            <pc:docMk/>
            <pc:sldMk cId="2767012889" sldId="8278"/>
            <ac:spMk id="44" creationId="{84AC852A-C7BA-9A73-3F7A-9719309C6933}"/>
          </ac:spMkLst>
        </pc:spChg>
        <pc:spChg chg="add del mod">
          <ac:chgData name="Praveen Namakkal Mohankumar" userId="8059d15b-4f8c-44f0-86d6-597a7b49ae19" providerId="ADAL" clId="{4145B09C-FFFF-6C46-85BA-522EBB5F5558}" dt="2024-04-29T18:29:27.364" v="9553" actId="478"/>
          <ac:spMkLst>
            <pc:docMk/>
            <pc:sldMk cId="2767012889" sldId="8278"/>
            <ac:spMk id="45" creationId="{DB2A49F0-C5A4-8D3F-93C1-ED10A536E9EF}"/>
          </ac:spMkLst>
        </pc:spChg>
        <pc:spChg chg="add mod">
          <ac:chgData name="Praveen Namakkal Mohankumar" userId="8059d15b-4f8c-44f0-86d6-597a7b49ae19" providerId="ADAL" clId="{4145B09C-FFFF-6C46-85BA-522EBB5F5558}" dt="2024-04-29T18:25:26.867" v="9442"/>
          <ac:spMkLst>
            <pc:docMk/>
            <pc:sldMk cId="2767012889" sldId="8278"/>
            <ac:spMk id="46" creationId="{187DAAF1-7E5F-51D7-DAF1-FD1F19830CBF}"/>
          </ac:spMkLst>
        </pc:spChg>
        <pc:spChg chg="add mod">
          <ac:chgData name="Praveen Namakkal Mohankumar" userId="8059d15b-4f8c-44f0-86d6-597a7b49ae19" providerId="ADAL" clId="{4145B09C-FFFF-6C46-85BA-522EBB5F5558}" dt="2024-04-29T18:44:51.288" v="10069" actId="207"/>
          <ac:spMkLst>
            <pc:docMk/>
            <pc:sldMk cId="2767012889" sldId="8278"/>
            <ac:spMk id="47" creationId="{A14649E0-4E6E-B774-45AE-6584FCE758AE}"/>
          </ac:spMkLst>
        </pc:spChg>
        <pc:spChg chg="add del mod">
          <ac:chgData name="Praveen Namakkal Mohankumar" userId="8059d15b-4f8c-44f0-86d6-597a7b49ae19" providerId="ADAL" clId="{4145B09C-FFFF-6C46-85BA-522EBB5F5558}" dt="2024-04-29T18:29:26.416" v="9552" actId="478"/>
          <ac:spMkLst>
            <pc:docMk/>
            <pc:sldMk cId="2767012889" sldId="8278"/>
            <ac:spMk id="48" creationId="{A44C60C8-3E7D-E1AF-F110-C83E2AC7A542}"/>
          </ac:spMkLst>
        </pc:spChg>
        <pc:spChg chg="add mod">
          <ac:chgData name="Praveen Namakkal Mohankumar" userId="8059d15b-4f8c-44f0-86d6-597a7b49ae19" providerId="ADAL" clId="{4145B09C-FFFF-6C46-85BA-522EBB5F5558}" dt="2024-04-29T18:26:02.039" v="9487" actId="313"/>
          <ac:spMkLst>
            <pc:docMk/>
            <pc:sldMk cId="2767012889" sldId="8278"/>
            <ac:spMk id="49" creationId="{69F6D866-8F2D-FB4D-FD28-9912C52DE4AF}"/>
          </ac:spMkLst>
        </pc:spChg>
        <pc:spChg chg="add mod">
          <ac:chgData name="Praveen Namakkal Mohankumar" userId="8059d15b-4f8c-44f0-86d6-597a7b49ae19" providerId="ADAL" clId="{4145B09C-FFFF-6C46-85BA-522EBB5F5558}" dt="2024-04-29T18:44:55.155" v="10070" actId="207"/>
          <ac:spMkLst>
            <pc:docMk/>
            <pc:sldMk cId="2767012889" sldId="8278"/>
            <ac:spMk id="50" creationId="{5653D0C2-1A42-E260-9A31-8EF482A32289}"/>
          </ac:spMkLst>
        </pc:spChg>
        <pc:spChg chg="add del mod">
          <ac:chgData name="Praveen Namakkal Mohankumar" userId="8059d15b-4f8c-44f0-86d6-597a7b49ae19" providerId="ADAL" clId="{4145B09C-FFFF-6C46-85BA-522EBB5F5558}" dt="2024-04-29T18:29:15.278" v="9548" actId="478"/>
          <ac:spMkLst>
            <pc:docMk/>
            <pc:sldMk cId="2767012889" sldId="8278"/>
            <ac:spMk id="51" creationId="{B03AEA17-04BE-545C-FEBC-9BF7960D40A9}"/>
          </ac:spMkLst>
        </pc:spChg>
        <pc:spChg chg="add mod">
          <ac:chgData name="Praveen Namakkal Mohankumar" userId="8059d15b-4f8c-44f0-86d6-597a7b49ae19" providerId="ADAL" clId="{4145B09C-FFFF-6C46-85BA-522EBB5F5558}" dt="2024-04-29T18:26:25.994" v="9536" actId="20577"/>
          <ac:spMkLst>
            <pc:docMk/>
            <pc:sldMk cId="2767012889" sldId="8278"/>
            <ac:spMk id="52" creationId="{A5F4433E-DC04-23C9-572F-25DA1689CD7B}"/>
          </ac:spMkLst>
        </pc:spChg>
        <pc:spChg chg="add mod">
          <ac:chgData name="Praveen Namakkal Mohankumar" userId="8059d15b-4f8c-44f0-86d6-597a7b49ae19" providerId="ADAL" clId="{4145B09C-FFFF-6C46-85BA-522EBB5F5558}" dt="2024-04-29T18:44:58.422" v="10071" actId="207"/>
          <ac:spMkLst>
            <pc:docMk/>
            <pc:sldMk cId="2767012889" sldId="8278"/>
            <ac:spMk id="53" creationId="{8C1DAC7F-3489-3FAF-98D6-FD4831AF00C1}"/>
          </ac:spMkLst>
        </pc:spChg>
        <pc:spChg chg="add mod">
          <ac:chgData name="Praveen Namakkal Mohankumar" userId="8059d15b-4f8c-44f0-86d6-597a7b49ae19" providerId="ADAL" clId="{4145B09C-FFFF-6C46-85BA-522EBB5F5558}" dt="2024-04-29T18:28:45.663" v="9547" actId="207"/>
          <ac:spMkLst>
            <pc:docMk/>
            <pc:sldMk cId="2767012889" sldId="8278"/>
            <ac:spMk id="54" creationId="{1F63C7A3-09D8-06F5-3296-B34203288B10}"/>
          </ac:spMkLst>
        </pc:spChg>
        <pc:spChg chg="add mod">
          <ac:chgData name="Praveen Namakkal Mohankumar" userId="8059d15b-4f8c-44f0-86d6-597a7b49ae19" providerId="ADAL" clId="{4145B09C-FFFF-6C46-85BA-522EBB5F5558}" dt="2024-04-29T18:27:46.440" v="9540"/>
          <ac:spMkLst>
            <pc:docMk/>
            <pc:sldMk cId="2767012889" sldId="8278"/>
            <ac:spMk id="55" creationId="{2D75ADA1-A44B-E0D1-21E1-CCACFC8D2E32}"/>
          </ac:spMkLst>
        </pc:spChg>
        <pc:spChg chg="add mod">
          <ac:chgData name="Praveen Namakkal Mohankumar" userId="8059d15b-4f8c-44f0-86d6-597a7b49ae19" providerId="ADAL" clId="{4145B09C-FFFF-6C46-85BA-522EBB5F5558}" dt="2024-04-29T18:45:01.767" v="10072" actId="207"/>
          <ac:spMkLst>
            <pc:docMk/>
            <pc:sldMk cId="2767012889" sldId="8278"/>
            <ac:spMk id="56" creationId="{2B97CCC3-F593-6AC5-0F4B-1051E0C6358D}"/>
          </ac:spMkLst>
        </pc:spChg>
        <pc:spChg chg="add del mod">
          <ac:chgData name="Praveen Namakkal Mohankumar" userId="8059d15b-4f8c-44f0-86d6-597a7b49ae19" providerId="ADAL" clId="{4145B09C-FFFF-6C46-85BA-522EBB5F5558}" dt="2024-04-29T18:27:43.151" v="9539" actId="478"/>
          <ac:spMkLst>
            <pc:docMk/>
            <pc:sldMk cId="2767012889" sldId="8278"/>
            <ac:spMk id="57" creationId="{AD88F7D2-3D58-62DF-34F8-7CAC9A3D8CFA}"/>
          </ac:spMkLst>
        </pc:spChg>
        <pc:spChg chg="add mod">
          <ac:chgData name="Praveen Namakkal Mohankumar" userId="8059d15b-4f8c-44f0-86d6-597a7b49ae19" providerId="ADAL" clId="{4145B09C-FFFF-6C46-85BA-522EBB5F5558}" dt="2024-04-29T20:28:56.013" v="11716" actId="20577"/>
          <ac:spMkLst>
            <pc:docMk/>
            <pc:sldMk cId="2767012889" sldId="8278"/>
            <ac:spMk id="58" creationId="{D638CD93-3604-C14E-F6E6-32D0779B2999}"/>
          </ac:spMkLst>
        </pc:spChg>
        <pc:spChg chg="add mod">
          <ac:chgData name="Praveen Namakkal Mohankumar" userId="8059d15b-4f8c-44f0-86d6-597a7b49ae19" providerId="ADAL" clId="{4145B09C-FFFF-6C46-85BA-522EBB5F5558}" dt="2024-04-29T18:30:30.363" v="9568" actId="20577"/>
          <ac:spMkLst>
            <pc:docMk/>
            <pc:sldMk cId="2767012889" sldId="8278"/>
            <ac:spMk id="59" creationId="{D03569CC-F1E7-61E4-A9DD-ED65F522B01F}"/>
          </ac:spMkLst>
        </pc:spChg>
        <pc:spChg chg="add mod">
          <ac:chgData name="Praveen Namakkal Mohankumar" userId="8059d15b-4f8c-44f0-86d6-597a7b49ae19" providerId="ADAL" clId="{4145B09C-FFFF-6C46-85BA-522EBB5F5558}" dt="2024-04-29T18:43:35.595" v="10011" actId="20577"/>
          <ac:spMkLst>
            <pc:docMk/>
            <pc:sldMk cId="2767012889" sldId="8278"/>
            <ac:spMk id="60" creationId="{A37D37A8-2AE5-6E09-322D-2B86A1D42070}"/>
          </ac:spMkLst>
        </pc:spChg>
        <pc:grpChg chg="add mod">
          <ac:chgData name="Praveen Namakkal Mohankumar" userId="8059d15b-4f8c-44f0-86d6-597a7b49ae19" providerId="ADAL" clId="{4145B09C-FFFF-6C46-85BA-522EBB5F5558}" dt="2024-04-29T18:23:50.273" v="9431" actId="1038"/>
          <ac:grpSpMkLst>
            <pc:docMk/>
            <pc:sldMk cId="2767012889" sldId="8278"/>
            <ac:grpSpMk id="33" creationId="{63D3283C-FA77-BADC-6BCD-26A18F1F8049}"/>
          </ac:grpSpMkLst>
        </pc:grpChg>
        <pc:grpChg chg="add mod">
          <ac:chgData name="Praveen Namakkal Mohankumar" userId="8059d15b-4f8c-44f0-86d6-597a7b49ae19" providerId="ADAL" clId="{4145B09C-FFFF-6C46-85BA-522EBB5F5558}" dt="2024-04-29T18:23:50.273" v="9431" actId="1038"/>
          <ac:grpSpMkLst>
            <pc:docMk/>
            <pc:sldMk cId="2767012889" sldId="8278"/>
            <ac:grpSpMk id="34" creationId="{DAF4168C-B2F7-4C93-8933-399471DFCDE6}"/>
          </ac:grpSpMkLst>
        </pc:grpChg>
        <pc:grpChg chg="add mod">
          <ac:chgData name="Praveen Namakkal Mohankumar" userId="8059d15b-4f8c-44f0-86d6-597a7b49ae19" providerId="ADAL" clId="{4145B09C-FFFF-6C46-85BA-522EBB5F5558}" dt="2024-04-29T18:23:50.273" v="9431" actId="1038"/>
          <ac:grpSpMkLst>
            <pc:docMk/>
            <pc:sldMk cId="2767012889" sldId="8278"/>
            <ac:grpSpMk id="35" creationId="{E2C1D985-2D67-62B3-4C64-9C7651C563D5}"/>
          </ac:grpSpMkLst>
        </pc:grpChg>
        <pc:grpChg chg="add del mod">
          <ac:chgData name="Praveen Namakkal Mohankumar" userId="8059d15b-4f8c-44f0-86d6-597a7b49ae19" providerId="ADAL" clId="{4145B09C-FFFF-6C46-85BA-522EBB5F5558}" dt="2024-04-29T18:21:48.227" v="9338" actId="478"/>
          <ac:grpSpMkLst>
            <pc:docMk/>
            <pc:sldMk cId="2767012889" sldId="8278"/>
            <ac:grpSpMk id="36" creationId="{4D32A969-48B2-3EA7-F75E-56D43470D15E}"/>
          </ac:grpSpMkLst>
        </pc:grpChg>
        <pc:grpChg chg="del mod">
          <ac:chgData name="Praveen Namakkal Mohankumar" userId="8059d15b-4f8c-44f0-86d6-597a7b49ae19" providerId="ADAL" clId="{4145B09C-FFFF-6C46-85BA-522EBB5F5558}" dt="2024-04-29T18:21:46.515" v="9337" actId="478"/>
          <ac:grpSpMkLst>
            <pc:docMk/>
            <pc:sldMk cId="2767012889" sldId="8278"/>
            <ac:grpSpMk id="38" creationId="{FFCD28F1-FE01-0FC3-D639-59CD7346E27B}"/>
          </ac:grpSpMkLst>
        </pc:grpChg>
        <pc:graphicFrameChg chg="del">
          <ac:chgData name="Praveen Namakkal Mohankumar" userId="8059d15b-4f8c-44f0-86d6-597a7b49ae19" providerId="ADAL" clId="{4145B09C-FFFF-6C46-85BA-522EBB5F5558}" dt="2024-04-29T06:22:57.120" v="8607" actId="478"/>
          <ac:graphicFrameMkLst>
            <pc:docMk/>
            <pc:sldMk cId="2767012889" sldId="8278"/>
            <ac:graphicFrameMk id="16" creationId="{7FF1EC95-89ED-2A13-D79B-420B43B0DCA2}"/>
          </ac:graphicFrameMkLst>
        </pc:graphicFrameChg>
        <pc:picChg chg="del">
          <ac:chgData name="Praveen Namakkal Mohankumar" userId="8059d15b-4f8c-44f0-86d6-597a7b49ae19" providerId="ADAL" clId="{4145B09C-FFFF-6C46-85BA-522EBB5F5558}" dt="2024-04-29T06:22:57.120" v="8607" actId="478"/>
          <ac:picMkLst>
            <pc:docMk/>
            <pc:sldMk cId="2767012889" sldId="8278"/>
            <ac:picMk id="9" creationId="{77F622E6-6776-D392-8E7A-7E6DA85F5CC5}"/>
          </ac:picMkLst>
        </pc:picChg>
        <pc:picChg chg="del">
          <ac:chgData name="Praveen Namakkal Mohankumar" userId="8059d15b-4f8c-44f0-86d6-597a7b49ae19" providerId="ADAL" clId="{4145B09C-FFFF-6C46-85BA-522EBB5F5558}" dt="2024-04-29T06:22:57.120" v="8607" actId="478"/>
          <ac:picMkLst>
            <pc:docMk/>
            <pc:sldMk cId="2767012889" sldId="8278"/>
            <ac:picMk id="10" creationId="{58DDAF73-93A7-631E-6860-127B47BCA1C3}"/>
          </ac:picMkLst>
        </pc:picChg>
        <pc:picChg chg="del">
          <ac:chgData name="Praveen Namakkal Mohankumar" userId="8059d15b-4f8c-44f0-86d6-597a7b49ae19" providerId="ADAL" clId="{4145B09C-FFFF-6C46-85BA-522EBB5F5558}" dt="2024-04-29T06:22:57.120" v="8607" actId="478"/>
          <ac:picMkLst>
            <pc:docMk/>
            <pc:sldMk cId="2767012889" sldId="8278"/>
            <ac:picMk id="12" creationId="{3377DD45-6EF8-3809-A337-FF4A609B78C6}"/>
          </ac:picMkLst>
        </pc:picChg>
        <pc:picChg chg="del">
          <ac:chgData name="Praveen Namakkal Mohankumar" userId="8059d15b-4f8c-44f0-86d6-597a7b49ae19" providerId="ADAL" clId="{4145B09C-FFFF-6C46-85BA-522EBB5F5558}" dt="2024-04-29T06:22:57.120" v="8607" actId="478"/>
          <ac:picMkLst>
            <pc:docMk/>
            <pc:sldMk cId="2767012889" sldId="8278"/>
            <ac:picMk id="13" creationId="{2890C390-EE00-B008-EFD0-1F9A23B0D4E4}"/>
          </ac:picMkLst>
        </pc:picChg>
        <pc:picChg chg="del">
          <ac:chgData name="Praveen Namakkal Mohankumar" userId="8059d15b-4f8c-44f0-86d6-597a7b49ae19" providerId="ADAL" clId="{4145B09C-FFFF-6C46-85BA-522EBB5F5558}" dt="2024-04-29T06:22:57.120" v="8607" actId="478"/>
          <ac:picMkLst>
            <pc:docMk/>
            <pc:sldMk cId="2767012889" sldId="8278"/>
            <ac:picMk id="14" creationId="{8EA5E075-67AE-96C3-F585-EBBACBF55C30}"/>
          </ac:picMkLst>
        </pc:picChg>
        <pc:picChg chg="del">
          <ac:chgData name="Praveen Namakkal Mohankumar" userId="8059d15b-4f8c-44f0-86d6-597a7b49ae19" providerId="ADAL" clId="{4145B09C-FFFF-6C46-85BA-522EBB5F5558}" dt="2024-04-29T06:22:57.120" v="8607" actId="478"/>
          <ac:picMkLst>
            <pc:docMk/>
            <pc:sldMk cId="2767012889" sldId="8278"/>
            <ac:picMk id="15" creationId="{EE909590-031D-40F6-A403-2A652FAE9AAC}"/>
          </ac:picMkLst>
        </pc:picChg>
        <pc:picChg chg="del">
          <ac:chgData name="Praveen Namakkal Mohankumar" userId="8059d15b-4f8c-44f0-86d6-597a7b49ae19" providerId="ADAL" clId="{4145B09C-FFFF-6C46-85BA-522EBB5F5558}" dt="2024-04-29T06:22:57.120" v="8607" actId="478"/>
          <ac:picMkLst>
            <pc:docMk/>
            <pc:sldMk cId="2767012889" sldId="8278"/>
            <ac:picMk id="17" creationId="{1B2FB087-68CC-1904-F39F-C1C4C53E20C0}"/>
          </ac:picMkLst>
        </pc:picChg>
        <pc:picChg chg="del">
          <ac:chgData name="Praveen Namakkal Mohankumar" userId="8059d15b-4f8c-44f0-86d6-597a7b49ae19" providerId="ADAL" clId="{4145B09C-FFFF-6C46-85BA-522EBB5F5558}" dt="2024-04-29T06:22:57.120" v="8607" actId="478"/>
          <ac:picMkLst>
            <pc:docMk/>
            <pc:sldMk cId="2767012889" sldId="8278"/>
            <ac:picMk id="19" creationId="{E2A9074C-BF30-E02F-D8CF-AF20C441E119}"/>
          </ac:picMkLst>
        </pc:picChg>
        <pc:picChg chg="del">
          <ac:chgData name="Praveen Namakkal Mohankumar" userId="8059d15b-4f8c-44f0-86d6-597a7b49ae19" providerId="ADAL" clId="{4145B09C-FFFF-6C46-85BA-522EBB5F5558}" dt="2024-04-29T06:22:57.120" v="8607" actId="478"/>
          <ac:picMkLst>
            <pc:docMk/>
            <pc:sldMk cId="2767012889" sldId="8278"/>
            <ac:picMk id="21" creationId="{72FF3DE2-3C66-D922-4EA9-67ADDB278E05}"/>
          </ac:picMkLst>
        </pc:picChg>
        <pc:picChg chg="add del mod">
          <ac:chgData name="Praveen Namakkal Mohankumar" userId="8059d15b-4f8c-44f0-86d6-597a7b49ae19" providerId="ADAL" clId="{4145B09C-FFFF-6C46-85BA-522EBB5F5558}" dt="2024-04-29T19:03:16.861" v="10235" actId="478"/>
          <ac:picMkLst>
            <pc:docMk/>
            <pc:sldMk cId="2767012889" sldId="8278"/>
            <ac:picMk id="25" creationId="{3A52D96F-D95C-C38C-7001-D9BBD1E7E2BA}"/>
          </ac:picMkLst>
        </pc:picChg>
        <pc:picChg chg="add del mod">
          <ac:chgData name="Praveen Namakkal Mohankumar" userId="8059d15b-4f8c-44f0-86d6-597a7b49ae19" providerId="ADAL" clId="{4145B09C-FFFF-6C46-85BA-522EBB5F5558}" dt="2024-04-29T19:02:58.649" v="10232" actId="478"/>
          <ac:picMkLst>
            <pc:docMk/>
            <pc:sldMk cId="2767012889" sldId="8278"/>
            <ac:picMk id="26" creationId="{99E29C50-52DD-12A0-1931-39668BC1F548}"/>
          </ac:picMkLst>
        </pc:picChg>
        <pc:picChg chg="add del mod">
          <ac:chgData name="Praveen Namakkal Mohankumar" userId="8059d15b-4f8c-44f0-86d6-597a7b49ae19" providerId="ADAL" clId="{4145B09C-FFFF-6C46-85BA-522EBB5F5558}" dt="2024-04-29T19:03:37.254" v="10241" actId="478"/>
          <ac:picMkLst>
            <pc:docMk/>
            <pc:sldMk cId="2767012889" sldId="8278"/>
            <ac:picMk id="30" creationId="{76A722F4-A14B-D133-2467-5A8C7C3ED32F}"/>
          </ac:picMkLst>
        </pc:picChg>
        <pc:picChg chg="del mod topLvl">
          <ac:chgData name="Praveen Namakkal Mohankumar" userId="8059d15b-4f8c-44f0-86d6-597a7b49ae19" providerId="ADAL" clId="{4145B09C-FFFF-6C46-85BA-522EBB5F5558}" dt="2024-04-29T18:24:45.179" v="9436" actId="478"/>
          <ac:picMkLst>
            <pc:docMk/>
            <pc:sldMk cId="2767012889" sldId="8278"/>
            <ac:picMk id="37" creationId="{EAC17A88-92ED-5DDE-030A-6686DA06CDAB}"/>
          </ac:picMkLst>
        </pc:picChg>
        <pc:picChg chg="add del mod">
          <ac:chgData name="Praveen Namakkal Mohankumar" userId="8059d15b-4f8c-44f0-86d6-597a7b49ae19" providerId="ADAL" clId="{4145B09C-FFFF-6C46-85BA-522EBB5F5558}" dt="2024-04-29T18:24:45.179" v="9436" actId="478"/>
          <ac:picMkLst>
            <pc:docMk/>
            <pc:sldMk cId="2767012889" sldId="8278"/>
            <ac:picMk id="41" creationId="{976F89A7-528F-6BBB-3A77-B7994226DF3A}"/>
          </ac:picMkLst>
        </pc:picChg>
        <pc:picChg chg="add del mod">
          <ac:chgData name="Praveen Namakkal Mohankumar" userId="8059d15b-4f8c-44f0-86d6-597a7b49ae19" providerId="ADAL" clId="{4145B09C-FFFF-6C46-85BA-522EBB5F5558}" dt="2024-04-29T18:24:45.179" v="9436" actId="478"/>
          <ac:picMkLst>
            <pc:docMk/>
            <pc:sldMk cId="2767012889" sldId="8278"/>
            <ac:picMk id="42" creationId="{D3E19404-7989-DD01-982B-D3E68CD320D4}"/>
          </ac:picMkLst>
        </pc:picChg>
        <pc:picChg chg="add del mod">
          <ac:chgData name="Praveen Namakkal Mohankumar" userId="8059d15b-4f8c-44f0-86d6-597a7b49ae19" providerId="ADAL" clId="{4145B09C-FFFF-6C46-85BA-522EBB5F5558}" dt="2024-04-29T18:24:45.179" v="9436" actId="478"/>
          <ac:picMkLst>
            <pc:docMk/>
            <pc:sldMk cId="2767012889" sldId="8278"/>
            <ac:picMk id="43" creationId="{527F5366-8BEF-B86E-9FD4-863828D841AD}"/>
          </ac:picMkLst>
        </pc:picChg>
        <pc:picChg chg="add del mod">
          <ac:chgData name="Praveen Namakkal Mohankumar" userId="8059d15b-4f8c-44f0-86d6-597a7b49ae19" providerId="ADAL" clId="{4145B09C-FFFF-6C46-85BA-522EBB5F5558}" dt="2024-04-29T19:02:03.572" v="10224" actId="478"/>
          <ac:picMkLst>
            <pc:docMk/>
            <pc:sldMk cId="2767012889" sldId="8278"/>
            <ac:picMk id="61" creationId="{B9F3331E-BC67-7DC4-2963-284847D1E4C3}"/>
          </ac:picMkLst>
        </pc:picChg>
        <pc:picChg chg="add del mod">
          <ac:chgData name="Praveen Namakkal Mohankumar" userId="8059d15b-4f8c-44f0-86d6-597a7b49ae19" providerId="ADAL" clId="{4145B09C-FFFF-6C46-85BA-522EBB5F5558}" dt="2024-04-29T19:02:26.377" v="10230" actId="1076"/>
          <ac:picMkLst>
            <pc:docMk/>
            <pc:sldMk cId="2767012889" sldId="8278"/>
            <ac:picMk id="62" creationId="{FCA0495F-0F9D-0A82-1DD0-95CFF3FCDAA0}"/>
          </ac:picMkLst>
        </pc:picChg>
        <pc:picChg chg="add mod">
          <ac:chgData name="Praveen Namakkal Mohankumar" userId="8059d15b-4f8c-44f0-86d6-597a7b49ae19" providerId="ADAL" clId="{4145B09C-FFFF-6C46-85BA-522EBB5F5558}" dt="2024-04-29T19:04:14.848" v="10248" actId="12788"/>
          <ac:picMkLst>
            <pc:docMk/>
            <pc:sldMk cId="2767012889" sldId="8278"/>
            <ac:picMk id="63" creationId="{24ED75F8-7EC9-EE0E-8521-DC63CC2E84AA}"/>
          </ac:picMkLst>
        </pc:picChg>
        <pc:picChg chg="add mod">
          <ac:chgData name="Praveen Namakkal Mohankumar" userId="8059d15b-4f8c-44f0-86d6-597a7b49ae19" providerId="ADAL" clId="{4145B09C-FFFF-6C46-85BA-522EBB5F5558}" dt="2024-04-29T19:04:14.848" v="10248" actId="12788"/>
          <ac:picMkLst>
            <pc:docMk/>
            <pc:sldMk cId="2767012889" sldId="8278"/>
            <ac:picMk id="64" creationId="{DFD519B3-2492-3F19-8B25-25615F3BEC72}"/>
          </ac:picMkLst>
        </pc:picChg>
        <pc:picChg chg="add mod">
          <ac:chgData name="Praveen Namakkal Mohankumar" userId="8059d15b-4f8c-44f0-86d6-597a7b49ae19" providerId="ADAL" clId="{4145B09C-FFFF-6C46-85BA-522EBB5F5558}" dt="2024-04-29T19:03:35.253" v="10240"/>
          <ac:picMkLst>
            <pc:docMk/>
            <pc:sldMk cId="2767012889" sldId="8278"/>
            <ac:picMk id="65" creationId="{1B71DE34-701B-4CC7-2BE3-42FCC6F6C8ED}"/>
          </ac:picMkLst>
        </pc:picChg>
        <pc:picChg chg="add mod">
          <ac:chgData name="Praveen Namakkal Mohankumar" userId="8059d15b-4f8c-44f0-86d6-597a7b49ae19" providerId="ADAL" clId="{4145B09C-FFFF-6C46-85BA-522EBB5F5558}" dt="2024-04-29T19:04:14.848" v="10248" actId="12788"/>
          <ac:picMkLst>
            <pc:docMk/>
            <pc:sldMk cId="2767012889" sldId="8278"/>
            <ac:picMk id="66" creationId="{0704482F-107D-927E-1CD3-E6DA18276AA8}"/>
          </ac:picMkLst>
        </pc:picChg>
        <pc:cxnChg chg="add mod">
          <ac:chgData name="Praveen Namakkal Mohankumar" userId="8059d15b-4f8c-44f0-86d6-597a7b49ae19" providerId="ADAL" clId="{4145B09C-FFFF-6C46-85BA-522EBB5F5558}" dt="2024-04-29T19:56:14.004" v="11169" actId="1037"/>
          <ac:cxnSpMkLst>
            <pc:docMk/>
            <pc:sldMk cId="2767012889" sldId="8278"/>
            <ac:cxnSpMk id="23" creationId="{1CF4FE98-9BE0-B2DB-845A-B5EACC7AAFCA}"/>
          </ac:cxnSpMkLst>
        </pc:cxnChg>
      </pc:sldChg>
      <pc:sldChg chg="modSp add mod ord modAnim">
        <pc:chgData name="Praveen Namakkal Mohankumar" userId="8059d15b-4f8c-44f0-86d6-597a7b49ae19" providerId="ADAL" clId="{4145B09C-FFFF-6C46-85BA-522EBB5F5558}" dt="2024-04-29T20:29:55.089" v="11719"/>
        <pc:sldMkLst>
          <pc:docMk/>
          <pc:sldMk cId="209924970" sldId="8279"/>
        </pc:sldMkLst>
        <pc:spChg chg="mod">
          <ac:chgData name="Praveen Namakkal Mohankumar" userId="8059d15b-4f8c-44f0-86d6-597a7b49ae19" providerId="ADAL" clId="{4145B09C-FFFF-6C46-85BA-522EBB5F5558}" dt="2024-04-29T18:48:13.923" v="10090" actId="20577"/>
          <ac:spMkLst>
            <pc:docMk/>
            <pc:sldMk cId="209924970" sldId="8279"/>
            <ac:spMk id="12" creationId="{00000000-0000-0000-0000-000000000000}"/>
          </ac:spMkLst>
        </pc:spChg>
      </pc:sldChg>
      <pc:sldChg chg="add del ord">
        <pc:chgData name="Praveen Namakkal Mohankumar" userId="8059d15b-4f8c-44f0-86d6-597a7b49ae19" providerId="ADAL" clId="{4145B09C-FFFF-6C46-85BA-522EBB5F5558}" dt="2024-04-29T17:16:13.528" v="8611" actId="2696"/>
        <pc:sldMkLst>
          <pc:docMk/>
          <pc:sldMk cId="1881413114" sldId="8279"/>
        </pc:sldMkLst>
      </pc:sldChg>
      <pc:sldChg chg="addSp delSp modSp add mod ord delAnim modAnim">
        <pc:chgData name="Praveen Namakkal Mohankumar" userId="8059d15b-4f8c-44f0-86d6-597a7b49ae19" providerId="ADAL" clId="{4145B09C-FFFF-6C46-85BA-522EBB5F5558}" dt="2024-04-29T20:16:01.943" v="11629" actId="20577"/>
        <pc:sldMkLst>
          <pc:docMk/>
          <pc:sldMk cId="821627449" sldId="8280"/>
        </pc:sldMkLst>
        <pc:spChg chg="mod">
          <ac:chgData name="Praveen Namakkal Mohankumar" userId="8059d15b-4f8c-44f0-86d6-597a7b49ae19" providerId="ADAL" clId="{4145B09C-FFFF-6C46-85BA-522EBB5F5558}" dt="2024-04-29T19:01:13.674" v="10213"/>
          <ac:spMkLst>
            <pc:docMk/>
            <pc:sldMk cId="821627449" sldId="8280"/>
            <ac:spMk id="7" creationId="{42E23815-22E5-8667-7281-9C8C8A20337E}"/>
          </ac:spMkLst>
        </pc:spChg>
        <pc:spChg chg="mod">
          <ac:chgData name="Praveen Namakkal Mohankumar" userId="8059d15b-4f8c-44f0-86d6-597a7b49ae19" providerId="ADAL" clId="{4145B09C-FFFF-6C46-85BA-522EBB5F5558}" dt="2024-04-29T19:01:13.674" v="10213"/>
          <ac:spMkLst>
            <pc:docMk/>
            <pc:sldMk cId="821627449" sldId="8280"/>
            <ac:spMk id="8" creationId="{037AEDF8-52D7-A8F4-6C84-D4865B0E5CDD}"/>
          </ac:spMkLst>
        </pc:spChg>
        <pc:spChg chg="mod">
          <ac:chgData name="Praveen Namakkal Mohankumar" userId="8059d15b-4f8c-44f0-86d6-597a7b49ae19" providerId="ADAL" clId="{4145B09C-FFFF-6C46-85BA-522EBB5F5558}" dt="2024-04-29T19:01:13.674" v="10213"/>
          <ac:spMkLst>
            <pc:docMk/>
            <pc:sldMk cId="821627449" sldId="8280"/>
            <ac:spMk id="9" creationId="{E5508518-BA67-1C99-7D5D-162A9F09DE73}"/>
          </ac:spMkLst>
        </pc:spChg>
        <pc:spChg chg="mod">
          <ac:chgData name="Praveen Namakkal Mohankumar" userId="8059d15b-4f8c-44f0-86d6-597a7b49ae19" providerId="ADAL" clId="{4145B09C-FFFF-6C46-85BA-522EBB5F5558}" dt="2024-04-29T18:47:55.230" v="10078"/>
          <ac:spMkLst>
            <pc:docMk/>
            <pc:sldMk cId="821627449" sldId="8280"/>
            <ac:spMk id="11" creationId="{00000000-0000-0000-0000-000000000000}"/>
          </ac:spMkLst>
        </pc:spChg>
        <pc:spChg chg="add mod">
          <ac:chgData name="Praveen Namakkal Mohankumar" userId="8059d15b-4f8c-44f0-86d6-597a7b49ae19" providerId="ADAL" clId="{4145B09C-FFFF-6C46-85BA-522EBB5F5558}" dt="2024-04-29T19:50:20.074" v="11091" actId="164"/>
          <ac:spMkLst>
            <pc:docMk/>
            <pc:sldMk cId="821627449" sldId="8280"/>
            <ac:spMk id="18" creationId="{6D92FEBF-EA26-FD90-5221-7A9C8643B39C}"/>
          </ac:spMkLst>
        </pc:spChg>
        <pc:spChg chg="del">
          <ac:chgData name="Praveen Namakkal Mohankumar" userId="8059d15b-4f8c-44f0-86d6-597a7b49ae19" providerId="ADAL" clId="{4145B09C-FFFF-6C46-85BA-522EBB5F5558}" dt="2024-04-29T18:34:04.598" v="9686" actId="478"/>
          <ac:spMkLst>
            <pc:docMk/>
            <pc:sldMk cId="821627449" sldId="8280"/>
            <ac:spMk id="20" creationId="{5240A477-2B05-0A7F-DF13-E8EE87B13B1D}"/>
          </ac:spMkLst>
        </pc:spChg>
        <pc:spChg chg="add mod">
          <ac:chgData name="Praveen Namakkal Mohankumar" userId="8059d15b-4f8c-44f0-86d6-597a7b49ae19" providerId="ADAL" clId="{4145B09C-FFFF-6C46-85BA-522EBB5F5558}" dt="2024-04-29T19:50:24.710" v="11092" actId="164"/>
          <ac:spMkLst>
            <pc:docMk/>
            <pc:sldMk cId="821627449" sldId="8280"/>
            <ac:spMk id="21" creationId="{7306C30F-3634-AE13-66B8-68DF3C68CA0B}"/>
          </ac:spMkLst>
        </pc:spChg>
        <pc:spChg chg="del">
          <ac:chgData name="Praveen Namakkal Mohankumar" userId="8059d15b-4f8c-44f0-86d6-597a7b49ae19" providerId="ADAL" clId="{4145B09C-FFFF-6C46-85BA-522EBB5F5558}" dt="2024-04-29T18:34:04.598" v="9686" actId="478"/>
          <ac:spMkLst>
            <pc:docMk/>
            <pc:sldMk cId="821627449" sldId="8280"/>
            <ac:spMk id="22" creationId="{B91B6D34-AD73-B2CF-2627-DE6A656CED6F}"/>
          </ac:spMkLst>
        </pc:spChg>
        <pc:spChg chg="add mod">
          <ac:chgData name="Praveen Namakkal Mohankumar" userId="8059d15b-4f8c-44f0-86d6-597a7b49ae19" providerId="ADAL" clId="{4145B09C-FFFF-6C46-85BA-522EBB5F5558}" dt="2024-04-29T19:50:28.285" v="11093" actId="164"/>
          <ac:spMkLst>
            <pc:docMk/>
            <pc:sldMk cId="821627449" sldId="8280"/>
            <ac:spMk id="37" creationId="{082E515E-08C7-9B30-752E-5042ABE749ED}"/>
          </ac:spMkLst>
        </pc:spChg>
        <pc:spChg chg="add del mod">
          <ac:chgData name="Praveen Namakkal Mohankumar" userId="8059d15b-4f8c-44f0-86d6-597a7b49ae19" providerId="ADAL" clId="{4145B09C-FFFF-6C46-85BA-522EBB5F5558}" dt="2024-04-29T19:09:20.397" v="10342" actId="478"/>
          <ac:spMkLst>
            <pc:docMk/>
            <pc:sldMk cId="821627449" sldId="8280"/>
            <ac:spMk id="39" creationId="{5B717A77-38E2-0FEE-0B5E-E00055356DED}"/>
          </ac:spMkLst>
        </pc:spChg>
        <pc:spChg chg="add del mod">
          <ac:chgData name="Praveen Namakkal Mohankumar" userId="8059d15b-4f8c-44f0-86d6-597a7b49ae19" providerId="ADAL" clId="{4145B09C-FFFF-6C46-85BA-522EBB5F5558}" dt="2024-04-29T19:09:20.397" v="10342" actId="478"/>
          <ac:spMkLst>
            <pc:docMk/>
            <pc:sldMk cId="821627449" sldId="8280"/>
            <ac:spMk id="41" creationId="{9E5A1C6F-BC73-4534-301A-1CB33C49BDDC}"/>
          </ac:spMkLst>
        </pc:spChg>
        <pc:spChg chg="add del mod">
          <ac:chgData name="Praveen Namakkal Mohankumar" userId="8059d15b-4f8c-44f0-86d6-597a7b49ae19" providerId="ADAL" clId="{4145B09C-FFFF-6C46-85BA-522EBB5F5558}" dt="2024-04-29T19:09:20.397" v="10342" actId="478"/>
          <ac:spMkLst>
            <pc:docMk/>
            <pc:sldMk cId="821627449" sldId="8280"/>
            <ac:spMk id="43" creationId="{456F47E5-F5D0-85A3-39E6-396965AA4470}"/>
          </ac:spMkLst>
        </pc:spChg>
        <pc:spChg chg="add mod">
          <ac:chgData name="Praveen Namakkal Mohankumar" userId="8059d15b-4f8c-44f0-86d6-597a7b49ae19" providerId="ADAL" clId="{4145B09C-FFFF-6C46-85BA-522EBB5F5558}" dt="2024-04-29T20:00:58.021" v="11218" actId="6559"/>
          <ac:spMkLst>
            <pc:docMk/>
            <pc:sldMk cId="821627449" sldId="8280"/>
            <ac:spMk id="44" creationId="{8F600D22-8B2A-176D-F74D-48D5042AA094}"/>
          </ac:spMkLst>
        </pc:spChg>
        <pc:spChg chg="add mod">
          <ac:chgData name="Praveen Namakkal Mohankumar" userId="8059d15b-4f8c-44f0-86d6-597a7b49ae19" providerId="ADAL" clId="{4145B09C-FFFF-6C46-85BA-522EBB5F5558}" dt="2024-04-29T20:16:01.943" v="11629" actId="20577"/>
          <ac:spMkLst>
            <pc:docMk/>
            <pc:sldMk cId="821627449" sldId="8280"/>
            <ac:spMk id="45" creationId="{9722F58B-C0FC-FC11-F191-C4608CB6B917}"/>
          </ac:spMkLst>
        </pc:spChg>
        <pc:spChg chg="del">
          <ac:chgData name="Praveen Namakkal Mohankumar" userId="8059d15b-4f8c-44f0-86d6-597a7b49ae19" providerId="ADAL" clId="{4145B09C-FFFF-6C46-85BA-522EBB5F5558}" dt="2024-04-29T18:34:04.598" v="9686" actId="478"/>
          <ac:spMkLst>
            <pc:docMk/>
            <pc:sldMk cId="821627449" sldId="8280"/>
            <ac:spMk id="46" creationId="{187DAAF1-7E5F-51D7-DAF1-FD1F19830CBF}"/>
          </ac:spMkLst>
        </pc:spChg>
        <pc:spChg chg="del">
          <ac:chgData name="Praveen Namakkal Mohankumar" userId="8059d15b-4f8c-44f0-86d6-597a7b49ae19" providerId="ADAL" clId="{4145B09C-FFFF-6C46-85BA-522EBB5F5558}" dt="2024-04-29T18:34:04.598" v="9686" actId="478"/>
          <ac:spMkLst>
            <pc:docMk/>
            <pc:sldMk cId="821627449" sldId="8280"/>
            <ac:spMk id="47" creationId="{A14649E0-4E6E-B774-45AE-6584FCE758AE}"/>
          </ac:spMkLst>
        </pc:spChg>
        <pc:spChg chg="add mod">
          <ac:chgData name="Praveen Namakkal Mohankumar" userId="8059d15b-4f8c-44f0-86d6-597a7b49ae19" providerId="ADAL" clId="{4145B09C-FFFF-6C46-85BA-522EBB5F5558}" dt="2024-04-29T20:00:58.021" v="11218" actId="6559"/>
          <ac:spMkLst>
            <pc:docMk/>
            <pc:sldMk cId="821627449" sldId="8280"/>
            <ac:spMk id="48" creationId="{525061E1-1E83-C477-4F17-82663D6F8D0E}"/>
          </ac:spMkLst>
        </pc:spChg>
        <pc:spChg chg="del">
          <ac:chgData name="Praveen Namakkal Mohankumar" userId="8059d15b-4f8c-44f0-86d6-597a7b49ae19" providerId="ADAL" clId="{4145B09C-FFFF-6C46-85BA-522EBB5F5558}" dt="2024-04-29T18:34:04.598" v="9686" actId="478"/>
          <ac:spMkLst>
            <pc:docMk/>
            <pc:sldMk cId="821627449" sldId="8280"/>
            <ac:spMk id="49" creationId="{69F6D866-8F2D-FB4D-FD28-9912C52DE4AF}"/>
          </ac:spMkLst>
        </pc:spChg>
        <pc:spChg chg="del">
          <ac:chgData name="Praveen Namakkal Mohankumar" userId="8059d15b-4f8c-44f0-86d6-597a7b49ae19" providerId="ADAL" clId="{4145B09C-FFFF-6C46-85BA-522EBB5F5558}" dt="2024-04-29T18:34:04.598" v="9686" actId="478"/>
          <ac:spMkLst>
            <pc:docMk/>
            <pc:sldMk cId="821627449" sldId="8280"/>
            <ac:spMk id="50" creationId="{5653D0C2-1A42-E260-9A31-8EF482A32289}"/>
          </ac:spMkLst>
        </pc:spChg>
        <pc:spChg chg="del">
          <ac:chgData name="Praveen Namakkal Mohankumar" userId="8059d15b-4f8c-44f0-86d6-597a7b49ae19" providerId="ADAL" clId="{4145B09C-FFFF-6C46-85BA-522EBB5F5558}" dt="2024-04-29T18:34:04.598" v="9686" actId="478"/>
          <ac:spMkLst>
            <pc:docMk/>
            <pc:sldMk cId="821627449" sldId="8280"/>
            <ac:spMk id="52" creationId="{A5F4433E-DC04-23C9-572F-25DA1689CD7B}"/>
          </ac:spMkLst>
        </pc:spChg>
        <pc:spChg chg="del">
          <ac:chgData name="Praveen Namakkal Mohankumar" userId="8059d15b-4f8c-44f0-86d6-597a7b49ae19" providerId="ADAL" clId="{4145B09C-FFFF-6C46-85BA-522EBB5F5558}" dt="2024-04-29T18:34:04.598" v="9686" actId="478"/>
          <ac:spMkLst>
            <pc:docMk/>
            <pc:sldMk cId="821627449" sldId="8280"/>
            <ac:spMk id="53" creationId="{8C1DAC7F-3489-3FAF-98D6-FD4831AF00C1}"/>
          </ac:spMkLst>
        </pc:spChg>
        <pc:spChg chg="del">
          <ac:chgData name="Praveen Namakkal Mohankumar" userId="8059d15b-4f8c-44f0-86d6-597a7b49ae19" providerId="ADAL" clId="{4145B09C-FFFF-6C46-85BA-522EBB5F5558}" dt="2024-04-29T18:34:04.598" v="9686" actId="478"/>
          <ac:spMkLst>
            <pc:docMk/>
            <pc:sldMk cId="821627449" sldId="8280"/>
            <ac:spMk id="54" creationId="{1F63C7A3-09D8-06F5-3296-B34203288B10}"/>
          </ac:spMkLst>
        </pc:spChg>
        <pc:spChg chg="del">
          <ac:chgData name="Praveen Namakkal Mohankumar" userId="8059d15b-4f8c-44f0-86d6-597a7b49ae19" providerId="ADAL" clId="{4145B09C-FFFF-6C46-85BA-522EBB5F5558}" dt="2024-04-29T18:34:04.598" v="9686" actId="478"/>
          <ac:spMkLst>
            <pc:docMk/>
            <pc:sldMk cId="821627449" sldId="8280"/>
            <ac:spMk id="55" creationId="{2D75ADA1-A44B-E0D1-21E1-CCACFC8D2E32}"/>
          </ac:spMkLst>
        </pc:spChg>
        <pc:spChg chg="del">
          <ac:chgData name="Praveen Namakkal Mohankumar" userId="8059d15b-4f8c-44f0-86d6-597a7b49ae19" providerId="ADAL" clId="{4145B09C-FFFF-6C46-85BA-522EBB5F5558}" dt="2024-04-29T18:34:04.598" v="9686" actId="478"/>
          <ac:spMkLst>
            <pc:docMk/>
            <pc:sldMk cId="821627449" sldId="8280"/>
            <ac:spMk id="56" creationId="{2B97CCC3-F593-6AC5-0F4B-1051E0C6358D}"/>
          </ac:spMkLst>
        </pc:spChg>
        <pc:spChg chg="add mod">
          <ac:chgData name="Praveen Namakkal Mohankumar" userId="8059d15b-4f8c-44f0-86d6-597a7b49ae19" providerId="ADAL" clId="{4145B09C-FFFF-6C46-85BA-522EBB5F5558}" dt="2024-04-29T19:50:31.797" v="11094" actId="164"/>
          <ac:spMkLst>
            <pc:docMk/>
            <pc:sldMk cId="821627449" sldId="8280"/>
            <ac:spMk id="57" creationId="{9848B521-C354-0861-7B6B-84E9468FC37D}"/>
          </ac:spMkLst>
        </pc:spChg>
        <pc:spChg chg="del">
          <ac:chgData name="Praveen Namakkal Mohankumar" userId="8059d15b-4f8c-44f0-86d6-597a7b49ae19" providerId="ADAL" clId="{4145B09C-FFFF-6C46-85BA-522EBB5F5558}" dt="2024-04-29T18:34:04.598" v="9686" actId="478"/>
          <ac:spMkLst>
            <pc:docMk/>
            <pc:sldMk cId="821627449" sldId="8280"/>
            <ac:spMk id="58" creationId="{D638CD93-3604-C14E-F6E6-32D0779B2999}"/>
          </ac:spMkLst>
        </pc:spChg>
        <pc:spChg chg="del">
          <ac:chgData name="Praveen Namakkal Mohankumar" userId="8059d15b-4f8c-44f0-86d6-597a7b49ae19" providerId="ADAL" clId="{4145B09C-FFFF-6C46-85BA-522EBB5F5558}" dt="2024-04-29T18:34:04.598" v="9686" actId="478"/>
          <ac:spMkLst>
            <pc:docMk/>
            <pc:sldMk cId="821627449" sldId="8280"/>
            <ac:spMk id="59" creationId="{D03569CC-F1E7-61E4-A9DD-ED65F522B01F}"/>
          </ac:spMkLst>
        </pc:spChg>
        <pc:spChg chg="del">
          <ac:chgData name="Praveen Namakkal Mohankumar" userId="8059d15b-4f8c-44f0-86d6-597a7b49ae19" providerId="ADAL" clId="{4145B09C-FFFF-6C46-85BA-522EBB5F5558}" dt="2024-04-29T18:34:04.598" v="9686" actId="478"/>
          <ac:spMkLst>
            <pc:docMk/>
            <pc:sldMk cId="821627449" sldId="8280"/>
            <ac:spMk id="60" creationId="{A37D37A8-2AE5-6E09-322D-2B86A1D42070}"/>
          </ac:spMkLst>
        </pc:spChg>
        <pc:spChg chg="add mod">
          <ac:chgData name="Praveen Namakkal Mohankumar" userId="8059d15b-4f8c-44f0-86d6-597a7b49ae19" providerId="ADAL" clId="{4145B09C-FFFF-6C46-85BA-522EBB5F5558}" dt="2024-04-29T20:00:58.021" v="11218" actId="6559"/>
          <ac:spMkLst>
            <pc:docMk/>
            <pc:sldMk cId="821627449" sldId="8280"/>
            <ac:spMk id="61" creationId="{7CE64B84-3786-9517-6CDE-CDECA654FB34}"/>
          </ac:spMkLst>
        </pc:spChg>
        <pc:grpChg chg="add del mod">
          <ac:chgData name="Praveen Namakkal Mohankumar" userId="8059d15b-4f8c-44f0-86d6-597a7b49ae19" providerId="ADAL" clId="{4145B09C-FFFF-6C46-85BA-522EBB5F5558}" dt="2024-04-29T19:04:24.184" v="10249" actId="478"/>
          <ac:grpSpMkLst>
            <pc:docMk/>
            <pc:sldMk cId="821627449" sldId="8280"/>
            <ac:grpSpMk id="6" creationId="{95C9AF9F-EA97-0326-70B7-65CB6B843F38}"/>
          </ac:grpSpMkLst>
        </pc:grpChg>
        <pc:grpChg chg="del">
          <ac:chgData name="Praveen Namakkal Mohankumar" userId="8059d15b-4f8c-44f0-86d6-597a7b49ae19" providerId="ADAL" clId="{4145B09C-FFFF-6C46-85BA-522EBB5F5558}" dt="2024-04-29T18:34:04.598" v="9686" actId="478"/>
          <ac:grpSpMkLst>
            <pc:docMk/>
            <pc:sldMk cId="821627449" sldId="8280"/>
            <ac:grpSpMk id="33" creationId="{63D3283C-FA77-BADC-6BCD-26A18F1F8049}"/>
          </ac:grpSpMkLst>
        </pc:grpChg>
        <pc:grpChg chg="del">
          <ac:chgData name="Praveen Namakkal Mohankumar" userId="8059d15b-4f8c-44f0-86d6-597a7b49ae19" providerId="ADAL" clId="{4145B09C-FFFF-6C46-85BA-522EBB5F5558}" dt="2024-04-29T18:34:04.598" v="9686" actId="478"/>
          <ac:grpSpMkLst>
            <pc:docMk/>
            <pc:sldMk cId="821627449" sldId="8280"/>
            <ac:grpSpMk id="34" creationId="{DAF4168C-B2F7-4C93-8933-399471DFCDE6}"/>
          </ac:grpSpMkLst>
        </pc:grpChg>
        <pc:grpChg chg="del">
          <ac:chgData name="Praveen Namakkal Mohankumar" userId="8059d15b-4f8c-44f0-86d6-597a7b49ae19" providerId="ADAL" clId="{4145B09C-FFFF-6C46-85BA-522EBB5F5558}" dt="2024-04-29T18:34:04.598" v="9686" actId="478"/>
          <ac:grpSpMkLst>
            <pc:docMk/>
            <pc:sldMk cId="821627449" sldId="8280"/>
            <ac:grpSpMk id="35" creationId="{E2C1D985-2D67-62B3-4C64-9C7651C563D5}"/>
          </ac:grpSpMkLst>
        </pc:grpChg>
        <pc:grpChg chg="add mod">
          <ac:chgData name="Praveen Namakkal Mohankumar" userId="8059d15b-4f8c-44f0-86d6-597a7b49ae19" providerId="ADAL" clId="{4145B09C-FFFF-6C46-85BA-522EBB5F5558}" dt="2024-04-29T19:50:42.565" v="11097" actId="554"/>
          <ac:grpSpMkLst>
            <pc:docMk/>
            <pc:sldMk cId="821627449" sldId="8280"/>
            <ac:grpSpMk id="62" creationId="{DBD2EF79-28FB-8183-9044-B4FD1A123390}"/>
          </ac:grpSpMkLst>
        </pc:grpChg>
        <pc:grpChg chg="add mod">
          <ac:chgData name="Praveen Namakkal Mohankumar" userId="8059d15b-4f8c-44f0-86d6-597a7b49ae19" providerId="ADAL" clId="{4145B09C-FFFF-6C46-85BA-522EBB5F5558}" dt="2024-04-29T19:50:42.565" v="11097" actId="554"/>
          <ac:grpSpMkLst>
            <pc:docMk/>
            <pc:sldMk cId="821627449" sldId="8280"/>
            <ac:grpSpMk id="63" creationId="{64549E15-5193-3347-B2E2-3214FC1BCF49}"/>
          </ac:grpSpMkLst>
        </pc:grpChg>
        <pc:grpChg chg="add mod">
          <ac:chgData name="Praveen Namakkal Mohankumar" userId="8059d15b-4f8c-44f0-86d6-597a7b49ae19" providerId="ADAL" clId="{4145B09C-FFFF-6C46-85BA-522EBB5F5558}" dt="2024-04-29T19:50:42.565" v="11097" actId="554"/>
          <ac:grpSpMkLst>
            <pc:docMk/>
            <pc:sldMk cId="821627449" sldId="8280"/>
            <ac:grpSpMk id="64" creationId="{7BC021D3-4BF8-1D7F-8473-8250811B7A5C}"/>
          </ac:grpSpMkLst>
        </pc:grpChg>
        <pc:grpChg chg="add mod">
          <ac:chgData name="Praveen Namakkal Mohankumar" userId="8059d15b-4f8c-44f0-86d6-597a7b49ae19" providerId="ADAL" clId="{4145B09C-FFFF-6C46-85BA-522EBB5F5558}" dt="2024-04-29T19:50:42.565" v="11097" actId="554"/>
          <ac:grpSpMkLst>
            <pc:docMk/>
            <pc:sldMk cId="821627449" sldId="8280"/>
            <ac:grpSpMk id="65" creationId="{A70DD2CB-8EC6-5791-E6AC-6DD483E81183}"/>
          </ac:grpSpMkLst>
        </pc:grpChg>
        <pc:picChg chg="add del mod">
          <ac:chgData name="Praveen Namakkal Mohankumar" userId="8059d15b-4f8c-44f0-86d6-597a7b49ae19" providerId="ADAL" clId="{4145B09C-FFFF-6C46-85BA-522EBB5F5558}" dt="2024-04-29T19:00:25.582" v="10212" actId="478"/>
          <ac:picMkLst>
            <pc:docMk/>
            <pc:sldMk cId="821627449" sldId="8280"/>
            <ac:picMk id="3" creationId="{DB42D0B0-802B-7190-8BF2-DCBB3BFFF00F}"/>
          </ac:picMkLst>
        </pc:picChg>
        <pc:picChg chg="add mod">
          <ac:chgData name="Praveen Namakkal Mohankumar" userId="8059d15b-4f8c-44f0-86d6-597a7b49ae19" providerId="ADAL" clId="{4145B09C-FFFF-6C46-85BA-522EBB5F5558}" dt="2024-04-29T19:05:14.471" v="10260"/>
          <ac:picMkLst>
            <pc:docMk/>
            <pc:sldMk cId="821627449" sldId="8280"/>
            <ac:picMk id="10" creationId="{365C7554-AAD3-3BCC-8411-07B85D790C5F}"/>
          </ac:picMkLst>
        </pc:picChg>
        <pc:picChg chg="add del mod">
          <ac:chgData name="Praveen Namakkal Mohankumar" userId="8059d15b-4f8c-44f0-86d6-597a7b49ae19" providerId="ADAL" clId="{4145B09C-FFFF-6C46-85BA-522EBB5F5558}" dt="2024-04-29T19:05:45.302" v="10275" actId="478"/>
          <ac:picMkLst>
            <pc:docMk/>
            <pc:sldMk cId="821627449" sldId="8280"/>
            <ac:picMk id="12" creationId="{E86B5F53-9535-F305-5D3D-E253D0AC8F04}"/>
          </ac:picMkLst>
        </pc:picChg>
        <pc:picChg chg="add mod">
          <ac:chgData name="Praveen Namakkal Mohankumar" userId="8059d15b-4f8c-44f0-86d6-597a7b49ae19" providerId="ADAL" clId="{4145B09C-FFFF-6C46-85BA-522EBB5F5558}" dt="2024-04-29T19:05:43.879" v="10274"/>
          <ac:picMkLst>
            <pc:docMk/>
            <pc:sldMk cId="821627449" sldId="8280"/>
            <ac:picMk id="13" creationId="{EAC58075-05C2-7151-85D7-F89A6269C500}"/>
          </ac:picMkLst>
        </pc:picChg>
        <pc:picChg chg="add mod">
          <ac:chgData name="Praveen Namakkal Mohankumar" userId="8059d15b-4f8c-44f0-86d6-597a7b49ae19" providerId="ADAL" clId="{4145B09C-FFFF-6C46-85BA-522EBB5F5558}" dt="2024-04-29T19:05:42.616" v="10272"/>
          <ac:picMkLst>
            <pc:docMk/>
            <pc:sldMk cId="821627449" sldId="8280"/>
            <ac:picMk id="14" creationId="{A5581E0B-2061-1DB2-AD37-3BB1E65F2D0D}"/>
          </ac:picMkLst>
        </pc:picChg>
        <pc:picChg chg="add mod">
          <ac:chgData name="Praveen Namakkal Mohankumar" userId="8059d15b-4f8c-44f0-86d6-597a7b49ae19" providerId="ADAL" clId="{4145B09C-FFFF-6C46-85BA-522EBB5F5558}" dt="2024-04-29T19:05:42.464" v="10271"/>
          <ac:picMkLst>
            <pc:docMk/>
            <pc:sldMk cId="821627449" sldId="8280"/>
            <ac:picMk id="15" creationId="{4B67960C-1C21-6185-CF4C-2611D42EE07F}"/>
          </ac:picMkLst>
        </pc:picChg>
        <pc:picChg chg="add del mod">
          <ac:chgData name="Praveen Namakkal Mohankumar" userId="8059d15b-4f8c-44f0-86d6-597a7b49ae19" providerId="ADAL" clId="{4145B09C-FFFF-6C46-85BA-522EBB5F5558}" dt="2024-04-29T19:08:18.011" v="10287" actId="478"/>
          <ac:picMkLst>
            <pc:docMk/>
            <pc:sldMk cId="821627449" sldId="8280"/>
            <ac:picMk id="16" creationId="{AA5F2915-7167-C862-6C64-7FD366CF914F}"/>
          </ac:picMkLst>
        </pc:picChg>
        <pc:picChg chg="add mod">
          <ac:chgData name="Praveen Namakkal Mohankumar" userId="8059d15b-4f8c-44f0-86d6-597a7b49ae19" providerId="ADAL" clId="{4145B09C-FFFF-6C46-85BA-522EBB5F5558}" dt="2024-04-29T19:50:20.074" v="11091" actId="164"/>
          <ac:picMkLst>
            <pc:docMk/>
            <pc:sldMk cId="821627449" sldId="8280"/>
            <ac:picMk id="17" creationId="{093C21A8-4AA5-E74E-12D4-7A37F59CE370}"/>
          </ac:picMkLst>
        </pc:picChg>
        <pc:picChg chg="add mod">
          <ac:chgData name="Praveen Namakkal Mohankumar" userId="8059d15b-4f8c-44f0-86d6-597a7b49ae19" providerId="ADAL" clId="{4145B09C-FFFF-6C46-85BA-522EBB5F5558}" dt="2024-04-29T19:50:24.710" v="11092" actId="164"/>
          <ac:picMkLst>
            <pc:docMk/>
            <pc:sldMk cId="821627449" sldId="8280"/>
            <ac:picMk id="19" creationId="{CA05734E-8723-0101-11F6-F9BB039891CA}"/>
          </ac:picMkLst>
        </pc:picChg>
        <pc:picChg chg="add mod">
          <ac:chgData name="Praveen Namakkal Mohankumar" userId="8059d15b-4f8c-44f0-86d6-597a7b49ae19" providerId="ADAL" clId="{4145B09C-FFFF-6C46-85BA-522EBB5F5558}" dt="2024-04-29T19:50:28.285" v="11093" actId="164"/>
          <ac:picMkLst>
            <pc:docMk/>
            <pc:sldMk cId="821627449" sldId="8280"/>
            <ac:picMk id="36" creationId="{78718E39-DBF6-050D-0B55-411679766B59}"/>
          </ac:picMkLst>
        </pc:picChg>
        <pc:picChg chg="add del mod">
          <ac:chgData name="Praveen Namakkal Mohankumar" userId="8059d15b-4f8c-44f0-86d6-597a7b49ae19" providerId="ADAL" clId="{4145B09C-FFFF-6C46-85BA-522EBB5F5558}" dt="2024-04-29T19:09:20.397" v="10342" actId="478"/>
          <ac:picMkLst>
            <pc:docMk/>
            <pc:sldMk cId="821627449" sldId="8280"/>
            <ac:picMk id="38" creationId="{B6337118-9B81-C52A-F1C1-FFCB294BD2A8}"/>
          </ac:picMkLst>
        </pc:picChg>
        <pc:picChg chg="add del mod">
          <ac:chgData name="Praveen Namakkal Mohankumar" userId="8059d15b-4f8c-44f0-86d6-597a7b49ae19" providerId="ADAL" clId="{4145B09C-FFFF-6C46-85BA-522EBB5F5558}" dt="2024-04-29T19:09:20.397" v="10342" actId="478"/>
          <ac:picMkLst>
            <pc:docMk/>
            <pc:sldMk cId="821627449" sldId="8280"/>
            <ac:picMk id="40" creationId="{E209D84F-F6B4-8F29-8E68-7C42E4F85664}"/>
          </ac:picMkLst>
        </pc:picChg>
        <pc:picChg chg="add del mod">
          <ac:chgData name="Praveen Namakkal Mohankumar" userId="8059d15b-4f8c-44f0-86d6-597a7b49ae19" providerId="ADAL" clId="{4145B09C-FFFF-6C46-85BA-522EBB5F5558}" dt="2024-04-29T19:09:20.397" v="10342" actId="478"/>
          <ac:picMkLst>
            <pc:docMk/>
            <pc:sldMk cId="821627449" sldId="8280"/>
            <ac:picMk id="42" creationId="{851C47B3-BA21-E76A-32F5-E073C0F47EC0}"/>
          </ac:picMkLst>
        </pc:picChg>
        <pc:picChg chg="add mod">
          <ac:chgData name="Praveen Namakkal Mohankumar" userId="8059d15b-4f8c-44f0-86d6-597a7b49ae19" providerId="ADAL" clId="{4145B09C-FFFF-6C46-85BA-522EBB5F5558}" dt="2024-04-29T19:50:31.797" v="11094" actId="164"/>
          <ac:picMkLst>
            <pc:docMk/>
            <pc:sldMk cId="821627449" sldId="8280"/>
            <ac:picMk id="51" creationId="{E2663295-4E43-BB83-A14F-315C4804329E}"/>
          </ac:picMkLst>
        </pc:picChg>
        <pc:cxnChg chg="del">
          <ac:chgData name="Praveen Namakkal Mohankumar" userId="8059d15b-4f8c-44f0-86d6-597a7b49ae19" providerId="ADAL" clId="{4145B09C-FFFF-6C46-85BA-522EBB5F5558}" dt="2024-04-29T18:34:04.598" v="9686" actId="478"/>
          <ac:cxnSpMkLst>
            <pc:docMk/>
            <pc:sldMk cId="821627449" sldId="8280"/>
            <ac:cxnSpMk id="23" creationId="{1CF4FE98-9BE0-B2DB-845A-B5EACC7AAFCA}"/>
          </ac:cxnSpMkLst>
        </pc:cxnChg>
      </pc:sldChg>
      <pc:sldChg chg="addSp delSp modSp add del mod delAnim">
        <pc:chgData name="Praveen Namakkal Mohankumar" userId="8059d15b-4f8c-44f0-86d6-597a7b49ae19" providerId="ADAL" clId="{4145B09C-FFFF-6C46-85BA-522EBB5F5558}" dt="2024-04-29T19:58:25.057" v="11178" actId="2696"/>
        <pc:sldMkLst>
          <pc:docMk/>
          <pc:sldMk cId="199778989" sldId="8281"/>
        </pc:sldMkLst>
        <pc:spChg chg="add mod">
          <ac:chgData name="Praveen Namakkal Mohankumar" userId="8059d15b-4f8c-44f0-86d6-597a7b49ae19" providerId="ADAL" clId="{4145B09C-FFFF-6C46-85BA-522EBB5F5558}" dt="2024-04-29T19:57:59.209" v="11174"/>
          <ac:spMkLst>
            <pc:docMk/>
            <pc:sldMk cId="199778989" sldId="8281"/>
            <ac:spMk id="3" creationId="{BDA2075C-8728-FB74-9FA3-D4510851EE33}"/>
          </ac:spMkLst>
        </pc:spChg>
        <pc:spChg chg="mod">
          <ac:chgData name="Praveen Namakkal Mohankumar" userId="8059d15b-4f8c-44f0-86d6-597a7b49ae19" providerId="ADAL" clId="{4145B09C-FFFF-6C46-85BA-522EBB5F5558}" dt="2024-04-29T19:57:59.209" v="11174"/>
          <ac:spMkLst>
            <pc:docMk/>
            <pc:sldMk cId="199778989" sldId="8281"/>
            <ac:spMk id="12" creationId="{417DD502-5630-A169-D9EC-098265FE3E09}"/>
          </ac:spMkLst>
        </pc:spChg>
        <pc:spChg chg="mod">
          <ac:chgData name="Praveen Namakkal Mohankumar" userId="8059d15b-4f8c-44f0-86d6-597a7b49ae19" providerId="ADAL" clId="{4145B09C-FFFF-6C46-85BA-522EBB5F5558}" dt="2024-04-29T19:57:59.209" v="11174"/>
          <ac:spMkLst>
            <pc:docMk/>
            <pc:sldMk cId="199778989" sldId="8281"/>
            <ac:spMk id="13" creationId="{2D570EDC-3A44-3FE1-4AD8-2064A2D31219}"/>
          </ac:spMkLst>
        </pc:spChg>
        <pc:spChg chg="mod">
          <ac:chgData name="Praveen Namakkal Mohankumar" userId="8059d15b-4f8c-44f0-86d6-597a7b49ae19" providerId="ADAL" clId="{4145B09C-FFFF-6C46-85BA-522EBB5F5558}" dt="2024-04-29T19:57:59.209" v="11174"/>
          <ac:spMkLst>
            <pc:docMk/>
            <pc:sldMk cId="199778989" sldId="8281"/>
            <ac:spMk id="14" creationId="{4D1229C0-896B-DE8C-4197-B3DF14B20ACE}"/>
          </ac:spMkLst>
        </pc:spChg>
        <pc:spChg chg="mod">
          <ac:chgData name="Praveen Namakkal Mohankumar" userId="8059d15b-4f8c-44f0-86d6-597a7b49ae19" providerId="ADAL" clId="{4145B09C-FFFF-6C46-85BA-522EBB5F5558}" dt="2024-04-29T19:57:59.209" v="11174"/>
          <ac:spMkLst>
            <pc:docMk/>
            <pc:sldMk cId="199778989" sldId="8281"/>
            <ac:spMk id="16" creationId="{DBADA6EF-5BE4-C4F2-1078-EF7AFC71A22C}"/>
          </ac:spMkLst>
        </pc:spChg>
        <pc:spChg chg="mod">
          <ac:chgData name="Praveen Namakkal Mohankumar" userId="8059d15b-4f8c-44f0-86d6-597a7b49ae19" providerId="ADAL" clId="{4145B09C-FFFF-6C46-85BA-522EBB5F5558}" dt="2024-04-29T19:57:59.209" v="11174"/>
          <ac:spMkLst>
            <pc:docMk/>
            <pc:sldMk cId="199778989" sldId="8281"/>
            <ac:spMk id="17" creationId="{997E52DC-1CC4-DB76-53BD-7B6740CF6C9B}"/>
          </ac:spMkLst>
        </pc:spChg>
        <pc:spChg chg="mod">
          <ac:chgData name="Praveen Namakkal Mohankumar" userId="8059d15b-4f8c-44f0-86d6-597a7b49ae19" providerId="ADAL" clId="{4145B09C-FFFF-6C46-85BA-522EBB5F5558}" dt="2024-04-29T19:57:59.209" v="11174"/>
          <ac:spMkLst>
            <pc:docMk/>
            <pc:sldMk cId="199778989" sldId="8281"/>
            <ac:spMk id="18" creationId="{1D4DA32D-1CF9-8C35-BFB1-F0353BDC2E1B}"/>
          </ac:spMkLst>
        </pc:spChg>
        <pc:spChg chg="del">
          <ac:chgData name="Praveen Namakkal Mohankumar" userId="8059d15b-4f8c-44f0-86d6-597a7b49ae19" providerId="ADAL" clId="{4145B09C-FFFF-6C46-85BA-522EBB5F5558}" dt="2024-04-29T19:57:58.890" v="11173" actId="478"/>
          <ac:spMkLst>
            <pc:docMk/>
            <pc:sldMk cId="199778989" sldId="8281"/>
            <ac:spMk id="20" creationId="{5240A477-2B05-0A7F-DF13-E8EE87B13B1D}"/>
          </ac:spMkLst>
        </pc:spChg>
        <pc:spChg chg="mod">
          <ac:chgData name="Praveen Namakkal Mohankumar" userId="8059d15b-4f8c-44f0-86d6-597a7b49ae19" providerId="ADAL" clId="{4145B09C-FFFF-6C46-85BA-522EBB5F5558}" dt="2024-04-29T19:57:59.209" v="11174"/>
          <ac:spMkLst>
            <pc:docMk/>
            <pc:sldMk cId="199778989" sldId="8281"/>
            <ac:spMk id="21" creationId="{050FAD26-0B0D-EB88-CE5A-C5F487B5FE19}"/>
          </ac:spMkLst>
        </pc:spChg>
        <pc:spChg chg="del">
          <ac:chgData name="Praveen Namakkal Mohankumar" userId="8059d15b-4f8c-44f0-86d6-597a7b49ae19" providerId="ADAL" clId="{4145B09C-FFFF-6C46-85BA-522EBB5F5558}" dt="2024-04-29T19:57:58.890" v="11173" actId="478"/>
          <ac:spMkLst>
            <pc:docMk/>
            <pc:sldMk cId="199778989" sldId="8281"/>
            <ac:spMk id="22" creationId="{B91B6D34-AD73-B2CF-2627-DE6A656CED6F}"/>
          </ac:spMkLst>
        </pc:spChg>
        <pc:spChg chg="mod">
          <ac:chgData name="Praveen Namakkal Mohankumar" userId="8059d15b-4f8c-44f0-86d6-597a7b49ae19" providerId="ADAL" clId="{4145B09C-FFFF-6C46-85BA-522EBB5F5558}" dt="2024-04-29T19:57:59.209" v="11174"/>
          <ac:spMkLst>
            <pc:docMk/>
            <pc:sldMk cId="199778989" sldId="8281"/>
            <ac:spMk id="25" creationId="{B5AE3995-2709-C768-6289-8D11702FF181}"/>
          </ac:spMkLst>
        </pc:spChg>
        <pc:spChg chg="add mod">
          <ac:chgData name="Praveen Namakkal Mohankumar" userId="8059d15b-4f8c-44f0-86d6-597a7b49ae19" providerId="ADAL" clId="{4145B09C-FFFF-6C46-85BA-522EBB5F5558}" dt="2024-04-29T19:57:59.209" v="11174"/>
          <ac:spMkLst>
            <pc:docMk/>
            <pc:sldMk cId="199778989" sldId="8281"/>
            <ac:spMk id="26" creationId="{6D8EB1D9-FD45-A9FB-869B-4396F2408FB2}"/>
          </ac:spMkLst>
        </pc:spChg>
        <pc:spChg chg="add mod">
          <ac:chgData name="Praveen Namakkal Mohankumar" userId="8059d15b-4f8c-44f0-86d6-597a7b49ae19" providerId="ADAL" clId="{4145B09C-FFFF-6C46-85BA-522EBB5F5558}" dt="2024-04-29T19:57:59.209" v="11174"/>
          <ac:spMkLst>
            <pc:docMk/>
            <pc:sldMk cId="199778989" sldId="8281"/>
            <ac:spMk id="30" creationId="{286BC59B-E905-C0C8-63EF-2958153CF3D6}"/>
          </ac:spMkLst>
        </pc:spChg>
        <pc:spChg chg="add mod">
          <ac:chgData name="Praveen Namakkal Mohankumar" userId="8059d15b-4f8c-44f0-86d6-597a7b49ae19" providerId="ADAL" clId="{4145B09C-FFFF-6C46-85BA-522EBB5F5558}" dt="2024-04-29T19:57:59.209" v="11174"/>
          <ac:spMkLst>
            <pc:docMk/>
            <pc:sldMk cId="199778989" sldId="8281"/>
            <ac:spMk id="36" creationId="{C857ABCC-4D81-44EF-33E4-BD2A1E267B11}"/>
          </ac:spMkLst>
        </pc:spChg>
        <pc:spChg chg="add mod">
          <ac:chgData name="Praveen Namakkal Mohankumar" userId="8059d15b-4f8c-44f0-86d6-597a7b49ae19" providerId="ADAL" clId="{4145B09C-FFFF-6C46-85BA-522EBB5F5558}" dt="2024-04-29T19:57:59.209" v="11174"/>
          <ac:spMkLst>
            <pc:docMk/>
            <pc:sldMk cId="199778989" sldId="8281"/>
            <ac:spMk id="38" creationId="{39638A3B-7AE3-4F9C-5A19-2D439FC58201}"/>
          </ac:spMkLst>
        </pc:spChg>
        <pc:spChg chg="add mod">
          <ac:chgData name="Praveen Namakkal Mohankumar" userId="8059d15b-4f8c-44f0-86d6-597a7b49ae19" providerId="ADAL" clId="{4145B09C-FFFF-6C46-85BA-522EBB5F5558}" dt="2024-04-29T19:57:59.209" v="11174"/>
          <ac:spMkLst>
            <pc:docMk/>
            <pc:sldMk cId="199778989" sldId="8281"/>
            <ac:spMk id="41" creationId="{28250878-94D7-7E71-F978-861772D0E12C}"/>
          </ac:spMkLst>
        </pc:spChg>
        <pc:spChg chg="add mod">
          <ac:chgData name="Praveen Namakkal Mohankumar" userId="8059d15b-4f8c-44f0-86d6-597a7b49ae19" providerId="ADAL" clId="{4145B09C-FFFF-6C46-85BA-522EBB5F5558}" dt="2024-04-29T19:57:59.209" v="11174"/>
          <ac:spMkLst>
            <pc:docMk/>
            <pc:sldMk cId="199778989" sldId="8281"/>
            <ac:spMk id="42" creationId="{0EA67239-13CF-A07C-67F5-AC9D830EF793}"/>
          </ac:spMkLst>
        </pc:spChg>
        <pc:spChg chg="add mod">
          <ac:chgData name="Praveen Namakkal Mohankumar" userId="8059d15b-4f8c-44f0-86d6-597a7b49ae19" providerId="ADAL" clId="{4145B09C-FFFF-6C46-85BA-522EBB5F5558}" dt="2024-04-29T19:57:59.209" v="11174"/>
          <ac:spMkLst>
            <pc:docMk/>
            <pc:sldMk cId="199778989" sldId="8281"/>
            <ac:spMk id="43" creationId="{4D7F619C-ACD9-E517-5908-5B390D71EE69}"/>
          </ac:spMkLst>
        </pc:spChg>
        <pc:spChg chg="add mod">
          <ac:chgData name="Praveen Namakkal Mohankumar" userId="8059d15b-4f8c-44f0-86d6-597a7b49ae19" providerId="ADAL" clId="{4145B09C-FFFF-6C46-85BA-522EBB5F5558}" dt="2024-04-29T19:58:03.806" v="11175"/>
          <ac:spMkLst>
            <pc:docMk/>
            <pc:sldMk cId="199778989" sldId="8281"/>
            <ac:spMk id="45" creationId="{67355A70-8187-07DB-2326-CB52C009D762}"/>
          </ac:spMkLst>
        </pc:spChg>
        <pc:spChg chg="del">
          <ac:chgData name="Praveen Namakkal Mohankumar" userId="8059d15b-4f8c-44f0-86d6-597a7b49ae19" providerId="ADAL" clId="{4145B09C-FFFF-6C46-85BA-522EBB5F5558}" dt="2024-04-29T19:57:58.890" v="11173" actId="478"/>
          <ac:spMkLst>
            <pc:docMk/>
            <pc:sldMk cId="199778989" sldId="8281"/>
            <ac:spMk id="46" creationId="{187DAAF1-7E5F-51D7-DAF1-FD1F19830CBF}"/>
          </ac:spMkLst>
        </pc:spChg>
        <pc:spChg chg="del">
          <ac:chgData name="Praveen Namakkal Mohankumar" userId="8059d15b-4f8c-44f0-86d6-597a7b49ae19" providerId="ADAL" clId="{4145B09C-FFFF-6C46-85BA-522EBB5F5558}" dt="2024-04-29T19:57:58.890" v="11173" actId="478"/>
          <ac:spMkLst>
            <pc:docMk/>
            <pc:sldMk cId="199778989" sldId="8281"/>
            <ac:spMk id="47" creationId="{A14649E0-4E6E-B774-45AE-6584FCE758AE}"/>
          </ac:spMkLst>
        </pc:spChg>
        <pc:spChg chg="del">
          <ac:chgData name="Praveen Namakkal Mohankumar" userId="8059d15b-4f8c-44f0-86d6-597a7b49ae19" providerId="ADAL" clId="{4145B09C-FFFF-6C46-85BA-522EBB5F5558}" dt="2024-04-29T19:57:58.890" v="11173" actId="478"/>
          <ac:spMkLst>
            <pc:docMk/>
            <pc:sldMk cId="199778989" sldId="8281"/>
            <ac:spMk id="49" creationId="{69F6D866-8F2D-FB4D-FD28-9912C52DE4AF}"/>
          </ac:spMkLst>
        </pc:spChg>
        <pc:spChg chg="del">
          <ac:chgData name="Praveen Namakkal Mohankumar" userId="8059d15b-4f8c-44f0-86d6-597a7b49ae19" providerId="ADAL" clId="{4145B09C-FFFF-6C46-85BA-522EBB5F5558}" dt="2024-04-29T19:57:58.890" v="11173" actId="478"/>
          <ac:spMkLst>
            <pc:docMk/>
            <pc:sldMk cId="199778989" sldId="8281"/>
            <ac:spMk id="50" creationId="{5653D0C2-1A42-E260-9A31-8EF482A32289}"/>
          </ac:spMkLst>
        </pc:spChg>
        <pc:spChg chg="del">
          <ac:chgData name="Praveen Namakkal Mohankumar" userId="8059d15b-4f8c-44f0-86d6-597a7b49ae19" providerId="ADAL" clId="{4145B09C-FFFF-6C46-85BA-522EBB5F5558}" dt="2024-04-29T19:57:58.890" v="11173" actId="478"/>
          <ac:spMkLst>
            <pc:docMk/>
            <pc:sldMk cId="199778989" sldId="8281"/>
            <ac:spMk id="52" creationId="{A5F4433E-DC04-23C9-572F-25DA1689CD7B}"/>
          </ac:spMkLst>
        </pc:spChg>
        <pc:spChg chg="del">
          <ac:chgData name="Praveen Namakkal Mohankumar" userId="8059d15b-4f8c-44f0-86d6-597a7b49ae19" providerId="ADAL" clId="{4145B09C-FFFF-6C46-85BA-522EBB5F5558}" dt="2024-04-29T19:57:58.890" v="11173" actId="478"/>
          <ac:spMkLst>
            <pc:docMk/>
            <pc:sldMk cId="199778989" sldId="8281"/>
            <ac:spMk id="53" creationId="{8C1DAC7F-3489-3FAF-98D6-FD4831AF00C1}"/>
          </ac:spMkLst>
        </pc:spChg>
        <pc:spChg chg="del">
          <ac:chgData name="Praveen Namakkal Mohankumar" userId="8059d15b-4f8c-44f0-86d6-597a7b49ae19" providerId="ADAL" clId="{4145B09C-FFFF-6C46-85BA-522EBB5F5558}" dt="2024-04-29T19:57:58.890" v="11173" actId="478"/>
          <ac:spMkLst>
            <pc:docMk/>
            <pc:sldMk cId="199778989" sldId="8281"/>
            <ac:spMk id="54" creationId="{1F63C7A3-09D8-06F5-3296-B34203288B10}"/>
          </ac:spMkLst>
        </pc:spChg>
        <pc:spChg chg="del">
          <ac:chgData name="Praveen Namakkal Mohankumar" userId="8059d15b-4f8c-44f0-86d6-597a7b49ae19" providerId="ADAL" clId="{4145B09C-FFFF-6C46-85BA-522EBB5F5558}" dt="2024-04-29T19:57:58.890" v="11173" actId="478"/>
          <ac:spMkLst>
            <pc:docMk/>
            <pc:sldMk cId="199778989" sldId="8281"/>
            <ac:spMk id="55" creationId="{2D75ADA1-A44B-E0D1-21E1-CCACFC8D2E32}"/>
          </ac:spMkLst>
        </pc:spChg>
        <pc:spChg chg="del">
          <ac:chgData name="Praveen Namakkal Mohankumar" userId="8059d15b-4f8c-44f0-86d6-597a7b49ae19" providerId="ADAL" clId="{4145B09C-FFFF-6C46-85BA-522EBB5F5558}" dt="2024-04-29T19:57:58.890" v="11173" actId="478"/>
          <ac:spMkLst>
            <pc:docMk/>
            <pc:sldMk cId="199778989" sldId="8281"/>
            <ac:spMk id="56" creationId="{2B97CCC3-F593-6AC5-0F4B-1051E0C6358D}"/>
          </ac:spMkLst>
        </pc:spChg>
        <pc:spChg chg="del">
          <ac:chgData name="Praveen Namakkal Mohankumar" userId="8059d15b-4f8c-44f0-86d6-597a7b49ae19" providerId="ADAL" clId="{4145B09C-FFFF-6C46-85BA-522EBB5F5558}" dt="2024-04-29T19:57:58.890" v="11173" actId="478"/>
          <ac:spMkLst>
            <pc:docMk/>
            <pc:sldMk cId="199778989" sldId="8281"/>
            <ac:spMk id="58" creationId="{D638CD93-3604-C14E-F6E6-32D0779B2999}"/>
          </ac:spMkLst>
        </pc:spChg>
        <pc:spChg chg="del">
          <ac:chgData name="Praveen Namakkal Mohankumar" userId="8059d15b-4f8c-44f0-86d6-597a7b49ae19" providerId="ADAL" clId="{4145B09C-FFFF-6C46-85BA-522EBB5F5558}" dt="2024-04-29T19:57:58.890" v="11173" actId="478"/>
          <ac:spMkLst>
            <pc:docMk/>
            <pc:sldMk cId="199778989" sldId="8281"/>
            <ac:spMk id="59" creationId="{D03569CC-F1E7-61E4-A9DD-ED65F522B01F}"/>
          </ac:spMkLst>
        </pc:spChg>
        <pc:spChg chg="del">
          <ac:chgData name="Praveen Namakkal Mohankumar" userId="8059d15b-4f8c-44f0-86d6-597a7b49ae19" providerId="ADAL" clId="{4145B09C-FFFF-6C46-85BA-522EBB5F5558}" dt="2024-04-29T19:57:58.890" v="11173" actId="478"/>
          <ac:spMkLst>
            <pc:docMk/>
            <pc:sldMk cId="199778989" sldId="8281"/>
            <ac:spMk id="60" creationId="{A37D37A8-2AE5-6E09-322D-2B86A1D42070}"/>
          </ac:spMkLst>
        </pc:spChg>
        <pc:spChg chg="mod">
          <ac:chgData name="Praveen Namakkal Mohankumar" userId="8059d15b-4f8c-44f0-86d6-597a7b49ae19" providerId="ADAL" clId="{4145B09C-FFFF-6C46-85BA-522EBB5F5558}" dt="2024-04-29T19:58:03.806" v="11175"/>
          <ac:spMkLst>
            <pc:docMk/>
            <pc:sldMk cId="199778989" sldId="8281"/>
            <ac:spMk id="65" creationId="{D3852C98-DA90-6B5F-3374-69D352B34004}"/>
          </ac:spMkLst>
        </pc:spChg>
        <pc:spChg chg="mod">
          <ac:chgData name="Praveen Namakkal Mohankumar" userId="8059d15b-4f8c-44f0-86d6-597a7b49ae19" providerId="ADAL" clId="{4145B09C-FFFF-6C46-85BA-522EBB5F5558}" dt="2024-04-29T19:58:03.806" v="11175"/>
          <ac:spMkLst>
            <pc:docMk/>
            <pc:sldMk cId="199778989" sldId="8281"/>
            <ac:spMk id="67" creationId="{D8739F67-DE2A-75BE-6F87-C483C13F52B6}"/>
          </ac:spMkLst>
        </pc:spChg>
        <pc:spChg chg="mod">
          <ac:chgData name="Praveen Namakkal Mohankumar" userId="8059d15b-4f8c-44f0-86d6-597a7b49ae19" providerId="ADAL" clId="{4145B09C-FFFF-6C46-85BA-522EBB5F5558}" dt="2024-04-29T19:58:03.806" v="11175"/>
          <ac:spMkLst>
            <pc:docMk/>
            <pc:sldMk cId="199778989" sldId="8281"/>
            <ac:spMk id="68" creationId="{2B42ACD1-426B-EB69-50B6-7B5AD15A4985}"/>
          </ac:spMkLst>
        </pc:spChg>
        <pc:spChg chg="mod">
          <ac:chgData name="Praveen Namakkal Mohankumar" userId="8059d15b-4f8c-44f0-86d6-597a7b49ae19" providerId="ADAL" clId="{4145B09C-FFFF-6C46-85BA-522EBB5F5558}" dt="2024-04-29T19:58:03.806" v="11175"/>
          <ac:spMkLst>
            <pc:docMk/>
            <pc:sldMk cId="199778989" sldId="8281"/>
            <ac:spMk id="70" creationId="{F933C142-9C3D-2F83-1EF2-3E0CBDF36A1F}"/>
          </ac:spMkLst>
        </pc:spChg>
        <pc:spChg chg="mod">
          <ac:chgData name="Praveen Namakkal Mohankumar" userId="8059d15b-4f8c-44f0-86d6-597a7b49ae19" providerId="ADAL" clId="{4145B09C-FFFF-6C46-85BA-522EBB5F5558}" dt="2024-04-29T19:58:03.806" v="11175"/>
          <ac:spMkLst>
            <pc:docMk/>
            <pc:sldMk cId="199778989" sldId="8281"/>
            <ac:spMk id="71" creationId="{5B4F8F19-0BC8-D0AB-3828-AE0F3A7F48B3}"/>
          </ac:spMkLst>
        </pc:spChg>
        <pc:spChg chg="mod">
          <ac:chgData name="Praveen Namakkal Mohankumar" userId="8059d15b-4f8c-44f0-86d6-597a7b49ae19" providerId="ADAL" clId="{4145B09C-FFFF-6C46-85BA-522EBB5F5558}" dt="2024-04-29T19:58:03.806" v="11175"/>
          <ac:spMkLst>
            <pc:docMk/>
            <pc:sldMk cId="199778989" sldId="8281"/>
            <ac:spMk id="72" creationId="{2F31C28C-342D-C6F7-8F19-329E18800931}"/>
          </ac:spMkLst>
        </pc:spChg>
        <pc:spChg chg="mod">
          <ac:chgData name="Praveen Namakkal Mohankumar" userId="8059d15b-4f8c-44f0-86d6-597a7b49ae19" providerId="ADAL" clId="{4145B09C-FFFF-6C46-85BA-522EBB5F5558}" dt="2024-04-29T19:58:03.806" v="11175"/>
          <ac:spMkLst>
            <pc:docMk/>
            <pc:sldMk cId="199778989" sldId="8281"/>
            <ac:spMk id="74" creationId="{E22A29A9-89C0-C648-6803-DEA5F92E53CF}"/>
          </ac:spMkLst>
        </pc:spChg>
        <pc:spChg chg="mod">
          <ac:chgData name="Praveen Namakkal Mohankumar" userId="8059d15b-4f8c-44f0-86d6-597a7b49ae19" providerId="ADAL" clId="{4145B09C-FFFF-6C46-85BA-522EBB5F5558}" dt="2024-04-29T19:58:03.806" v="11175"/>
          <ac:spMkLst>
            <pc:docMk/>
            <pc:sldMk cId="199778989" sldId="8281"/>
            <ac:spMk id="75" creationId="{97882BF4-112E-0C59-AA95-121BE2CBB4BA}"/>
          </ac:spMkLst>
        </pc:spChg>
        <pc:spChg chg="add mod">
          <ac:chgData name="Praveen Namakkal Mohankumar" userId="8059d15b-4f8c-44f0-86d6-597a7b49ae19" providerId="ADAL" clId="{4145B09C-FFFF-6C46-85BA-522EBB5F5558}" dt="2024-04-29T19:58:03.806" v="11175"/>
          <ac:spMkLst>
            <pc:docMk/>
            <pc:sldMk cId="199778989" sldId="8281"/>
            <ac:spMk id="76" creationId="{9F9FFCCF-3270-30D0-C58A-B45B1269E854}"/>
          </ac:spMkLst>
        </pc:spChg>
        <pc:spChg chg="add mod">
          <ac:chgData name="Praveen Namakkal Mohankumar" userId="8059d15b-4f8c-44f0-86d6-597a7b49ae19" providerId="ADAL" clId="{4145B09C-FFFF-6C46-85BA-522EBB5F5558}" dt="2024-04-29T19:58:03.806" v="11175"/>
          <ac:spMkLst>
            <pc:docMk/>
            <pc:sldMk cId="199778989" sldId="8281"/>
            <ac:spMk id="77" creationId="{2483F920-A76F-9DF4-F12C-B18D1AE48AF4}"/>
          </ac:spMkLst>
        </pc:spChg>
        <pc:spChg chg="add mod">
          <ac:chgData name="Praveen Namakkal Mohankumar" userId="8059d15b-4f8c-44f0-86d6-597a7b49ae19" providerId="ADAL" clId="{4145B09C-FFFF-6C46-85BA-522EBB5F5558}" dt="2024-04-29T19:58:03.806" v="11175"/>
          <ac:spMkLst>
            <pc:docMk/>
            <pc:sldMk cId="199778989" sldId="8281"/>
            <ac:spMk id="78" creationId="{B9D84E0E-A738-8F2A-E291-2F54A688A812}"/>
          </ac:spMkLst>
        </pc:spChg>
        <pc:spChg chg="add mod">
          <ac:chgData name="Praveen Namakkal Mohankumar" userId="8059d15b-4f8c-44f0-86d6-597a7b49ae19" providerId="ADAL" clId="{4145B09C-FFFF-6C46-85BA-522EBB5F5558}" dt="2024-04-29T19:58:03.806" v="11175"/>
          <ac:spMkLst>
            <pc:docMk/>
            <pc:sldMk cId="199778989" sldId="8281"/>
            <ac:spMk id="80" creationId="{4BBAE098-6C98-A202-FBC2-E037EFA374FC}"/>
          </ac:spMkLst>
        </pc:spChg>
        <pc:spChg chg="add mod">
          <ac:chgData name="Praveen Namakkal Mohankumar" userId="8059d15b-4f8c-44f0-86d6-597a7b49ae19" providerId="ADAL" clId="{4145B09C-FFFF-6C46-85BA-522EBB5F5558}" dt="2024-04-29T19:58:03.806" v="11175"/>
          <ac:spMkLst>
            <pc:docMk/>
            <pc:sldMk cId="199778989" sldId="8281"/>
            <ac:spMk id="83" creationId="{A4847E69-8161-9B13-125B-F2C84AB57A1D}"/>
          </ac:spMkLst>
        </pc:spChg>
        <pc:spChg chg="add mod">
          <ac:chgData name="Praveen Namakkal Mohankumar" userId="8059d15b-4f8c-44f0-86d6-597a7b49ae19" providerId="ADAL" clId="{4145B09C-FFFF-6C46-85BA-522EBB5F5558}" dt="2024-04-29T19:58:03.806" v="11175"/>
          <ac:spMkLst>
            <pc:docMk/>
            <pc:sldMk cId="199778989" sldId="8281"/>
            <ac:spMk id="84" creationId="{611779B3-58DF-5D7D-0F3D-474A3F38B519}"/>
          </ac:spMkLst>
        </pc:spChg>
        <pc:spChg chg="add mod">
          <ac:chgData name="Praveen Namakkal Mohankumar" userId="8059d15b-4f8c-44f0-86d6-597a7b49ae19" providerId="ADAL" clId="{4145B09C-FFFF-6C46-85BA-522EBB5F5558}" dt="2024-04-29T19:58:03.806" v="11175"/>
          <ac:spMkLst>
            <pc:docMk/>
            <pc:sldMk cId="199778989" sldId="8281"/>
            <ac:spMk id="85" creationId="{D82E0E9D-79E2-C940-E459-F0CEAA418598}"/>
          </ac:spMkLst>
        </pc:spChg>
        <pc:spChg chg="add mod">
          <ac:chgData name="Praveen Namakkal Mohankumar" userId="8059d15b-4f8c-44f0-86d6-597a7b49ae19" providerId="ADAL" clId="{4145B09C-FFFF-6C46-85BA-522EBB5F5558}" dt="2024-04-29T19:58:05.287" v="11176"/>
          <ac:spMkLst>
            <pc:docMk/>
            <pc:sldMk cId="199778989" sldId="8281"/>
            <ac:spMk id="87" creationId="{EC515B79-8B1E-571E-E740-8C2B1C3E242F}"/>
          </ac:spMkLst>
        </pc:spChg>
        <pc:spChg chg="mod">
          <ac:chgData name="Praveen Namakkal Mohankumar" userId="8059d15b-4f8c-44f0-86d6-597a7b49ae19" providerId="ADAL" clId="{4145B09C-FFFF-6C46-85BA-522EBB5F5558}" dt="2024-04-29T19:58:05.287" v="11176"/>
          <ac:spMkLst>
            <pc:docMk/>
            <pc:sldMk cId="199778989" sldId="8281"/>
            <ac:spMk id="93" creationId="{1C3344C3-7202-0AB6-B763-F09DC625E5EC}"/>
          </ac:spMkLst>
        </pc:spChg>
        <pc:spChg chg="mod">
          <ac:chgData name="Praveen Namakkal Mohankumar" userId="8059d15b-4f8c-44f0-86d6-597a7b49ae19" providerId="ADAL" clId="{4145B09C-FFFF-6C46-85BA-522EBB5F5558}" dt="2024-04-29T19:58:05.287" v="11176"/>
          <ac:spMkLst>
            <pc:docMk/>
            <pc:sldMk cId="199778989" sldId="8281"/>
            <ac:spMk id="94" creationId="{1079F658-1D23-194D-5E15-DED90CD9EFE2}"/>
          </ac:spMkLst>
        </pc:spChg>
        <pc:spChg chg="mod">
          <ac:chgData name="Praveen Namakkal Mohankumar" userId="8059d15b-4f8c-44f0-86d6-597a7b49ae19" providerId="ADAL" clId="{4145B09C-FFFF-6C46-85BA-522EBB5F5558}" dt="2024-04-29T19:58:05.287" v="11176"/>
          <ac:spMkLst>
            <pc:docMk/>
            <pc:sldMk cId="199778989" sldId="8281"/>
            <ac:spMk id="95" creationId="{093D7C8A-8235-5063-D12A-C300F9BB2BFE}"/>
          </ac:spMkLst>
        </pc:spChg>
        <pc:spChg chg="mod">
          <ac:chgData name="Praveen Namakkal Mohankumar" userId="8059d15b-4f8c-44f0-86d6-597a7b49ae19" providerId="ADAL" clId="{4145B09C-FFFF-6C46-85BA-522EBB5F5558}" dt="2024-04-29T19:58:05.287" v="11176"/>
          <ac:spMkLst>
            <pc:docMk/>
            <pc:sldMk cId="199778989" sldId="8281"/>
            <ac:spMk id="97" creationId="{78EFE46A-2DB8-C997-5988-E41B96B58DC9}"/>
          </ac:spMkLst>
        </pc:spChg>
        <pc:spChg chg="mod">
          <ac:chgData name="Praveen Namakkal Mohankumar" userId="8059d15b-4f8c-44f0-86d6-597a7b49ae19" providerId="ADAL" clId="{4145B09C-FFFF-6C46-85BA-522EBB5F5558}" dt="2024-04-29T19:58:05.287" v="11176"/>
          <ac:spMkLst>
            <pc:docMk/>
            <pc:sldMk cId="199778989" sldId="8281"/>
            <ac:spMk id="98" creationId="{27FF3886-EFD6-F484-5E7F-AB30F3467314}"/>
          </ac:spMkLst>
        </pc:spChg>
        <pc:spChg chg="mod">
          <ac:chgData name="Praveen Namakkal Mohankumar" userId="8059d15b-4f8c-44f0-86d6-597a7b49ae19" providerId="ADAL" clId="{4145B09C-FFFF-6C46-85BA-522EBB5F5558}" dt="2024-04-29T19:58:05.287" v="11176"/>
          <ac:spMkLst>
            <pc:docMk/>
            <pc:sldMk cId="199778989" sldId="8281"/>
            <ac:spMk id="99" creationId="{F0915716-30ED-19D8-38D0-4DB6D74DE2AD}"/>
          </ac:spMkLst>
        </pc:spChg>
        <pc:spChg chg="mod">
          <ac:chgData name="Praveen Namakkal Mohankumar" userId="8059d15b-4f8c-44f0-86d6-597a7b49ae19" providerId="ADAL" clId="{4145B09C-FFFF-6C46-85BA-522EBB5F5558}" dt="2024-04-29T19:58:05.287" v="11176"/>
          <ac:spMkLst>
            <pc:docMk/>
            <pc:sldMk cId="199778989" sldId="8281"/>
            <ac:spMk id="101" creationId="{FF411084-2B9F-4AA1-639D-01BE8C5BAB62}"/>
          </ac:spMkLst>
        </pc:spChg>
        <pc:spChg chg="mod">
          <ac:chgData name="Praveen Namakkal Mohankumar" userId="8059d15b-4f8c-44f0-86d6-597a7b49ae19" providerId="ADAL" clId="{4145B09C-FFFF-6C46-85BA-522EBB5F5558}" dt="2024-04-29T19:58:05.287" v="11176"/>
          <ac:spMkLst>
            <pc:docMk/>
            <pc:sldMk cId="199778989" sldId="8281"/>
            <ac:spMk id="102" creationId="{BE7E9C45-0A80-F29B-E845-C5475E05C21D}"/>
          </ac:spMkLst>
        </pc:spChg>
        <pc:spChg chg="add mod">
          <ac:chgData name="Praveen Namakkal Mohankumar" userId="8059d15b-4f8c-44f0-86d6-597a7b49ae19" providerId="ADAL" clId="{4145B09C-FFFF-6C46-85BA-522EBB5F5558}" dt="2024-04-29T19:58:05.287" v="11176"/>
          <ac:spMkLst>
            <pc:docMk/>
            <pc:sldMk cId="199778989" sldId="8281"/>
            <ac:spMk id="103" creationId="{4AB1AD7B-4019-A8BA-B565-C0DA82FAAA5E}"/>
          </ac:spMkLst>
        </pc:spChg>
        <pc:spChg chg="add mod">
          <ac:chgData name="Praveen Namakkal Mohankumar" userId="8059d15b-4f8c-44f0-86d6-597a7b49ae19" providerId="ADAL" clId="{4145B09C-FFFF-6C46-85BA-522EBB5F5558}" dt="2024-04-29T19:58:05.287" v="11176"/>
          <ac:spMkLst>
            <pc:docMk/>
            <pc:sldMk cId="199778989" sldId="8281"/>
            <ac:spMk id="104" creationId="{E1B06694-0D45-618A-E8B0-5EE6F66019DF}"/>
          </ac:spMkLst>
        </pc:spChg>
        <pc:spChg chg="add mod">
          <ac:chgData name="Praveen Namakkal Mohankumar" userId="8059d15b-4f8c-44f0-86d6-597a7b49ae19" providerId="ADAL" clId="{4145B09C-FFFF-6C46-85BA-522EBB5F5558}" dt="2024-04-29T19:58:05.287" v="11176"/>
          <ac:spMkLst>
            <pc:docMk/>
            <pc:sldMk cId="199778989" sldId="8281"/>
            <ac:spMk id="105" creationId="{C4CE70C7-691B-BE8D-5401-4D13E381A598}"/>
          </ac:spMkLst>
        </pc:spChg>
        <pc:spChg chg="add mod">
          <ac:chgData name="Praveen Namakkal Mohankumar" userId="8059d15b-4f8c-44f0-86d6-597a7b49ae19" providerId="ADAL" clId="{4145B09C-FFFF-6C46-85BA-522EBB5F5558}" dt="2024-04-29T19:58:05.287" v="11176"/>
          <ac:spMkLst>
            <pc:docMk/>
            <pc:sldMk cId="199778989" sldId="8281"/>
            <ac:spMk id="107" creationId="{302F20B1-9D31-E4C3-C268-E9A1D3529FA2}"/>
          </ac:spMkLst>
        </pc:spChg>
        <pc:spChg chg="add mod">
          <ac:chgData name="Praveen Namakkal Mohankumar" userId="8059d15b-4f8c-44f0-86d6-597a7b49ae19" providerId="ADAL" clId="{4145B09C-FFFF-6C46-85BA-522EBB5F5558}" dt="2024-04-29T19:58:05.287" v="11176"/>
          <ac:spMkLst>
            <pc:docMk/>
            <pc:sldMk cId="199778989" sldId="8281"/>
            <ac:spMk id="110" creationId="{11B29F08-E50C-764F-3D05-2F8206DF625E}"/>
          </ac:spMkLst>
        </pc:spChg>
        <pc:spChg chg="add mod">
          <ac:chgData name="Praveen Namakkal Mohankumar" userId="8059d15b-4f8c-44f0-86d6-597a7b49ae19" providerId="ADAL" clId="{4145B09C-FFFF-6C46-85BA-522EBB5F5558}" dt="2024-04-29T19:58:05.287" v="11176"/>
          <ac:spMkLst>
            <pc:docMk/>
            <pc:sldMk cId="199778989" sldId="8281"/>
            <ac:spMk id="111" creationId="{27D8A983-9E7C-1064-4ECD-82125662B4F6}"/>
          </ac:spMkLst>
        </pc:spChg>
        <pc:spChg chg="add mod">
          <ac:chgData name="Praveen Namakkal Mohankumar" userId="8059d15b-4f8c-44f0-86d6-597a7b49ae19" providerId="ADAL" clId="{4145B09C-FFFF-6C46-85BA-522EBB5F5558}" dt="2024-04-29T19:58:05.287" v="11176"/>
          <ac:spMkLst>
            <pc:docMk/>
            <pc:sldMk cId="199778989" sldId="8281"/>
            <ac:spMk id="112" creationId="{4E487D1D-18C8-016E-50E8-BA42D035CE8F}"/>
          </ac:spMkLst>
        </pc:spChg>
        <pc:spChg chg="add mod">
          <ac:chgData name="Praveen Namakkal Mohankumar" userId="8059d15b-4f8c-44f0-86d6-597a7b49ae19" providerId="ADAL" clId="{4145B09C-FFFF-6C46-85BA-522EBB5F5558}" dt="2024-04-29T19:58:08.153" v="11177"/>
          <ac:spMkLst>
            <pc:docMk/>
            <pc:sldMk cId="199778989" sldId="8281"/>
            <ac:spMk id="114" creationId="{DF94B5A4-2809-EA48-7A70-CA3090BCE5A1}"/>
          </ac:spMkLst>
        </pc:spChg>
        <pc:spChg chg="mod">
          <ac:chgData name="Praveen Namakkal Mohankumar" userId="8059d15b-4f8c-44f0-86d6-597a7b49ae19" providerId="ADAL" clId="{4145B09C-FFFF-6C46-85BA-522EBB5F5558}" dt="2024-04-29T19:58:08.153" v="11177"/>
          <ac:spMkLst>
            <pc:docMk/>
            <pc:sldMk cId="199778989" sldId="8281"/>
            <ac:spMk id="120" creationId="{48F09646-613A-22A4-5677-A18989E957EE}"/>
          </ac:spMkLst>
        </pc:spChg>
        <pc:spChg chg="mod">
          <ac:chgData name="Praveen Namakkal Mohankumar" userId="8059d15b-4f8c-44f0-86d6-597a7b49ae19" providerId="ADAL" clId="{4145B09C-FFFF-6C46-85BA-522EBB5F5558}" dt="2024-04-29T19:58:08.153" v="11177"/>
          <ac:spMkLst>
            <pc:docMk/>
            <pc:sldMk cId="199778989" sldId="8281"/>
            <ac:spMk id="121" creationId="{FC57B5E1-42C2-3DD6-C199-07A7E5B3BFB3}"/>
          </ac:spMkLst>
        </pc:spChg>
        <pc:spChg chg="mod">
          <ac:chgData name="Praveen Namakkal Mohankumar" userId="8059d15b-4f8c-44f0-86d6-597a7b49ae19" providerId="ADAL" clId="{4145B09C-FFFF-6C46-85BA-522EBB5F5558}" dt="2024-04-29T19:58:08.153" v="11177"/>
          <ac:spMkLst>
            <pc:docMk/>
            <pc:sldMk cId="199778989" sldId="8281"/>
            <ac:spMk id="122" creationId="{2177FD5E-9D80-3A25-8B7B-45C9672E6CDD}"/>
          </ac:spMkLst>
        </pc:spChg>
        <pc:spChg chg="mod">
          <ac:chgData name="Praveen Namakkal Mohankumar" userId="8059d15b-4f8c-44f0-86d6-597a7b49ae19" providerId="ADAL" clId="{4145B09C-FFFF-6C46-85BA-522EBB5F5558}" dt="2024-04-29T19:58:08.153" v="11177"/>
          <ac:spMkLst>
            <pc:docMk/>
            <pc:sldMk cId="199778989" sldId="8281"/>
            <ac:spMk id="124" creationId="{15CAF81C-593B-9709-5296-5DBCF3E81006}"/>
          </ac:spMkLst>
        </pc:spChg>
        <pc:spChg chg="mod">
          <ac:chgData name="Praveen Namakkal Mohankumar" userId="8059d15b-4f8c-44f0-86d6-597a7b49ae19" providerId="ADAL" clId="{4145B09C-FFFF-6C46-85BA-522EBB5F5558}" dt="2024-04-29T19:58:08.153" v="11177"/>
          <ac:spMkLst>
            <pc:docMk/>
            <pc:sldMk cId="199778989" sldId="8281"/>
            <ac:spMk id="125" creationId="{A1C445E1-933E-EB40-9338-1778EB0B2920}"/>
          </ac:spMkLst>
        </pc:spChg>
        <pc:spChg chg="mod">
          <ac:chgData name="Praveen Namakkal Mohankumar" userId="8059d15b-4f8c-44f0-86d6-597a7b49ae19" providerId="ADAL" clId="{4145B09C-FFFF-6C46-85BA-522EBB5F5558}" dt="2024-04-29T19:58:08.153" v="11177"/>
          <ac:spMkLst>
            <pc:docMk/>
            <pc:sldMk cId="199778989" sldId="8281"/>
            <ac:spMk id="126" creationId="{470A3BAC-CCCC-38C7-F0F0-A02F721B1B41}"/>
          </ac:spMkLst>
        </pc:spChg>
        <pc:spChg chg="mod">
          <ac:chgData name="Praveen Namakkal Mohankumar" userId="8059d15b-4f8c-44f0-86d6-597a7b49ae19" providerId="ADAL" clId="{4145B09C-FFFF-6C46-85BA-522EBB5F5558}" dt="2024-04-29T19:58:08.153" v="11177"/>
          <ac:spMkLst>
            <pc:docMk/>
            <pc:sldMk cId="199778989" sldId="8281"/>
            <ac:spMk id="128" creationId="{7309E9C4-8F45-CDFA-105A-FF5DEA3DB4D8}"/>
          </ac:spMkLst>
        </pc:spChg>
        <pc:spChg chg="mod">
          <ac:chgData name="Praveen Namakkal Mohankumar" userId="8059d15b-4f8c-44f0-86d6-597a7b49ae19" providerId="ADAL" clId="{4145B09C-FFFF-6C46-85BA-522EBB5F5558}" dt="2024-04-29T19:58:08.153" v="11177"/>
          <ac:spMkLst>
            <pc:docMk/>
            <pc:sldMk cId="199778989" sldId="8281"/>
            <ac:spMk id="129" creationId="{2F09426A-6450-9DD4-472C-B35FC231CE37}"/>
          </ac:spMkLst>
        </pc:spChg>
        <pc:spChg chg="add mod">
          <ac:chgData name="Praveen Namakkal Mohankumar" userId="8059d15b-4f8c-44f0-86d6-597a7b49ae19" providerId="ADAL" clId="{4145B09C-FFFF-6C46-85BA-522EBB5F5558}" dt="2024-04-29T19:58:08.153" v="11177"/>
          <ac:spMkLst>
            <pc:docMk/>
            <pc:sldMk cId="199778989" sldId="8281"/>
            <ac:spMk id="130" creationId="{FCDE58E4-EBE7-3631-0655-43284D73D1B4}"/>
          </ac:spMkLst>
        </pc:spChg>
        <pc:spChg chg="add mod">
          <ac:chgData name="Praveen Namakkal Mohankumar" userId="8059d15b-4f8c-44f0-86d6-597a7b49ae19" providerId="ADAL" clId="{4145B09C-FFFF-6C46-85BA-522EBB5F5558}" dt="2024-04-29T19:58:08.153" v="11177"/>
          <ac:spMkLst>
            <pc:docMk/>
            <pc:sldMk cId="199778989" sldId="8281"/>
            <ac:spMk id="131" creationId="{00C02907-992D-03F3-9043-D976E1928F5F}"/>
          </ac:spMkLst>
        </pc:spChg>
        <pc:spChg chg="add mod">
          <ac:chgData name="Praveen Namakkal Mohankumar" userId="8059d15b-4f8c-44f0-86d6-597a7b49ae19" providerId="ADAL" clId="{4145B09C-FFFF-6C46-85BA-522EBB5F5558}" dt="2024-04-29T19:58:08.153" v="11177"/>
          <ac:spMkLst>
            <pc:docMk/>
            <pc:sldMk cId="199778989" sldId="8281"/>
            <ac:spMk id="132" creationId="{FC47D7D1-C532-C73A-C160-220AE1EF7BD6}"/>
          </ac:spMkLst>
        </pc:spChg>
        <pc:spChg chg="add mod">
          <ac:chgData name="Praveen Namakkal Mohankumar" userId="8059d15b-4f8c-44f0-86d6-597a7b49ae19" providerId="ADAL" clId="{4145B09C-FFFF-6C46-85BA-522EBB5F5558}" dt="2024-04-29T19:58:08.153" v="11177"/>
          <ac:spMkLst>
            <pc:docMk/>
            <pc:sldMk cId="199778989" sldId="8281"/>
            <ac:spMk id="134" creationId="{D4A67635-0669-DC9C-92A1-FFC0B05B6C72}"/>
          </ac:spMkLst>
        </pc:spChg>
        <pc:spChg chg="add mod">
          <ac:chgData name="Praveen Namakkal Mohankumar" userId="8059d15b-4f8c-44f0-86d6-597a7b49ae19" providerId="ADAL" clId="{4145B09C-FFFF-6C46-85BA-522EBB5F5558}" dt="2024-04-29T19:58:08.153" v="11177"/>
          <ac:spMkLst>
            <pc:docMk/>
            <pc:sldMk cId="199778989" sldId="8281"/>
            <ac:spMk id="137" creationId="{15E817D8-4B90-5B2A-A703-AE1DFC436C3F}"/>
          </ac:spMkLst>
        </pc:spChg>
        <pc:spChg chg="add mod">
          <ac:chgData name="Praveen Namakkal Mohankumar" userId="8059d15b-4f8c-44f0-86d6-597a7b49ae19" providerId="ADAL" clId="{4145B09C-FFFF-6C46-85BA-522EBB5F5558}" dt="2024-04-29T19:58:08.153" v="11177"/>
          <ac:spMkLst>
            <pc:docMk/>
            <pc:sldMk cId="199778989" sldId="8281"/>
            <ac:spMk id="138" creationId="{B33D43A4-9BC9-EC34-2CA7-284AE3A84B16}"/>
          </ac:spMkLst>
        </pc:spChg>
        <pc:spChg chg="add mod">
          <ac:chgData name="Praveen Namakkal Mohankumar" userId="8059d15b-4f8c-44f0-86d6-597a7b49ae19" providerId="ADAL" clId="{4145B09C-FFFF-6C46-85BA-522EBB5F5558}" dt="2024-04-29T19:58:08.153" v="11177"/>
          <ac:spMkLst>
            <pc:docMk/>
            <pc:sldMk cId="199778989" sldId="8281"/>
            <ac:spMk id="139" creationId="{39364E7A-C207-BBEE-C0EE-087D34C3A9D7}"/>
          </ac:spMkLst>
        </pc:spChg>
        <pc:grpChg chg="add mod">
          <ac:chgData name="Praveen Namakkal Mohankumar" userId="8059d15b-4f8c-44f0-86d6-597a7b49ae19" providerId="ADAL" clId="{4145B09C-FFFF-6C46-85BA-522EBB5F5558}" dt="2024-04-29T19:57:59.209" v="11174"/>
          <ac:grpSpMkLst>
            <pc:docMk/>
            <pc:sldMk cId="199778989" sldId="8281"/>
            <ac:grpSpMk id="6" creationId="{69286920-F941-337F-7390-B1A958440957}"/>
          </ac:grpSpMkLst>
        </pc:grpChg>
        <pc:grpChg chg="mod">
          <ac:chgData name="Praveen Namakkal Mohankumar" userId="8059d15b-4f8c-44f0-86d6-597a7b49ae19" providerId="ADAL" clId="{4145B09C-FFFF-6C46-85BA-522EBB5F5558}" dt="2024-04-29T19:57:59.209" v="11174"/>
          <ac:grpSpMkLst>
            <pc:docMk/>
            <pc:sldMk cId="199778989" sldId="8281"/>
            <ac:grpSpMk id="7" creationId="{832A6906-9417-FCD2-6A1D-0E6C71FCEDCB}"/>
          </ac:grpSpMkLst>
        </pc:grpChg>
        <pc:grpChg chg="mod">
          <ac:chgData name="Praveen Namakkal Mohankumar" userId="8059d15b-4f8c-44f0-86d6-597a7b49ae19" providerId="ADAL" clId="{4145B09C-FFFF-6C46-85BA-522EBB5F5558}" dt="2024-04-29T19:57:59.209" v="11174"/>
          <ac:grpSpMkLst>
            <pc:docMk/>
            <pc:sldMk cId="199778989" sldId="8281"/>
            <ac:grpSpMk id="8" creationId="{91191B8A-D64F-2829-91DF-2A2B619CA58E}"/>
          </ac:grpSpMkLst>
        </pc:grpChg>
        <pc:grpChg chg="mod">
          <ac:chgData name="Praveen Namakkal Mohankumar" userId="8059d15b-4f8c-44f0-86d6-597a7b49ae19" providerId="ADAL" clId="{4145B09C-FFFF-6C46-85BA-522EBB5F5558}" dt="2024-04-29T19:57:59.209" v="11174"/>
          <ac:grpSpMkLst>
            <pc:docMk/>
            <pc:sldMk cId="199778989" sldId="8281"/>
            <ac:grpSpMk id="15" creationId="{E6D9C636-12A8-8BDE-BCF7-ABF2B3311608}"/>
          </ac:grpSpMkLst>
        </pc:grpChg>
        <pc:grpChg chg="mod">
          <ac:chgData name="Praveen Namakkal Mohankumar" userId="8059d15b-4f8c-44f0-86d6-597a7b49ae19" providerId="ADAL" clId="{4145B09C-FFFF-6C46-85BA-522EBB5F5558}" dt="2024-04-29T19:57:59.209" v="11174"/>
          <ac:grpSpMkLst>
            <pc:docMk/>
            <pc:sldMk cId="199778989" sldId="8281"/>
            <ac:grpSpMk id="19" creationId="{998E349F-B01A-3E5C-1627-F7C34772F713}"/>
          </ac:grpSpMkLst>
        </pc:grpChg>
        <pc:grpChg chg="del">
          <ac:chgData name="Praveen Namakkal Mohankumar" userId="8059d15b-4f8c-44f0-86d6-597a7b49ae19" providerId="ADAL" clId="{4145B09C-FFFF-6C46-85BA-522EBB5F5558}" dt="2024-04-29T19:57:58.890" v="11173" actId="478"/>
          <ac:grpSpMkLst>
            <pc:docMk/>
            <pc:sldMk cId="199778989" sldId="8281"/>
            <ac:grpSpMk id="33" creationId="{63D3283C-FA77-BADC-6BCD-26A18F1F8049}"/>
          </ac:grpSpMkLst>
        </pc:grpChg>
        <pc:grpChg chg="del">
          <ac:chgData name="Praveen Namakkal Mohankumar" userId="8059d15b-4f8c-44f0-86d6-597a7b49ae19" providerId="ADAL" clId="{4145B09C-FFFF-6C46-85BA-522EBB5F5558}" dt="2024-04-29T19:57:58.890" v="11173" actId="478"/>
          <ac:grpSpMkLst>
            <pc:docMk/>
            <pc:sldMk cId="199778989" sldId="8281"/>
            <ac:grpSpMk id="34" creationId="{DAF4168C-B2F7-4C93-8933-399471DFCDE6}"/>
          </ac:grpSpMkLst>
        </pc:grpChg>
        <pc:grpChg chg="del">
          <ac:chgData name="Praveen Namakkal Mohankumar" userId="8059d15b-4f8c-44f0-86d6-597a7b49ae19" providerId="ADAL" clId="{4145B09C-FFFF-6C46-85BA-522EBB5F5558}" dt="2024-04-29T19:57:58.890" v="11173" actId="478"/>
          <ac:grpSpMkLst>
            <pc:docMk/>
            <pc:sldMk cId="199778989" sldId="8281"/>
            <ac:grpSpMk id="35" creationId="{E2C1D985-2D67-62B3-4C64-9C7651C563D5}"/>
          </ac:grpSpMkLst>
        </pc:grpChg>
        <pc:grpChg chg="add mod">
          <ac:chgData name="Praveen Namakkal Mohankumar" userId="8059d15b-4f8c-44f0-86d6-597a7b49ae19" providerId="ADAL" clId="{4145B09C-FFFF-6C46-85BA-522EBB5F5558}" dt="2024-04-29T19:58:03.806" v="11175"/>
          <ac:grpSpMkLst>
            <pc:docMk/>
            <pc:sldMk cId="199778989" sldId="8281"/>
            <ac:grpSpMk id="48" creationId="{C0869B5C-0749-161F-62B3-421FB809EDF3}"/>
          </ac:grpSpMkLst>
        </pc:grpChg>
        <pc:grpChg chg="mod">
          <ac:chgData name="Praveen Namakkal Mohankumar" userId="8059d15b-4f8c-44f0-86d6-597a7b49ae19" providerId="ADAL" clId="{4145B09C-FFFF-6C46-85BA-522EBB5F5558}" dt="2024-04-29T19:58:03.806" v="11175"/>
          <ac:grpSpMkLst>
            <pc:docMk/>
            <pc:sldMk cId="199778989" sldId="8281"/>
            <ac:grpSpMk id="51" creationId="{AAB92C42-BD54-FDB1-2C9F-F9A53FC231F8}"/>
          </ac:grpSpMkLst>
        </pc:grpChg>
        <pc:grpChg chg="mod">
          <ac:chgData name="Praveen Namakkal Mohankumar" userId="8059d15b-4f8c-44f0-86d6-597a7b49ae19" providerId="ADAL" clId="{4145B09C-FFFF-6C46-85BA-522EBB5F5558}" dt="2024-04-29T19:58:03.806" v="11175"/>
          <ac:grpSpMkLst>
            <pc:docMk/>
            <pc:sldMk cId="199778989" sldId="8281"/>
            <ac:grpSpMk id="57" creationId="{717A6C53-B8ED-0407-C1A5-0C5E574F323D}"/>
          </ac:grpSpMkLst>
        </pc:grpChg>
        <pc:grpChg chg="mod">
          <ac:chgData name="Praveen Namakkal Mohankumar" userId="8059d15b-4f8c-44f0-86d6-597a7b49ae19" providerId="ADAL" clId="{4145B09C-FFFF-6C46-85BA-522EBB5F5558}" dt="2024-04-29T19:58:03.806" v="11175"/>
          <ac:grpSpMkLst>
            <pc:docMk/>
            <pc:sldMk cId="199778989" sldId="8281"/>
            <ac:grpSpMk id="69" creationId="{F243AB8C-5FE7-6BE0-7E7D-8165D8538D74}"/>
          </ac:grpSpMkLst>
        </pc:grpChg>
        <pc:grpChg chg="mod">
          <ac:chgData name="Praveen Namakkal Mohankumar" userId="8059d15b-4f8c-44f0-86d6-597a7b49ae19" providerId="ADAL" clId="{4145B09C-FFFF-6C46-85BA-522EBB5F5558}" dt="2024-04-29T19:58:03.806" v="11175"/>
          <ac:grpSpMkLst>
            <pc:docMk/>
            <pc:sldMk cId="199778989" sldId="8281"/>
            <ac:grpSpMk id="73" creationId="{A2A6B2CA-8FB3-507B-ADD4-1769073797D8}"/>
          </ac:grpSpMkLst>
        </pc:grpChg>
        <pc:grpChg chg="add mod">
          <ac:chgData name="Praveen Namakkal Mohankumar" userId="8059d15b-4f8c-44f0-86d6-597a7b49ae19" providerId="ADAL" clId="{4145B09C-FFFF-6C46-85BA-522EBB5F5558}" dt="2024-04-29T19:58:05.287" v="11176"/>
          <ac:grpSpMkLst>
            <pc:docMk/>
            <pc:sldMk cId="199778989" sldId="8281"/>
            <ac:grpSpMk id="88" creationId="{409C0511-E1D8-FD06-7CF4-D74395F87AB5}"/>
          </ac:grpSpMkLst>
        </pc:grpChg>
        <pc:grpChg chg="mod">
          <ac:chgData name="Praveen Namakkal Mohankumar" userId="8059d15b-4f8c-44f0-86d6-597a7b49ae19" providerId="ADAL" clId="{4145B09C-FFFF-6C46-85BA-522EBB5F5558}" dt="2024-04-29T19:58:05.287" v="11176"/>
          <ac:grpSpMkLst>
            <pc:docMk/>
            <pc:sldMk cId="199778989" sldId="8281"/>
            <ac:grpSpMk id="89" creationId="{ACA6C367-FCE9-2802-CB86-1853109EB8C3}"/>
          </ac:grpSpMkLst>
        </pc:grpChg>
        <pc:grpChg chg="mod">
          <ac:chgData name="Praveen Namakkal Mohankumar" userId="8059d15b-4f8c-44f0-86d6-597a7b49ae19" providerId="ADAL" clId="{4145B09C-FFFF-6C46-85BA-522EBB5F5558}" dt="2024-04-29T19:58:05.287" v="11176"/>
          <ac:grpSpMkLst>
            <pc:docMk/>
            <pc:sldMk cId="199778989" sldId="8281"/>
            <ac:grpSpMk id="90" creationId="{3F1CAC81-A3E5-AB4E-9A65-8808BFAED5B0}"/>
          </ac:grpSpMkLst>
        </pc:grpChg>
        <pc:grpChg chg="mod">
          <ac:chgData name="Praveen Namakkal Mohankumar" userId="8059d15b-4f8c-44f0-86d6-597a7b49ae19" providerId="ADAL" clId="{4145B09C-FFFF-6C46-85BA-522EBB5F5558}" dt="2024-04-29T19:58:05.287" v="11176"/>
          <ac:grpSpMkLst>
            <pc:docMk/>
            <pc:sldMk cId="199778989" sldId="8281"/>
            <ac:grpSpMk id="96" creationId="{7A679E47-4C8E-30E3-E95F-6BED1630094A}"/>
          </ac:grpSpMkLst>
        </pc:grpChg>
        <pc:grpChg chg="mod">
          <ac:chgData name="Praveen Namakkal Mohankumar" userId="8059d15b-4f8c-44f0-86d6-597a7b49ae19" providerId="ADAL" clId="{4145B09C-FFFF-6C46-85BA-522EBB5F5558}" dt="2024-04-29T19:58:05.287" v="11176"/>
          <ac:grpSpMkLst>
            <pc:docMk/>
            <pc:sldMk cId="199778989" sldId="8281"/>
            <ac:grpSpMk id="100" creationId="{9526FC8C-2DF6-EBC8-A898-0770C72E8041}"/>
          </ac:grpSpMkLst>
        </pc:grpChg>
        <pc:grpChg chg="add mod">
          <ac:chgData name="Praveen Namakkal Mohankumar" userId="8059d15b-4f8c-44f0-86d6-597a7b49ae19" providerId="ADAL" clId="{4145B09C-FFFF-6C46-85BA-522EBB5F5558}" dt="2024-04-29T19:58:08.153" v="11177"/>
          <ac:grpSpMkLst>
            <pc:docMk/>
            <pc:sldMk cId="199778989" sldId="8281"/>
            <ac:grpSpMk id="115" creationId="{3D5B4E88-21E6-9284-02A9-D2841D5924C2}"/>
          </ac:grpSpMkLst>
        </pc:grpChg>
        <pc:grpChg chg="mod">
          <ac:chgData name="Praveen Namakkal Mohankumar" userId="8059d15b-4f8c-44f0-86d6-597a7b49ae19" providerId="ADAL" clId="{4145B09C-FFFF-6C46-85BA-522EBB5F5558}" dt="2024-04-29T19:58:08.153" v="11177"/>
          <ac:grpSpMkLst>
            <pc:docMk/>
            <pc:sldMk cId="199778989" sldId="8281"/>
            <ac:grpSpMk id="116" creationId="{EA72CF71-E7E3-CFE3-4284-FC3339675EF6}"/>
          </ac:grpSpMkLst>
        </pc:grpChg>
        <pc:grpChg chg="mod">
          <ac:chgData name="Praveen Namakkal Mohankumar" userId="8059d15b-4f8c-44f0-86d6-597a7b49ae19" providerId="ADAL" clId="{4145B09C-FFFF-6C46-85BA-522EBB5F5558}" dt="2024-04-29T19:58:08.153" v="11177"/>
          <ac:grpSpMkLst>
            <pc:docMk/>
            <pc:sldMk cId="199778989" sldId="8281"/>
            <ac:grpSpMk id="117" creationId="{CBDD8EAD-03E0-E649-2B9D-C2167FFBB5DF}"/>
          </ac:grpSpMkLst>
        </pc:grpChg>
        <pc:grpChg chg="mod">
          <ac:chgData name="Praveen Namakkal Mohankumar" userId="8059d15b-4f8c-44f0-86d6-597a7b49ae19" providerId="ADAL" clId="{4145B09C-FFFF-6C46-85BA-522EBB5F5558}" dt="2024-04-29T19:58:08.153" v="11177"/>
          <ac:grpSpMkLst>
            <pc:docMk/>
            <pc:sldMk cId="199778989" sldId="8281"/>
            <ac:grpSpMk id="123" creationId="{BFC835E4-A363-539E-D3BA-39882685F14B}"/>
          </ac:grpSpMkLst>
        </pc:grpChg>
        <pc:grpChg chg="mod">
          <ac:chgData name="Praveen Namakkal Mohankumar" userId="8059d15b-4f8c-44f0-86d6-597a7b49ae19" providerId="ADAL" clId="{4145B09C-FFFF-6C46-85BA-522EBB5F5558}" dt="2024-04-29T19:58:08.153" v="11177"/>
          <ac:grpSpMkLst>
            <pc:docMk/>
            <pc:sldMk cId="199778989" sldId="8281"/>
            <ac:grpSpMk id="127" creationId="{B5C17288-94ED-E686-5A4F-92A6568CFF6A}"/>
          </ac:grpSpMkLst>
        </pc:grpChg>
        <pc:picChg chg="add mod">
          <ac:chgData name="Praveen Namakkal Mohankumar" userId="8059d15b-4f8c-44f0-86d6-597a7b49ae19" providerId="ADAL" clId="{4145B09C-FFFF-6C46-85BA-522EBB5F5558}" dt="2024-04-29T19:57:59.209" v="11174"/>
          <ac:picMkLst>
            <pc:docMk/>
            <pc:sldMk cId="199778989" sldId="8281"/>
            <ac:picMk id="37" creationId="{7BB8A342-9027-F283-E7BF-466230043D2C}"/>
          </ac:picMkLst>
        </pc:picChg>
        <pc:picChg chg="add mod">
          <ac:chgData name="Praveen Namakkal Mohankumar" userId="8059d15b-4f8c-44f0-86d6-597a7b49ae19" providerId="ADAL" clId="{4145B09C-FFFF-6C46-85BA-522EBB5F5558}" dt="2024-04-29T19:57:59.209" v="11174"/>
          <ac:picMkLst>
            <pc:docMk/>
            <pc:sldMk cId="199778989" sldId="8281"/>
            <ac:picMk id="39" creationId="{1DD26BF8-2DDB-C85D-C905-7C17CEF4A3F9}"/>
          </ac:picMkLst>
        </pc:picChg>
        <pc:picChg chg="add mod">
          <ac:chgData name="Praveen Namakkal Mohankumar" userId="8059d15b-4f8c-44f0-86d6-597a7b49ae19" providerId="ADAL" clId="{4145B09C-FFFF-6C46-85BA-522EBB5F5558}" dt="2024-04-29T19:57:59.209" v="11174"/>
          <ac:picMkLst>
            <pc:docMk/>
            <pc:sldMk cId="199778989" sldId="8281"/>
            <ac:picMk id="40" creationId="{86B7350D-A2E7-65D6-375C-BAA7711A6C52}"/>
          </ac:picMkLst>
        </pc:picChg>
        <pc:picChg chg="add mod">
          <ac:chgData name="Praveen Namakkal Mohankumar" userId="8059d15b-4f8c-44f0-86d6-597a7b49ae19" providerId="ADAL" clId="{4145B09C-FFFF-6C46-85BA-522EBB5F5558}" dt="2024-04-29T19:57:59.209" v="11174"/>
          <ac:picMkLst>
            <pc:docMk/>
            <pc:sldMk cId="199778989" sldId="8281"/>
            <ac:picMk id="44" creationId="{1CA9E561-41C3-EE29-B7CF-4CDD5015530F}"/>
          </ac:picMkLst>
        </pc:picChg>
        <pc:picChg chg="del">
          <ac:chgData name="Praveen Namakkal Mohankumar" userId="8059d15b-4f8c-44f0-86d6-597a7b49ae19" providerId="ADAL" clId="{4145B09C-FFFF-6C46-85BA-522EBB5F5558}" dt="2024-04-29T19:57:58.890" v="11173" actId="478"/>
          <ac:picMkLst>
            <pc:docMk/>
            <pc:sldMk cId="199778989" sldId="8281"/>
            <ac:picMk id="63" creationId="{24ED75F8-7EC9-EE0E-8521-DC63CC2E84AA}"/>
          </ac:picMkLst>
        </pc:picChg>
        <pc:picChg chg="del">
          <ac:chgData name="Praveen Namakkal Mohankumar" userId="8059d15b-4f8c-44f0-86d6-597a7b49ae19" providerId="ADAL" clId="{4145B09C-FFFF-6C46-85BA-522EBB5F5558}" dt="2024-04-29T19:57:58.890" v="11173" actId="478"/>
          <ac:picMkLst>
            <pc:docMk/>
            <pc:sldMk cId="199778989" sldId="8281"/>
            <ac:picMk id="64" creationId="{DFD519B3-2492-3F19-8B25-25615F3BEC72}"/>
          </ac:picMkLst>
        </pc:picChg>
        <pc:picChg chg="del">
          <ac:chgData name="Praveen Namakkal Mohankumar" userId="8059d15b-4f8c-44f0-86d6-597a7b49ae19" providerId="ADAL" clId="{4145B09C-FFFF-6C46-85BA-522EBB5F5558}" dt="2024-04-29T19:57:58.890" v="11173" actId="478"/>
          <ac:picMkLst>
            <pc:docMk/>
            <pc:sldMk cId="199778989" sldId="8281"/>
            <ac:picMk id="66" creationId="{0704482F-107D-927E-1CD3-E6DA18276AA8}"/>
          </ac:picMkLst>
        </pc:picChg>
        <pc:picChg chg="add mod">
          <ac:chgData name="Praveen Namakkal Mohankumar" userId="8059d15b-4f8c-44f0-86d6-597a7b49ae19" providerId="ADAL" clId="{4145B09C-FFFF-6C46-85BA-522EBB5F5558}" dt="2024-04-29T19:58:03.806" v="11175"/>
          <ac:picMkLst>
            <pc:docMk/>
            <pc:sldMk cId="199778989" sldId="8281"/>
            <ac:picMk id="79" creationId="{39D9241C-1E6E-E42A-952A-7406AC1C8EBF}"/>
          </ac:picMkLst>
        </pc:picChg>
        <pc:picChg chg="add mod">
          <ac:chgData name="Praveen Namakkal Mohankumar" userId="8059d15b-4f8c-44f0-86d6-597a7b49ae19" providerId="ADAL" clId="{4145B09C-FFFF-6C46-85BA-522EBB5F5558}" dt="2024-04-29T19:58:03.806" v="11175"/>
          <ac:picMkLst>
            <pc:docMk/>
            <pc:sldMk cId="199778989" sldId="8281"/>
            <ac:picMk id="81" creationId="{7E58242C-FCCA-68DF-612E-5E360917CB34}"/>
          </ac:picMkLst>
        </pc:picChg>
        <pc:picChg chg="add mod">
          <ac:chgData name="Praveen Namakkal Mohankumar" userId="8059d15b-4f8c-44f0-86d6-597a7b49ae19" providerId="ADAL" clId="{4145B09C-FFFF-6C46-85BA-522EBB5F5558}" dt="2024-04-29T19:58:03.806" v="11175"/>
          <ac:picMkLst>
            <pc:docMk/>
            <pc:sldMk cId="199778989" sldId="8281"/>
            <ac:picMk id="82" creationId="{A51B15BD-7B24-4186-9439-4D1202DBA0BA}"/>
          </ac:picMkLst>
        </pc:picChg>
        <pc:picChg chg="add mod">
          <ac:chgData name="Praveen Namakkal Mohankumar" userId="8059d15b-4f8c-44f0-86d6-597a7b49ae19" providerId="ADAL" clId="{4145B09C-FFFF-6C46-85BA-522EBB5F5558}" dt="2024-04-29T19:58:03.806" v="11175"/>
          <ac:picMkLst>
            <pc:docMk/>
            <pc:sldMk cId="199778989" sldId="8281"/>
            <ac:picMk id="86" creationId="{16C74DB2-FDDF-0F73-90A3-AD4E424A3E0E}"/>
          </ac:picMkLst>
        </pc:picChg>
        <pc:picChg chg="add mod">
          <ac:chgData name="Praveen Namakkal Mohankumar" userId="8059d15b-4f8c-44f0-86d6-597a7b49ae19" providerId="ADAL" clId="{4145B09C-FFFF-6C46-85BA-522EBB5F5558}" dt="2024-04-29T19:58:05.287" v="11176"/>
          <ac:picMkLst>
            <pc:docMk/>
            <pc:sldMk cId="199778989" sldId="8281"/>
            <ac:picMk id="106" creationId="{A7D9B4E5-723C-F173-B0D2-536F87841AEC}"/>
          </ac:picMkLst>
        </pc:picChg>
        <pc:picChg chg="add mod">
          <ac:chgData name="Praveen Namakkal Mohankumar" userId="8059d15b-4f8c-44f0-86d6-597a7b49ae19" providerId="ADAL" clId="{4145B09C-FFFF-6C46-85BA-522EBB5F5558}" dt="2024-04-29T19:58:05.287" v="11176"/>
          <ac:picMkLst>
            <pc:docMk/>
            <pc:sldMk cId="199778989" sldId="8281"/>
            <ac:picMk id="108" creationId="{A2AEF298-F948-C10A-3F67-1205CD224982}"/>
          </ac:picMkLst>
        </pc:picChg>
        <pc:picChg chg="add mod">
          <ac:chgData name="Praveen Namakkal Mohankumar" userId="8059d15b-4f8c-44f0-86d6-597a7b49ae19" providerId="ADAL" clId="{4145B09C-FFFF-6C46-85BA-522EBB5F5558}" dt="2024-04-29T19:58:05.287" v="11176"/>
          <ac:picMkLst>
            <pc:docMk/>
            <pc:sldMk cId="199778989" sldId="8281"/>
            <ac:picMk id="109" creationId="{C0FA42F2-70B1-4F44-5B7A-8020183C8A29}"/>
          </ac:picMkLst>
        </pc:picChg>
        <pc:picChg chg="add mod">
          <ac:chgData name="Praveen Namakkal Mohankumar" userId="8059d15b-4f8c-44f0-86d6-597a7b49ae19" providerId="ADAL" clId="{4145B09C-FFFF-6C46-85BA-522EBB5F5558}" dt="2024-04-29T19:58:05.287" v="11176"/>
          <ac:picMkLst>
            <pc:docMk/>
            <pc:sldMk cId="199778989" sldId="8281"/>
            <ac:picMk id="113" creationId="{AFB50709-3427-4F7D-FCEE-3A82AD77D6C5}"/>
          </ac:picMkLst>
        </pc:picChg>
        <pc:picChg chg="add mod">
          <ac:chgData name="Praveen Namakkal Mohankumar" userId="8059d15b-4f8c-44f0-86d6-597a7b49ae19" providerId="ADAL" clId="{4145B09C-FFFF-6C46-85BA-522EBB5F5558}" dt="2024-04-29T19:58:08.153" v="11177"/>
          <ac:picMkLst>
            <pc:docMk/>
            <pc:sldMk cId="199778989" sldId="8281"/>
            <ac:picMk id="133" creationId="{18C84E91-587B-E135-2D12-1E73E671BBC3}"/>
          </ac:picMkLst>
        </pc:picChg>
        <pc:picChg chg="add mod">
          <ac:chgData name="Praveen Namakkal Mohankumar" userId="8059d15b-4f8c-44f0-86d6-597a7b49ae19" providerId="ADAL" clId="{4145B09C-FFFF-6C46-85BA-522EBB5F5558}" dt="2024-04-29T19:58:08.153" v="11177"/>
          <ac:picMkLst>
            <pc:docMk/>
            <pc:sldMk cId="199778989" sldId="8281"/>
            <ac:picMk id="135" creationId="{F65363AB-FE94-0A8D-A183-3613097032D0}"/>
          </ac:picMkLst>
        </pc:picChg>
        <pc:picChg chg="add mod">
          <ac:chgData name="Praveen Namakkal Mohankumar" userId="8059d15b-4f8c-44f0-86d6-597a7b49ae19" providerId="ADAL" clId="{4145B09C-FFFF-6C46-85BA-522EBB5F5558}" dt="2024-04-29T19:58:08.153" v="11177"/>
          <ac:picMkLst>
            <pc:docMk/>
            <pc:sldMk cId="199778989" sldId="8281"/>
            <ac:picMk id="136" creationId="{962CC341-883A-E1BD-3C29-76B56FADC445}"/>
          </ac:picMkLst>
        </pc:picChg>
        <pc:picChg chg="add mod">
          <ac:chgData name="Praveen Namakkal Mohankumar" userId="8059d15b-4f8c-44f0-86d6-597a7b49ae19" providerId="ADAL" clId="{4145B09C-FFFF-6C46-85BA-522EBB5F5558}" dt="2024-04-29T19:58:08.153" v="11177"/>
          <ac:picMkLst>
            <pc:docMk/>
            <pc:sldMk cId="199778989" sldId="8281"/>
            <ac:picMk id="140" creationId="{D8B9EEAD-C368-E37C-9798-EE2FF638D7E2}"/>
          </ac:picMkLst>
        </pc:picChg>
        <pc:cxnChg chg="mod">
          <ac:chgData name="Praveen Namakkal Mohankumar" userId="8059d15b-4f8c-44f0-86d6-597a7b49ae19" providerId="ADAL" clId="{4145B09C-FFFF-6C46-85BA-522EBB5F5558}" dt="2024-04-29T19:57:59.209" v="11174"/>
          <ac:cxnSpMkLst>
            <pc:docMk/>
            <pc:sldMk cId="199778989" sldId="8281"/>
            <ac:cxnSpMk id="9" creationId="{5FA64F32-308F-1F0D-87FA-C563A607C41A}"/>
          </ac:cxnSpMkLst>
        </pc:cxnChg>
        <pc:cxnChg chg="mod">
          <ac:chgData name="Praveen Namakkal Mohankumar" userId="8059d15b-4f8c-44f0-86d6-597a7b49ae19" providerId="ADAL" clId="{4145B09C-FFFF-6C46-85BA-522EBB5F5558}" dt="2024-04-29T19:57:59.209" v="11174"/>
          <ac:cxnSpMkLst>
            <pc:docMk/>
            <pc:sldMk cId="199778989" sldId="8281"/>
            <ac:cxnSpMk id="10" creationId="{C4D5E634-EBBD-C9CD-7C59-37DF79067E93}"/>
          </ac:cxnSpMkLst>
        </pc:cxnChg>
        <pc:cxnChg chg="del">
          <ac:chgData name="Praveen Namakkal Mohankumar" userId="8059d15b-4f8c-44f0-86d6-597a7b49ae19" providerId="ADAL" clId="{4145B09C-FFFF-6C46-85BA-522EBB5F5558}" dt="2024-04-29T19:57:58.890" v="11173" actId="478"/>
          <ac:cxnSpMkLst>
            <pc:docMk/>
            <pc:sldMk cId="199778989" sldId="8281"/>
            <ac:cxnSpMk id="23" creationId="{1CF4FE98-9BE0-B2DB-845A-B5EACC7AAFCA}"/>
          </ac:cxnSpMkLst>
        </pc:cxnChg>
        <pc:cxnChg chg="mod">
          <ac:chgData name="Praveen Namakkal Mohankumar" userId="8059d15b-4f8c-44f0-86d6-597a7b49ae19" providerId="ADAL" clId="{4145B09C-FFFF-6C46-85BA-522EBB5F5558}" dt="2024-04-29T19:58:03.806" v="11175"/>
          <ac:cxnSpMkLst>
            <pc:docMk/>
            <pc:sldMk cId="199778989" sldId="8281"/>
            <ac:cxnSpMk id="61" creationId="{C3C71AA6-F089-E776-E908-E68201C5020A}"/>
          </ac:cxnSpMkLst>
        </pc:cxnChg>
        <pc:cxnChg chg="mod">
          <ac:chgData name="Praveen Namakkal Mohankumar" userId="8059d15b-4f8c-44f0-86d6-597a7b49ae19" providerId="ADAL" clId="{4145B09C-FFFF-6C46-85BA-522EBB5F5558}" dt="2024-04-29T19:58:03.806" v="11175"/>
          <ac:cxnSpMkLst>
            <pc:docMk/>
            <pc:sldMk cId="199778989" sldId="8281"/>
            <ac:cxnSpMk id="62" creationId="{2B2730BE-FF26-7F99-5CE5-36C5A22B5315}"/>
          </ac:cxnSpMkLst>
        </pc:cxnChg>
        <pc:cxnChg chg="mod">
          <ac:chgData name="Praveen Namakkal Mohankumar" userId="8059d15b-4f8c-44f0-86d6-597a7b49ae19" providerId="ADAL" clId="{4145B09C-FFFF-6C46-85BA-522EBB5F5558}" dt="2024-04-29T19:58:05.287" v="11176"/>
          <ac:cxnSpMkLst>
            <pc:docMk/>
            <pc:sldMk cId="199778989" sldId="8281"/>
            <ac:cxnSpMk id="91" creationId="{34460CE5-F3EF-B45D-2B9D-485383B381CA}"/>
          </ac:cxnSpMkLst>
        </pc:cxnChg>
        <pc:cxnChg chg="mod">
          <ac:chgData name="Praveen Namakkal Mohankumar" userId="8059d15b-4f8c-44f0-86d6-597a7b49ae19" providerId="ADAL" clId="{4145B09C-FFFF-6C46-85BA-522EBB5F5558}" dt="2024-04-29T19:58:05.287" v="11176"/>
          <ac:cxnSpMkLst>
            <pc:docMk/>
            <pc:sldMk cId="199778989" sldId="8281"/>
            <ac:cxnSpMk id="92" creationId="{F6C4BD3C-6B8A-A7EC-75B7-85D02511BDFC}"/>
          </ac:cxnSpMkLst>
        </pc:cxnChg>
        <pc:cxnChg chg="mod">
          <ac:chgData name="Praveen Namakkal Mohankumar" userId="8059d15b-4f8c-44f0-86d6-597a7b49ae19" providerId="ADAL" clId="{4145B09C-FFFF-6C46-85BA-522EBB5F5558}" dt="2024-04-29T19:58:08.153" v="11177"/>
          <ac:cxnSpMkLst>
            <pc:docMk/>
            <pc:sldMk cId="199778989" sldId="8281"/>
            <ac:cxnSpMk id="118" creationId="{DA30B3D5-7039-8A1A-76A7-60F5F1722D44}"/>
          </ac:cxnSpMkLst>
        </pc:cxnChg>
        <pc:cxnChg chg="mod">
          <ac:chgData name="Praveen Namakkal Mohankumar" userId="8059d15b-4f8c-44f0-86d6-597a7b49ae19" providerId="ADAL" clId="{4145B09C-FFFF-6C46-85BA-522EBB5F5558}" dt="2024-04-29T19:58:08.153" v="11177"/>
          <ac:cxnSpMkLst>
            <pc:docMk/>
            <pc:sldMk cId="199778989" sldId="8281"/>
            <ac:cxnSpMk id="119" creationId="{EDA2E89D-23B0-D029-526E-2582F8C48C89}"/>
          </ac:cxnSpMkLst>
        </pc:cxnChg>
      </pc:sldChg>
    </pc:docChg>
  </pc:docChgLst>
  <pc:docChgLst>
    <pc:chgData name="Mitali Dighe" userId="S::mitalivipin@uchicago.edu::5978b2ad-29e2-46cf-8341-ed492c89b1f1" providerId="AD" clId="Web-{1292FBC6-7D85-21DC-64FC-B29E9CDEE792}"/>
    <pc:docChg chg="modSld">
      <pc:chgData name="Mitali Dighe" userId="S::mitalivipin@uchicago.edu::5978b2ad-29e2-46cf-8341-ed492c89b1f1" providerId="AD" clId="Web-{1292FBC6-7D85-21DC-64FC-B29E9CDEE792}" dt="2023-12-07T09:17:35.580" v="0" actId="20577"/>
      <pc:docMkLst>
        <pc:docMk/>
      </pc:docMkLst>
      <pc:sldChg chg="modSp">
        <pc:chgData name="Mitali Dighe" userId="S::mitalivipin@uchicago.edu::5978b2ad-29e2-46cf-8341-ed492c89b1f1" providerId="AD" clId="Web-{1292FBC6-7D85-21DC-64FC-B29E9CDEE792}" dt="2023-12-07T09:17:35.580" v="0" actId="20577"/>
        <pc:sldMkLst>
          <pc:docMk/>
          <pc:sldMk cId="2254175789" sldId="8249"/>
        </pc:sldMkLst>
        <pc:spChg chg="mod">
          <ac:chgData name="Mitali Dighe" userId="S::mitalivipin@uchicago.edu::5978b2ad-29e2-46cf-8341-ed492c89b1f1" providerId="AD" clId="Web-{1292FBC6-7D85-21DC-64FC-B29E9CDEE792}" dt="2023-12-07T09:17:35.580" v="0" actId="20577"/>
          <ac:spMkLst>
            <pc:docMk/>
            <pc:sldMk cId="2254175789" sldId="8249"/>
            <ac:spMk id="11" creationId="{00000000-0000-0000-0000-000000000000}"/>
          </ac:spMkLst>
        </pc:spChg>
      </pc:sldChg>
    </pc:docChg>
  </pc:docChgLst>
  <pc:docChgLst>
    <pc:chgData name="Yangze Lian" userId="S::yangzel@uchicago.edu::91b49c91-5eac-486b-b38a-bfcd165457bc" providerId="AD" clId="Web-{58F96E20-BA15-4FBA-8E3F-C88A4984F71B}"/>
    <pc:docChg chg="modSld">
      <pc:chgData name="Yangze Lian" userId="S::yangzel@uchicago.edu::91b49c91-5eac-486b-b38a-bfcd165457bc" providerId="AD" clId="Web-{58F96E20-BA15-4FBA-8E3F-C88A4984F71B}" dt="2023-11-30T18:38:17.145" v="11"/>
      <pc:docMkLst>
        <pc:docMk/>
      </pc:docMkLst>
      <pc:sldChg chg="modSp">
        <pc:chgData name="Yangze Lian" userId="S::yangzel@uchicago.edu::91b49c91-5eac-486b-b38a-bfcd165457bc" providerId="AD" clId="Web-{58F96E20-BA15-4FBA-8E3F-C88A4984F71B}" dt="2023-11-30T18:38:17.145" v="11"/>
        <pc:sldMkLst>
          <pc:docMk/>
          <pc:sldMk cId="0" sldId="265"/>
        </pc:sldMkLst>
        <pc:graphicFrameChg chg="mod modGraphic">
          <ac:chgData name="Yangze Lian" userId="S::yangzel@uchicago.edu::91b49c91-5eac-486b-b38a-bfcd165457bc" providerId="AD" clId="Web-{58F96E20-BA15-4FBA-8E3F-C88A4984F71B}" dt="2023-11-30T18:38:17.145" v="11"/>
          <ac:graphicFrameMkLst>
            <pc:docMk/>
            <pc:sldMk cId="0" sldId="265"/>
            <ac:graphicFrameMk id="3" creationId="{00000000-0000-0000-0000-000000000000}"/>
          </ac:graphicFrameMkLst>
        </pc:graphicFrameChg>
      </pc:sldChg>
    </pc:docChg>
  </pc:docChgLst>
  <pc:docChgLst>
    <pc:chgData name="Mitali Dighe" userId="S::mitalivipin@uchicago.edu::5978b2ad-29e2-46cf-8341-ed492c89b1f1" providerId="AD" clId="Web-{03FAB422-E7E5-0675-A3B6-4383274A681B}"/>
    <pc:docChg chg="modSld">
      <pc:chgData name="Mitali Dighe" userId="S::mitalivipin@uchicago.edu::5978b2ad-29e2-46cf-8341-ed492c89b1f1" providerId="AD" clId="Web-{03FAB422-E7E5-0675-A3B6-4383274A681B}" dt="2023-11-30T18:50:38.699" v="1"/>
      <pc:docMkLst>
        <pc:docMk/>
      </pc:docMkLst>
      <pc:sldChg chg="addSp modSp">
        <pc:chgData name="Mitali Dighe" userId="S::mitalivipin@uchicago.edu::5978b2ad-29e2-46cf-8341-ed492c89b1f1" providerId="AD" clId="Web-{03FAB422-E7E5-0675-A3B6-4383274A681B}" dt="2023-11-30T18:50:38.699" v="1"/>
        <pc:sldMkLst>
          <pc:docMk/>
          <pc:sldMk cId="0" sldId="264"/>
        </pc:sldMkLst>
        <pc:spChg chg="add mod">
          <ac:chgData name="Mitali Dighe" userId="S::mitalivipin@uchicago.edu::5978b2ad-29e2-46cf-8341-ed492c89b1f1" providerId="AD" clId="Web-{03FAB422-E7E5-0675-A3B6-4383274A681B}" dt="2023-11-30T18:50:38.699" v="1"/>
          <ac:spMkLst>
            <pc:docMk/>
            <pc:sldMk cId="0" sldId="264"/>
            <ac:spMk id="6" creationId="{4ED80871-9883-4103-9A3A-5BE2AD937AEE}"/>
          </ac:spMkLst>
        </pc:spChg>
      </pc:sldChg>
    </pc:docChg>
  </pc:docChgLst>
  <pc:docChgLst>
    <pc:chgData name="Serena Shi" userId="S::yutong0121@uchicago.edu::3639e786-f11f-4e1d-b435-308c41a4e053" providerId="AD" clId="Web-{80DDA840-5A75-7ECF-3BCD-E116F35090AD}"/>
    <pc:docChg chg="modSld">
      <pc:chgData name="Serena Shi" userId="S::yutong0121@uchicago.edu::3639e786-f11f-4e1d-b435-308c41a4e053" providerId="AD" clId="Web-{80DDA840-5A75-7ECF-3BCD-E116F35090AD}" dt="2023-11-30T18:17:42.830" v="92" actId="20577"/>
      <pc:docMkLst>
        <pc:docMk/>
      </pc:docMkLst>
      <pc:sldChg chg="modSp">
        <pc:chgData name="Serena Shi" userId="S::yutong0121@uchicago.edu::3639e786-f11f-4e1d-b435-308c41a4e053" providerId="AD" clId="Web-{80DDA840-5A75-7ECF-3BCD-E116F35090AD}" dt="2023-11-30T18:17:42.830" v="92" actId="20577"/>
        <pc:sldMkLst>
          <pc:docMk/>
          <pc:sldMk cId="4251097534" sldId="306"/>
        </pc:sldMkLst>
        <pc:spChg chg="mod">
          <ac:chgData name="Serena Shi" userId="S::yutong0121@uchicago.edu::3639e786-f11f-4e1d-b435-308c41a4e053" providerId="AD" clId="Web-{80DDA840-5A75-7ECF-3BCD-E116F35090AD}" dt="2023-11-30T18:17:42.830" v="92" actId="20577"/>
          <ac:spMkLst>
            <pc:docMk/>
            <pc:sldMk cId="4251097534" sldId="306"/>
            <ac:spMk id="3" creationId="{3EA17F4D-809C-FB5D-2B77-5F5FF08FA7F0}"/>
          </ac:spMkLst>
        </pc:spChg>
      </pc:sldChg>
    </pc:docChg>
  </pc:docChgLst>
  <pc:docChgLst>
    <pc:chgData name="Mitali Dighe" userId="S::mitalivipin@uchicago.edu::5978b2ad-29e2-46cf-8341-ed492c89b1f1" providerId="AD" clId="Web-{E03D658D-4153-4505-B033-C246288B1886}"/>
    <pc:docChg chg="addSld delSld modSection">
      <pc:chgData name="Mitali Dighe" userId="S::mitalivipin@uchicago.edu::5978b2ad-29e2-46cf-8341-ed492c89b1f1" providerId="AD" clId="Web-{E03D658D-4153-4505-B033-C246288B1886}" dt="2023-11-28T21:13:21.458" v="1"/>
      <pc:docMkLst>
        <pc:docMk/>
      </pc:docMkLst>
      <pc:sldChg chg="new del">
        <pc:chgData name="Mitali Dighe" userId="S::mitalivipin@uchicago.edu::5978b2ad-29e2-46cf-8341-ed492c89b1f1" providerId="AD" clId="Web-{E03D658D-4153-4505-B033-C246288B1886}" dt="2023-11-28T21:13:21.458" v="1"/>
        <pc:sldMkLst>
          <pc:docMk/>
          <pc:sldMk cId="299754658" sldId="301"/>
        </pc:sldMkLst>
      </pc:sldChg>
    </pc:docChg>
  </pc:docChgLst>
  <pc:docChgLst>
    <pc:chgData name="Yangze Lian" userId="S::yangzel@uchicago.edu::91b49c91-5eac-486b-b38a-bfcd165457bc" providerId="AD" clId="Web-{6F5F3F69-8FBE-4C5C-ACEE-A1BFF93B48A4}"/>
    <pc:docChg chg="modSld">
      <pc:chgData name="Yangze Lian" userId="S::yangzel@uchicago.edu::91b49c91-5eac-486b-b38a-bfcd165457bc" providerId="AD" clId="Web-{6F5F3F69-8FBE-4C5C-ACEE-A1BFF93B48A4}" dt="2023-11-29T21:54:58.662" v="0" actId="1076"/>
      <pc:docMkLst>
        <pc:docMk/>
      </pc:docMkLst>
      <pc:sldChg chg="modSp">
        <pc:chgData name="Yangze Lian" userId="S::yangzel@uchicago.edu::91b49c91-5eac-486b-b38a-bfcd165457bc" providerId="AD" clId="Web-{6F5F3F69-8FBE-4C5C-ACEE-A1BFF93B48A4}" dt="2023-11-29T21:54:58.662" v="0" actId="1076"/>
        <pc:sldMkLst>
          <pc:docMk/>
          <pc:sldMk cId="0" sldId="271"/>
        </pc:sldMkLst>
        <pc:picChg chg="mod">
          <ac:chgData name="Yangze Lian" userId="S::yangzel@uchicago.edu::91b49c91-5eac-486b-b38a-bfcd165457bc" providerId="AD" clId="Web-{6F5F3F69-8FBE-4C5C-ACEE-A1BFF93B48A4}" dt="2023-11-29T21:54:58.662" v="0" actId="1076"/>
          <ac:picMkLst>
            <pc:docMk/>
            <pc:sldMk cId="0" sldId="271"/>
            <ac:picMk id="9" creationId="{396F6BB8-5B26-DAE1-F293-0E1BE146B5AA}"/>
          </ac:picMkLst>
        </pc:picChg>
      </pc:sldChg>
    </pc:docChg>
  </pc:docChgLst>
  <pc:docChgLst>
    <pc:chgData name="ab2669@cornell.edu" userId="S::urn:spo:guest#ab2669@cornell.edu::" providerId="AD" clId="Web-{09A976B4-E348-39A7-76A4-AA6FF3DC375B}"/>
    <pc:docChg chg="modSld">
      <pc:chgData name="ab2669@cornell.edu" userId="S::urn:spo:guest#ab2669@cornell.edu::" providerId="AD" clId="Web-{09A976B4-E348-39A7-76A4-AA6FF3DC375B}" dt="2024-04-29T20:18:58.683" v="147" actId="1076"/>
      <pc:docMkLst>
        <pc:docMk/>
      </pc:docMkLst>
      <pc:sldChg chg="modSp">
        <pc:chgData name="ab2669@cornell.edu" userId="S::urn:spo:guest#ab2669@cornell.edu::" providerId="AD" clId="Web-{09A976B4-E348-39A7-76A4-AA6FF3DC375B}" dt="2024-04-29T20:14:56.434" v="121" actId="1076"/>
        <pc:sldMkLst>
          <pc:docMk/>
          <pc:sldMk cId="3811579949" sldId="8252"/>
        </pc:sldMkLst>
        <pc:spChg chg="mod">
          <ac:chgData name="ab2669@cornell.edu" userId="S::urn:spo:guest#ab2669@cornell.edu::" providerId="AD" clId="Web-{09A976B4-E348-39A7-76A4-AA6FF3DC375B}" dt="2024-04-29T20:14:56.434" v="121" actId="1076"/>
          <ac:spMkLst>
            <pc:docMk/>
            <pc:sldMk cId="3811579949" sldId="8252"/>
            <ac:spMk id="11" creationId="{00000000-0000-0000-0000-000000000000}"/>
          </ac:spMkLst>
        </pc:spChg>
        <pc:spChg chg="mod">
          <ac:chgData name="ab2669@cornell.edu" userId="S::urn:spo:guest#ab2669@cornell.edu::" providerId="AD" clId="Web-{09A976B4-E348-39A7-76A4-AA6FF3DC375B}" dt="2024-04-29T20:09:14.085" v="21"/>
          <ac:spMkLst>
            <pc:docMk/>
            <pc:sldMk cId="3811579949" sldId="8252"/>
            <ac:spMk id="54" creationId="{2BADC152-0153-45DB-3CA9-3A51E194CA57}"/>
          </ac:spMkLst>
        </pc:spChg>
      </pc:sldChg>
      <pc:sldChg chg="modSp">
        <pc:chgData name="ab2669@cornell.edu" userId="S::urn:spo:guest#ab2669@cornell.edu::" providerId="AD" clId="Web-{09A976B4-E348-39A7-76A4-AA6FF3DC375B}" dt="2024-04-29T20:15:00.528" v="122" actId="1076"/>
        <pc:sldMkLst>
          <pc:docMk/>
          <pc:sldMk cId="1413340390" sldId="8253"/>
        </pc:sldMkLst>
        <pc:spChg chg="mod">
          <ac:chgData name="ab2669@cornell.edu" userId="S::urn:spo:guest#ab2669@cornell.edu::" providerId="AD" clId="Web-{09A976B4-E348-39A7-76A4-AA6FF3DC375B}" dt="2024-04-29T20:15:00.528" v="122" actId="1076"/>
          <ac:spMkLst>
            <pc:docMk/>
            <pc:sldMk cId="1413340390" sldId="8253"/>
            <ac:spMk id="11" creationId="{00000000-0000-0000-0000-000000000000}"/>
          </ac:spMkLst>
        </pc:spChg>
      </pc:sldChg>
      <pc:sldChg chg="addSp delSp modSp">
        <pc:chgData name="ab2669@cornell.edu" userId="S::urn:spo:guest#ab2669@cornell.edu::" providerId="AD" clId="Web-{09A976B4-E348-39A7-76A4-AA6FF3DC375B}" dt="2024-04-29T20:16:24.517" v="125"/>
        <pc:sldMkLst>
          <pc:docMk/>
          <pc:sldMk cId="3186758051" sldId="8258"/>
        </pc:sldMkLst>
        <pc:spChg chg="add mod">
          <ac:chgData name="ab2669@cornell.edu" userId="S::urn:spo:guest#ab2669@cornell.edu::" providerId="AD" clId="Web-{09A976B4-E348-39A7-76A4-AA6FF3DC375B}" dt="2024-04-29T20:11:20.764" v="57" actId="1076"/>
          <ac:spMkLst>
            <pc:docMk/>
            <pc:sldMk cId="3186758051" sldId="8258"/>
            <ac:spMk id="6" creationId="{8FE147FE-23C1-692F-CD8E-FEE1B25D0D6C}"/>
          </ac:spMkLst>
        </pc:spChg>
        <pc:spChg chg="add mod">
          <ac:chgData name="ab2669@cornell.edu" userId="S::urn:spo:guest#ab2669@cornell.edu::" providerId="AD" clId="Web-{09A976B4-E348-39A7-76A4-AA6FF3DC375B}" dt="2024-04-29T20:10:47.075" v="47" actId="20577"/>
          <ac:spMkLst>
            <pc:docMk/>
            <pc:sldMk cId="3186758051" sldId="8258"/>
            <ac:spMk id="8" creationId="{0C78B4F9-5F64-2BE3-F3BA-98F0FC2A941D}"/>
          </ac:spMkLst>
        </pc:spChg>
        <pc:spChg chg="mod">
          <ac:chgData name="ab2669@cornell.edu" userId="S::urn:spo:guest#ab2669@cornell.edu::" providerId="AD" clId="Web-{09A976B4-E348-39A7-76A4-AA6FF3DC375B}" dt="2024-04-29T20:16:16.532" v="123"/>
          <ac:spMkLst>
            <pc:docMk/>
            <pc:sldMk cId="3186758051" sldId="8258"/>
            <ac:spMk id="95" creationId="{986155A3-72D1-42E6-C785-A97241AF63FC}"/>
          </ac:spMkLst>
        </pc:spChg>
        <pc:spChg chg="mod">
          <ac:chgData name="ab2669@cornell.edu" userId="S::urn:spo:guest#ab2669@cornell.edu::" providerId="AD" clId="Web-{09A976B4-E348-39A7-76A4-AA6FF3DC375B}" dt="2024-04-29T20:09:27.039" v="23"/>
          <ac:spMkLst>
            <pc:docMk/>
            <pc:sldMk cId="3186758051" sldId="8258"/>
            <ac:spMk id="96" creationId="{8B1A8FA3-D0A6-00CB-8225-28AACA550703}"/>
          </ac:spMkLst>
        </pc:spChg>
        <pc:spChg chg="mod">
          <ac:chgData name="ab2669@cornell.edu" userId="S::urn:spo:guest#ab2669@cornell.edu::" providerId="AD" clId="Web-{09A976B4-E348-39A7-76A4-AA6FF3DC375B}" dt="2024-04-29T20:07:53.767" v="11"/>
          <ac:spMkLst>
            <pc:docMk/>
            <pc:sldMk cId="3186758051" sldId="8258"/>
            <ac:spMk id="98" creationId="{7F316BB1-7203-02D3-A362-9BF4FFA604D3}"/>
          </ac:spMkLst>
        </pc:spChg>
        <pc:spChg chg="mod">
          <ac:chgData name="ab2669@cornell.edu" userId="S::urn:spo:guest#ab2669@cornell.edu::" providerId="AD" clId="Web-{09A976B4-E348-39A7-76A4-AA6FF3DC375B}" dt="2024-04-29T20:07:53.767" v="10"/>
          <ac:spMkLst>
            <pc:docMk/>
            <pc:sldMk cId="3186758051" sldId="8258"/>
            <ac:spMk id="100" creationId="{692AB32E-AECE-2169-FBA7-38DA9D2A8320}"/>
          </ac:spMkLst>
        </pc:spChg>
        <pc:spChg chg="mod">
          <ac:chgData name="ab2669@cornell.edu" userId="S::urn:spo:guest#ab2669@cornell.edu::" providerId="AD" clId="Web-{09A976B4-E348-39A7-76A4-AA6FF3DC375B}" dt="2024-04-29T20:07:53.767" v="9"/>
          <ac:spMkLst>
            <pc:docMk/>
            <pc:sldMk cId="3186758051" sldId="8258"/>
            <ac:spMk id="101" creationId="{14E6C245-9E54-A6DC-B93E-2597E9AEE004}"/>
          </ac:spMkLst>
        </pc:spChg>
        <pc:spChg chg="mod">
          <ac:chgData name="ab2669@cornell.edu" userId="S::urn:spo:guest#ab2669@cornell.edu::" providerId="AD" clId="Web-{09A976B4-E348-39A7-76A4-AA6FF3DC375B}" dt="2024-04-29T20:08:34.598" v="18"/>
          <ac:spMkLst>
            <pc:docMk/>
            <pc:sldMk cId="3186758051" sldId="8258"/>
            <ac:spMk id="102" creationId="{E003E99B-707D-15E4-3837-1CD443539749}"/>
          </ac:spMkLst>
        </pc:spChg>
        <pc:spChg chg="mod">
          <ac:chgData name="ab2669@cornell.edu" userId="S::urn:spo:guest#ab2669@cornell.edu::" providerId="AD" clId="Web-{09A976B4-E348-39A7-76A4-AA6FF3DC375B}" dt="2024-04-29T20:16:20.720" v="124"/>
          <ac:spMkLst>
            <pc:docMk/>
            <pc:sldMk cId="3186758051" sldId="8258"/>
            <ac:spMk id="103" creationId="{173981BC-D0EA-DCAE-CEB1-87F4A0900EDB}"/>
          </ac:spMkLst>
        </pc:spChg>
        <pc:spChg chg="mod">
          <ac:chgData name="ab2669@cornell.edu" userId="S::urn:spo:guest#ab2669@cornell.edu::" providerId="AD" clId="Web-{09A976B4-E348-39A7-76A4-AA6FF3DC375B}" dt="2024-04-29T20:16:24.517" v="125"/>
          <ac:spMkLst>
            <pc:docMk/>
            <pc:sldMk cId="3186758051" sldId="8258"/>
            <ac:spMk id="110" creationId="{E3A4B43C-DC8E-75DE-6E3A-30BFBB5732F5}"/>
          </ac:spMkLst>
        </pc:spChg>
        <pc:spChg chg="mod">
          <ac:chgData name="ab2669@cornell.edu" userId="S::urn:spo:guest#ab2669@cornell.edu::" providerId="AD" clId="Web-{09A976B4-E348-39A7-76A4-AA6FF3DC375B}" dt="2024-04-29T20:08:41.145" v="19"/>
          <ac:spMkLst>
            <pc:docMk/>
            <pc:sldMk cId="3186758051" sldId="8258"/>
            <ac:spMk id="112" creationId="{404C1D67-DF2F-F473-2CCF-DA538D219642}"/>
          </ac:spMkLst>
        </pc:spChg>
        <pc:spChg chg="del mod">
          <ac:chgData name="ab2669@cornell.edu" userId="S::urn:spo:guest#ab2669@cornell.edu::" providerId="AD" clId="Web-{09A976B4-E348-39A7-76A4-AA6FF3DC375B}" dt="2024-04-29T20:10:51.763" v="49"/>
          <ac:spMkLst>
            <pc:docMk/>
            <pc:sldMk cId="3186758051" sldId="8258"/>
            <ac:spMk id="131" creationId="{223BE89B-CA52-76E1-4CEA-41647960B7CD}"/>
          </ac:spMkLst>
        </pc:spChg>
        <pc:spChg chg="del">
          <ac:chgData name="ab2669@cornell.edu" userId="S::urn:spo:guest#ab2669@cornell.edu::" providerId="AD" clId="Web-{09A976B4-E348-39A7-76A4-AA6FF3DC375B}" dt="2024-04-29T20:10:39.434" v="43"/>
          <ac:spMkLst>
            <pc:docMk/>
            <pc:sldMk cId="3186758051" sldId="8258"/>
            <ac:spMk id="132" creationId="{ED06D231-73B0-2AA6-BC35-7D30A9173198}"/>
          </ac:spMkLst>
        </pc:spChg>
        <pc:picChg chg="mod">
          <ac:chgData name="ab2669@cornell.edu" userId="S::urn:spo:guest#ab2669@cornell.edu::" providerId="AD" clId="Web-{09A976B4-E348-39A7-76A4-AA6FF3DC375B}" dt="2024-04-29T20:07:53.767" v="6"/>
          <ac:picMkLst>
            <pc:docMk/>
            <pc:sldMk cId="3186758051" sldId="8258"/>
            <ac:picMk id="104" creationId="{7A7E9B2E-DA34-CCB0-E4F5-6B254690A4B7}"/>
          </ac:picMkLst>
        </pc:picChg>
      </pc:sldChg>
      <pc:sldChg chg="addSp delSp">
        <pc:chgData name="ab2669@cornell.edu" userId="S::urn:spo:guest#ab2669@cornell.edu::" providerId="AD" clId="Web-{09A976B4-E348-39A7-76A4-AA6FF3DC375B}" dt="2024-04-29T20:09:51.009" v="27"/>
        <pc:sldMkLst>
          <pc:docMk/>
          <pc:sldMk cId="306746951" sldId="8259"/>
        </pc:sldMkLst>
        <pc:spChg chg="add">
          <ac:chgData name="ab2669@cornell.edu" userId="S::urn:spo:guest#ab2669@cornell.edu::" providerId="AD" clId="Web-{09A976B4-E348-39A7-76A4-AA6FF3DC375B}" dt="2024-04-29T20:09:50.978" v="26"/>
          <ac:spMkLst>
            <pc:docMk/>
            <pc:sldMk cId="306746951" sldId="8259"/>
            <ac:spMk id="6" creationId="{3BC96FDA-F094-E8FA-ABDC-69CEAA026870}"/>
          </ac:spMkLst>
        </pc:spChg>
        <pc:spChg chg="add">
          <ac:chgData name="ab2669@cornell.edu" userId="S::urn:spo:guest#ab2669@cornell.edu::" providerId="AD" clId="Web-{09A976B4-E348-39A7-76A4-AA6FF3DC375B}" dt="2024-04-29T20:09:51.009" v="27"/>
          <ac:spMkLst>
            <pc:docMk/>
            <pc:sldMk cId="306746951" sldId="8259"/>
            <ac:spMk id="8" creationId="{36D7F891-0E34-3D17-32D9-23D7DD3BFA74}"/>
          </ac:spMkLst>
        </pc:spChg>
        <pc:spChg chg="del">
          <ac:chgData name="ab2669@cornell.edu" userId="S::urn:spo:guest#ab2669@cornell.edu::" providerId="AD" clId="Web-{09A976B4-E348-39A7-76A4-AA6FF3DC375B}" dt="2024-04-29T20:09:49.743" v="25"/>
          <ac:spMkLst>
            <pc:docMk/>
            <pc:sldMk cId="306746951" sldId="8259"/>
            <ac:spMk id="75" creationId="{3B901B81-22BE-2F65-E703-5C4C8AD12558}"/>
          </ac:spMkLst>
        </pc:spChg>
        <pc:spChg chg="del">
          <ac:chgData name="ab2669@cornell.edu" userId="S::urn:spo:guest#ab2669@cornell.edu::" providerId="AD" clId="Web-{09A976B4-E348-39A7-76A4-AA6FF3DC375B}" dt="2024-04-29T20:09:49.743" v="24"/>
          <ac:spMkLst>
            <pc:docMk/>
            <pc:sldMk cId="306746951" sldId="8259"/>
            <ac:spMk id="76" creationId="{3D317489-189F-5FA5-7ED4-453AD1955874}"/>
          </ac:spMkLst>
        </pc:spChg>
      </pc:sldChg>
      <pc:sldChg chg="addSp delSp modSp">
        <pc:chgData name="ab2669@cornell.edu" userId="S::urn:spo:guest#ab2669@cornell.edu::" providerId="AD" clId="Web-{09A976B4-E348-39A7-76A4-AA6FF3DC375B}" dt="2024-04-29T20:18:58.526" v="145" actId="1076"/>
        <pc:sldMkLst>
          <pc:docMk/>
          <pc:sldMk cId="4092246427" sldId="8260"/>
        </pc:sldMkLst>
        <pc:spChg chg="mod">
          <ac:chgData name="ab2669@cornell.edu" userId="S::urn:spo:guest#ab2669@cornell.edu::" providerId="AD" clId="Web-{09A976B4-E348-39A7-76A4-AA6FF3DC375B}" dt="2024-04-29T20:17:40.740" v="126" actId="1076"/>
          <ac:spMkLst>
            <pc:docMk/>
            <pc:sldMk cId="4092246427" sldId="8260"/>
            <ac:spMk id="3" creationId="{743A6797-087C-87D9-7554-08AE98B3C8D8}"/>
          </ac:spMkLst>
        </pc:spChg>
        <pc:spChg chg="mod">
          <ac:chgData name="ab2669@cornell.edu" userId="S::urn:spo:guest#ab2669@cornell.edu::" providerId="AD" clId="Web-{09A976B4-E348-39A7-76A4-AA6FF3DC375B}" dt="2024-04-29T20:17:42.084" v="141" actId="1076"/>
          <ac:spMkLst>
            <pc:docMk/>
            <pc:sldMk cId="4092246427" sldId="8260"/>
            <ac:spMk id="10" creationId="{E655B097-6336-B674-EF81-9F923A1D05A0}"/>
          </ac:spMkLst>
        </pc:spChg>
        <pc:spChg chg="add">
          <ac:chgData name="ab2669@cornell.edu" userId="S::urn:spo:guest#ab2669@cornell.edu::" providerId="AD" clId="Web-{09A976B4-E348-39A7-76A4-AA6FF3DC375B}" dt="2024-04-29T20:11:25.858" v="60"/>
          <ac:spMkLst>
            <pc:docMk/>
            <pc:sldMk cId="4092246427" sldId="8260"/>
            <ac:spMk id="11" creationId="{605548B0-5AB9-8E11-2DDA-8A5BED449DA8}"/>
          </ac:spMkLst>
        </pc:spChg>
        <pc:spChg chg="mod">
          <ac:chgData name="ab2669@cornell.edu" userId="S::urn:spo:guest#ab2669@cornell.edu::" providerId="AD" clId="Web-{09A976B4-E348-39A7-76A4-AA6FF3DC375B}" dt="2024-04-29T20:17:41.037" v="130" actId="1076"/>
          <ac:spMkLst>
            <pc:docMk/>
            <pc:sldMk cId="4092246427" sldId="8260"/>
            <ac:spMk id="12" creationId="{8CBB60A8-437F-5E25-7D00-743F7DCAD5EF}"/>
          </ac:spMkLst>
        </pc:spChg>
        <pc:spChg chg="mod">
          <ac:chgData name="ab2669@cornell.edu" userId="S::urn:spo:guest#ab2669@cornell.edu::" providerId="AD" clId="Web-{09A976B4-E348-39A7-76A4-AA6FF3DC375B}" dt="2024-04-29T20:17:40.756" v="127" actId="1076"/>
          <ac:spMkLst>
            <pc:docMk/>
            <pc:sldMk cId="4092246427" sldId="8260"/>
            <ac:spMk id="13" creationId="{7A794161-458A-F119-F7B3-2B5F40612239}"/>
          </ac:spMkLst>
        </pc:spChg>
        <pc:spChg chg="mod">
          <ac:chgData name="ab2669@cornell.edu" userId="S::urn:spo:guest#ab2669@cornell.edu::" providerId="AD" clId="Web-{09A976B4-E348-39A7-76A4-AA6FF3DC375B}" dt="2024-04-29T20:18:57.964" v="142" actId="1076"/>
          <ac:spMkLst>
            <pc:docMk/>
            <pc:sldMk cId="4092246427" sldId="8260"/>
            <ac:spMk id="17" creationId="{82293AC8-2E07-95C5-EE67-D1AA10815291}"/>
          </ac:spMkLst>
        </pc:spChg>
        <pc:spChg chg="mod">
          <ac:chgData name="ab2669@cornell.edu" userId="S::urn:spo:guest#ab2669@cornell.edu::" providerId="AD" clId="Web-{09A976B4-E348-39A7-76A4-AA6FF3DC375B}" dt="2024-04-29T20:17:41.069" v="131" actId="1076"/>
          <ac:spMkLst>
            <pc:docMk/>
            <pc:sldMk cId="4092246427" sldId="8260"/>
            <ac:spMk id="18" creationId="{DF1A11B9-FE4C-D14E-4101-F57FF1424E72}"/>
          </ac:spMkLst>
        </pc:spChg>
        <pc:spChg chg="add">
          <ac:chgData name="ab2669@cornell.edu" userId="S::urn:spo:guest#ab2669@cornell.edu::" providerId="AD" clId="Web-{09A976B4-E348-39A7-76A4-AA6FF3DC375B}" dt="2024-04-29T20:11:25.921" v="61"/>
          <ac:spMkLst>
            <pc:docMk/>
            <pc:sldMk cId="4092246427" sldId="8260"/>
            <ac:spMk id="20" creationId="{EA76C392-2F6E-AC94-38C9-201125FD1F68}"/>
          </ac:spMkLst>
        </pc:spChg>
        <pc:spChg chg="mod">
          <ac:chgData name="ab2669@cornell.edu" userId="S::urn:spo:guest#ab2669@cornell.edu::" providerId="AD" clId="Web-{09A976B4-E348-39A7-76A4-AA6FF3DC375B}" dt="2024-04-29T20:17:40.772" v="128" actId="1076"/>
          <ac:spMkLst>
            <pc:docMk/>
            <pc:sldMk cId="4092246427" sldId="8260"/>
            <ac:spMk id="56" creationId="{5A901848-453B-C29B-EDD0-4EAB5CDBD533}"/>
          </ac:spMkLst>
        </pc:spChg>
        <pc:spChg chg="mod">
          <ac:chgData name="ab2669@cornell.edu" userId="S::urn:spo:guest#ab2669@cornell.edu::" providerId="AD" clId="Web-{09A976B4-E348-39A7-76A4-AA6FF3DC375B}" dt="2024-04-29T20:17:42.084" v="139" actId="1076"/>
          <ac:spMkLst>
            <pc:docMk/>
            <pc:sldMk cId="4092246427" sldId="8260"/>
            <ac:spMk id="60" creationId="{8B4A4F1F-30B5-B71E-5B92-1D8B593FA8DC}"/>
          </ac:spMkLst>
        </pc:spChg>
        <pc:spChg chg="mod">
          <ac:chgData name="ab2669@cornell.edu" userId="S::urn:spo:guest#ab2669@cornell.edu::" providerId="AD" clId="Web-{09A976B4-E348-39A7-76A4-AA6FF3DC375B}" dt="2024-04-29T20:17:41.084" v="132" actId="1076"/>
          <ac:spMkLst>
            <pc:docMk/>
            <pc:sldMk cId="4092246427" sldId="8260"/>
            <ac:spMk id="61" creationId="{11A65FE8-68C7-1E08-9FC9-33D879F89570}"/>
          </ac:spMkLst>
        </pc:spChg>
        <pc:spChg chg="mod">
          <ac:chgData name="ab2669@cornell.edu" userId="S::urn:spo:guest#ab2669@cornell.edu::" providerId="AD" clId="Web-{09A976B4-E348-39A7-76A4-AA6FF3DC375B}" dt="2024-04-29T20:17:40.787" v="129" actId="1076"/>
          <ac:spMkLst>
            <pc:docMk/>
            <pc:sldMk cId="4092246427" sldId="8260"/>
            <ac:spMk id="62" creationId="{D778AAFE-A048-9752-6AC0-27A7C1443C36}"/>
          </ac:spMkLst>
        </pc:spChg>
        <pc:spChg chg="mod">
          <ac:chgData name="ab2669@cornell.edu" userId="S::urn:spo:guest#ab2669@cornell.edu::" providerId="AD" clId="Web-{09A976B4-E348-39A7-76A4-AA6FF3DC375B}" dt="2024-04-29T20:17:42.084" v="138" actId="1076"/>
          <ac:spMkLst>
            <pc:docMk/>
            <pc:sldMk cId="4092246427" sldId="8260"/>
            <ac:spMk id="65" creationId="{D333C4B3-00EB-0DE4-1D6E-C6C9D6ABCAFF}"/>
          </ac:spMkLst>
        </pc:spChg>
        <pc:spChg chg="mod">
          <ac:chgData name="ab2669@cornell.edu" userId="S::urn:spo:guest#ab2669@cornell.edu::" providerId="AD" clId="Web-{09A976B4-E348-39A7-76A4-AA6FF3DC375B}" dt="2024-04-29T20:17:41.100" v="133" actId="1076"/>
          <ac:spMkLst>
            <pc:docMk/>
            <pc:sldMk cId="4092246427" sldId="8260"/>
            <ac:spMk id="66" creationId="{BBCC90E2-41B5-40D8-8587-96B9F40CF5E0}"/>
          </ac:spMkLst>
        </pc:spChg>
        <pc:spChg chg="del">
          <ac:chgData name="ab2669@cornell.edu" userId="S::urn:spo:guest#ab2669@cornell.edu::" providerId="AD" clId="Web-{09A976B4-E348-39A7-76A4-AA6FF3DC375B}" dt="2024-04-29T20:11:25.186" v="59"/>
          <ac:spMkLst>
            <pc:docMk/>
            <pc:sldMk cId="4092246427" sldId="8260"/>
            <ac:spMk id="70" creationId="{541788FC-1C5B-3E96-D89F-3C61EDFD690B}"/>
          </ac:spMkLst>
        </pc:spChg>
        <pc:spChg chg="del">
          <ac:chgData name="ab2669@cornell.edu" userId="S::urn:spo:guest#ab2669@cornell.edu::" providerId="AD" clId="Web-{09A976B4-E348-39A7-76A4-AA6FF3DC375B}" dt="2024-04-29T20:11:25.186" v="58"/>
          <ac:spMkLst>
            <pc:docMk/>
            <pc:sldMk cId="4092246427" sldId="8260"/>
            <ac:spMk id="71" creationId="{60785AB1-7822-04B1-9EFD-06921E170E9D}"/>
          </ac:spMkLst>
        </pc:spChg>
        <pc:picChg chg="mod">
          <ac:chgData name="ab2669@cornell.edu" userId="S::urn:spo:guest#ab2669@cornell.edu::" providerId="AD" clId="Web-{09A976B4-E348-39A7-76A4-AA6FF3DC375B}" dt="2024-04-29T20:18:58.526" v="145" actId="1076"/>
          <ac:picMkLst>
            <pc:docMk/>
            <pc:sldMk cId="4092246427" sldId="8260"/>
            <ac:picMk id="68" creationId="{6F8E43D5-FE9A-D773-1C3D-F1D151BD7597}"/>
          </ac:picMkLst>
        </pc:picChg>
      </pc:sldChg>
      <pc:sldChg chg="addSp delSp modSp">
        <pc:chgData name="ab2669@cornell.edu" userId="S::urn:spo:guest#ab2669@cornell.edu::" providerId="AD" clId="Web-{09A976B4-E348-39A7-76A4-AA6FF3DC375B}" dt="2024-04-29T20:18:58.683" v="147" actId="1076"/>
        <pc:sldMkLst>
          <pc:docMk/>
          <pc:sldMk cId="3609932326" sldId="8261"/>
        </pc:sldMkLst>
        <pc:spChg chg="mod">
          <ac:chgData name="ab2669@cornell.edu" userId="S::urn:spo:guest#ab2669@cornell.edu::" providerId="AD" clId="Web-{09A976B4-E348-39A7-76A4-AA6FF3DC375B}" dt="2024-04-29T20:18:58.683" v="147" actId="1076"/>
          <ac:spMkLst>
            <pc:docMk/>
            <pc:sldMk cId="3609932326" sldId="8261"/>
            <ac:spMk id="4" creationId="{2123AE4C-ACD7-D1C6-24A0-FECD3EDC1809}"/>
          </ac:spMkLst>
        </pc:spChg>
        <pc:spChg chg="add mod">
          <ac:chgData name="ab2669@cornell.edu" userId="S::urn:spo:guest#ab2669@cornell.edu::" providerId="AD" clId="Web-{09A976B4-E348-39A7-76A4-AA6FF3DC375B}" dt="2024-04-29T20:12:06.642" v="86" actId="20577"/>
          <ac:spMkLst>
            <pc:docMk/>
            <pc:sldMk cId="3609932326" sldId="8261"/>
            <ac:spMk id="6" creationId="{1C54B585-E83B-6EF6-D526-80E5D1859329}"/>
          </ac:spMkLst>
        </pc:spChg>
        <pc:spChg chg="add mod">
          <ac:chgData name="ab2669@cornell.edu" userId="S::urn:spo:guest#ab2669@cornell.edu::" providerId="AD" clId="Web-{09A976B4-E348-39A7-76A4-AA6FF3DC375B}" dt="2024-04-29T20:11:52.485" v="72" actId="20577"/>
          <ac:spMkLst>
            <pc:docMk/>
            <pc:sldMk cId="3609932326" sldId="8261"/>
            <ac:spMk id="9" creationId="{E4893574-48A6-8D9D-EE68-B74A0B6D9C22}"/>
          </ac:spMkLst>
        </pc:spChg>
        <pc:spChg chg="del">
          <ac:chgData name="ab2669@cornell.edu" userId="S::urn:spo:guest#ab2669@cornell.edu::" providerId="AD" clId="Web-{09A976B4-E348-39A7-76A4-AA6FF3DC375B}" dt="2024-04-29T20:12:03.657" v="85"/>
          <ac:spMkLst>
            <pc:docMk/>
            <pc:sldMk cId="3609932326" sldId="8261"/>
            <ac:spMk id="30" creationId="{26444200-E076-B72A-BD74-2B6992D45E0B}"/>
          </ac:spMkLst>
        </pc:spChg>
        <pc:spChg chg="del">
          <ac:chgData name="ab2669@cornell.edu" userId="S::urn:spo:guest#ab2669@cornell.edu::" providerId="AD" clId="Web-{09A976B4-E348-39A7-76A4-AA6FF3DC375B}" dt="2024-04-29T20:12:01.220" v="84"/>
          <ac:spMkLst>
            <pc:docMk/>
            <pc:sldMk cId="3609932326" sldId="8261"/>
            <ac:spMk id="31" creationId="{CEDEEDC2-E582-B15D-2E74-DCBEB1633474}"/>
          </ac:spMkLst>
        </pc:spChg>
      </pc:sldChg>
      <pc:sldChg chg="addSp delSp">
        <pc:chgData name="ab2669@cornell.edu" userId="S::urn:spo:guest#ab2669@cornell.edu::" providerId="AD" clId="Web-{09A976B4-E348-39A7-76A4-AA6FF3DC375B}" dt="2024-04-29T20:12:15.033" v="90"/>
        <pc:sldMkLst>
          <pc:docMk/>
          <pc:sldMk cId="1945631211" sldId="8263"/>
        </pc:sldMkLst>
        <pc:spChg chg="add">
          <ac:chgData name="ab2669@cornell.edu" userId="S::urn:spo:guest#ab2669@cornell.edu::" providerId="AD" clId="Web-{09A976B4-E348-39A7-76A4-AA6FF3DC375B}" dt="2024-04-29T20:12:15.002" v="89"/>
          <ac:spMkLst>
            <pc:docMk/>
            <pc:sldMk cId="1945631211" sldId="8263"/>
            <ac:spMk id="3" creationId="{59AC7AE6-B7F8-79CC-E1D1-6658E5F21B7A}"/>
          </ac:spMkLst>
        </pc:spChg>
        <pc:spChg chg="add">
          <ac:chgData name="ab2669@cornell.edu" userId="S::urn:spo:guest#ab2669@cornell.edu::" providerId="AD" clId="Web-{09A976B4-E348-39A7-76A4-AA6FF3DC375B}" dt="2024-04-29T20:12:15.033" v="90"/>
          <ac:spMkLst>
            <pc:docMk/>
            <pc:sldMk cId="1945631211" sldId="8263"/>
            <ac:spMk id="7" creationId="{7247B7FC-AF3A-B0C1-38BF-EAC019518F3C}"/>
          </ac:spMkLst>
        </pc:spChg>
        <pc:spChg chg="del">
          <ac:chgData name="ab2669@cornell.edu" userId="S::urn:spo:guest#ab2669@cornell.edu::" providerId="AD" clId="Web-{09A976B4-E348-39A7-76A4-AA6FF3DC375B}" dt="2024-04-29T20:12:14.580" v="88"/>
          <ac:spMkLst>
            <pc:docMk/>
            <pc:sldMk cId="1945631211" sldId="8263"/>
            <ac:spMk id="42" creationId="{EAA53B34-8E51-AF40-9A18-6F5602AF0E47}"/>
          </ac:spMkLst>
        </pc:spChg>
        <pc:spChg chg="del">
          <ac:chgData name="ab2669@cornell.edu" userId="S::urn:spo:guest#ab2669@cornell.edu::" providerId="AD" clId="Web-{09A976B4-E348-39A7-76A4-AA6FF3DC375B}" dt="2024-04-29T20:12:14.580" v="87"/>
          <ac:spMkLst>
            <pc:docMk/>
            <pc:sldMk cId="1945631211" sldId="8263"/>
            <ac:spMk id="43" creationId="{E38C4942-53F0-9608-992B-16F0985FCB62}"/>
          </ac:spMkLst>
        </pc:spChg>
      </pc:sldChg>
      <pc:sldChg chg="addSp delSp">
        <pc:chgData name="ab2669@cornell.edu" userId="S::urn:spo:guest#ab2669@cornell.edu::" providerId="AD" clId="Web-{09A976B4-E348-39A7-76A4-AA6FF3DC375B}" dt="2024-04-29T20:09:54.915" v="31"/>
        <pc:sldMkLst>
          <pc:docMk/>
          <pc:sldMk cId="3697520584" sldId="8264"/>
        </pc:sldMkLst>
        <pc:spChg chg="add">
          <ac:chgData name="ab2669@cornell.edu" userId="S::urn:spo:guest#ab2669@cornell.edu::" providerId="AD" clId="Web-{09A976B4-E348-39A7-76A4-AA6FF3DC375B}" dt="2024-04-29T20:09:54.884" v="30"/>
          <ac:spMkLst>
            <pc:docMk/>
            <pc:sldMk cId="3697520584" sldId="8264"/>
            <ac:spMk id="11" creationId="{55C000B9-2F8B-9D7C-7FA6-A8AB5F61097C}"/>
          </ac:spMkLst>
        </pc:spChg>
        <pc:spChg chg="del">
          <ac:chgData name="ab2669@cornell.edu" userId="S::urn:spo:guest#ab2669@cornell.edu::" providerId="AD" clId="Web-{09A976B4-E348-39A7-76A4-AA6FF3DC375B}" dt="2024-04-29T20:09:54.447" v="29"/>
          <ac:spMkLst>
            <pc:docMk/>
            <pc:sldMk cId="3697520584" sldId="8264"/>
            <ac:spMk id="37" creationId="{8AA61219-1874-8520-9F67-A125E96F39C7}"/>
          </ac:spMkLst>
        </pc:spChg>
        <pc:spChg chg="del">
          <ac:chgData name="ab2669@cornell.edu" userId="S::urn:spo:guest#ab2669@cornell.edu::" providerId="AD" clId="Web-{09A976B4-E348-39A7-76A4-AA6FF3DC375B}" dt="2024-04-29T20:09:54.447" v="28"/>
          <ac:spMkLst>
            <pc:docMk/>
            <pc:sldMk cId="3697520584" sldId="8264"/>
            <ac:spMk id="38" creationId="{1E384E3E-7FF4-98D4-B6F0-AA0547A69A1F}"/>
          </ac:spMkLst>
        </pc:spChg>
        <pc:spChg chg="add">
          <ac:chgData name="ab2669@cornell.edu" userId="S::urn:spo:guest#ab2669@cornell.edu::" providerId="AD" clId="Web-{09A976B4-E348-39A7-76A4-AA6FF3DC375B}" dt="2024-04-29T20:09:54.915" v="31"/>
          <ac:spMkLst>
            <pc:docMk/>
            <pc:sldMk cId="3697520584" sldId="8264"/>
            <ac:spMk id="41" creationId="{EBE03961-0366-BA49-8E0A-C4207B39E986}"/>
          </ac:spMkLst>
        </pc:spChg>
      </pc:sldChg>
      <pc:sldChg chg="modSp">
        <pc:chgData name="ab2669@cornell.edu" userId="S::urn:spo:guest#ab2669@cornell.edu::" providerId="AD" clId="Web-{09A976B4-E348-39A7-76A4-AA6FF3DC375B}" dt="2024-04-29T20:12:56.192" v="100" actId="20577"/>
        <pc:sldMkLst>
          <pc:docMk/>
          <pc:sldMk cId="1256871135" sldId="8270"/>
        </pc:sldMkLst>
        <pc:spChg chg="mod">
          <ac:chgData name="ab2669@cornell.edu" userId="S::urn:spo:guest#ab2669@cornell.edu::" providerId="AD" clId="Web-{09A976B4-E348-39A7-76A4-AA6FF3DC375B}" dt="2024-04-29T20:12:56.192" v="100" actId="20577"/>
          <ac:spMkLst>
            <pc:docMk/>
            <pc:sldMk cId="1256871135" sldId="8270"/>
            <ac:spMk id="11" creationId="{00000000-0000-0000-0000-000000000000}"/>
          </ac:spMkLst>
        </pc:spChg>
      </pc:sldChg>
      <pc:sldChg chg="addSp delSp modSp">
        <pc:chgData name="ab2669@cornell.edu" userId="S::urn:spo:guest#ab2669@cornell.edu::" providerId="AD" clId="Web-{09A976B4-E348-39A7-76A4-AA6FF3DC375B}" dt="2024-04-29T20:10:22.136" v="41" actId="1076"/>
        <pc:sldMkLst>
          <pc:docMk/>
          <pc:sldMk cId="188241519" sldId="8271"/>
        </pc:sldMkLst>
        <pc:spChg chg="mod">
          <ac:chgData name="ab2669@cornell.edu" userId="S::urn:spo:guest#ab2669@cornell.edu::" providerId="AD" clId="Web-{09A976B4-E348-39A7-76A4-AA6FF3DC375B}" dt="2024-04-29T20:10:09.104" v="39" actId="1076"/>
          <ac:spMkLst>
            <pc:docMk/>
            <pc:sldMk cId="188241519" sldId="8271"/>
            <ac:spMk id="2" creationId="{00000000-0000-0000-0000-000000000000}"/>
          </ac:spMkLst>
        </pc:spChg>
        <pc:spChg chg="add">
          <ac:chgData name="ab2669@cornell.edu" userId="S::urn:spo:guest#ab2669@cornell.edu::" providerId="AD" clId="Web-{09A976B4-E348-39A7-76A4-AA6FF3DC375B}" dt="2024-04-29T20:09:59.134" v="34"/>
          <ac:spMkLst>
            <pc:docMk/>
            <pc:sldMk cId="188241519" sldId="8271"/>
            <ac:spMk id="6" creationId="{8DE50F19-5A33-5A77-80BD-276059C50DE7}"/>
          </ac:spMkLst>
        </pc:spChg>
        <pc:spChg chg="add">
          <ac:chgData name="ab2669@cornell.edu" userId="S::urn:spo:guest#ab2669@cornell.edu::" providerId="AD" clId="Web-{09A976B4-E348-39A7-76A4-AA6FF3DC375B}" dt="2024-04-29T20:09:59.181" v="35"/>
          <ac:spMkLst>
            <pc:docMk/>
            <pc:sldMk cId="188241519" sldId="8271"/>
            <ac:spMk id="8" creationId="{E566AE06-C788-7281-262C-021458E62F9B}"/>
          </ac:spMkLst>
        </pc:spChg>
        <pc:spChg chg="mod">
          <ac:chgData name="ab2669@cornell.edu" userId="S::urn:spo:guest#ab2669@cornell.edu::" providerId="AD" clId="Web-{09A976B4-E348-39A7-76A4-AA6FF3DC375B}" dt="2024-04-29T20:10:22.120" v="40" actId="1076"/>
          <ac:spMkLst>
            <pc:docMk/>
            <pc:sldMk cId="188241519" sldId="8271"/>
            <ac:spMk id="45" creationId="{0AC80BD7-E3F7-F843-170F-25AFE4D4BC8A}"/>
          </ac:spMkLst>
        </pc:spChg>
        <pc:spChg chg="mod">
          <ac:chgData name="ab2669@cornell.edu" userId="S::urn:spo:guest#ab2669@cornell.edu::" providerId="AD" clId="Web-{09A976B4-E348-39A7-76A4-AA6FF3DC375B}" dt="2024-04-29T20:10:22.136" v="41" actId="1076"/>
          <ac:spMkLst>
            <pc:docMk/>
            <pc:sldMk cId="188241519" sldId="8271"/>
            <ac:spMk id="46" creationId="{8ACD0590-C530-F8B1-36A1-B5FF88D549F4}"/>
          </ac:spMkLst>
        </pc:spChg>
        <pc:spChg chg="del">
          <ac:chgData name="ab2669@cornell.edu" userId="S::urn:spo:guest#ab2669@cornell.edu::" providerId="AD" clId="Web-{09A976B4-E348-39A7-76A4-AA6FF3DC375B}" dt="2024-04-29T20:09:58.541" v="33"/>
          <ac:spMkLst>
            <pc:docMk/>
            <pc:sldMk cId="188241519" sldId="8271"/>
            <ac:spMk id="55" creationId="{00AD18F7-62AE-CACC-F50B-C00DD4BB02E2}"/>
          </ac:spMkLst>
        </pc:spChg>
        <pc:spChg chg="del">
          <ac:chgData name="ab2669@cornell.edu" userId="S::urn:spo:guest#ab2669@cornell.edu::" providerId="AD" clId="Web-{09A976B4-E348-39A7-76A4-AA6FF3DC375B}" dt="2024-04-29T20:09:58.541" v="32"/>
          <ac:spMkLst>
            <pc:docMk/>
            <pc:sldMk cId="188241519" sldId="8271"/>
            <ac:spMk id="56" creationId="{9275FA82-C6BF-A89B-48C6-6E86C6D1F020}"/>
          </ac:spMkLst>
        </pc:spChg>
      </pc:sldChg>
      <pc:sldChg chg="addSp delSp modSp">
        <pc:chgData name="ab2669@cornell.edu" userId="S::urn:spo:guest#ab2669@cornell.edu::" providerId="AD" clId="Web-{09A976B4-E348-39A7-76A4-AA6FF3DC375B}" dt="2024-04-29T20:11:46.094" v="69" actId="1076"/>
        <pc:sldMkLst>
          <pc:docMk/>
          <pc:sldMk cId="2710151779" sldId="8272"/>
        </pc:sldMkLst>
        <pc:spChg chg="del">
          <ac:chgData name="ab2669@cornell.edu" userId="S::urn:spo:guest#ab2669@cornell.edu::" providerId="AD" clId="Web-{09A976B4-E348-39A7-76A4-AA6FF3DC375B}" dt="2024-04-29T20:11:29.124" v="63"/>
          <ac:spMkLst>
            <pc:docMk/>
            <pc:sldMk cId="2710151779" sldId="8272"/>
            <ac:spMk id="3" creationId="{704E1ABE-623F-CA5B-0A48-891A6E1D3E72}"/>
          </ac:spMkLst>
        </pc:spChg>
        <pc:spChg chg="del">
          <ac:chgData name="ab2669@cornell.edu" userId="S::urn:spo:guest#ab2669@cornell.edu::" providerId="AD" clId="Web-{09A976B4-E348-39A7-76A4-AA6FF3DC375B}" dt="2024-04-29T20:11:29.124" v="62"/>
          <ac:spMkLst>
            <pc:docMk/>
            <pc:sldMk cId="2710151779" sldId="8272"/>
            <ac:spMk id="6" creationId="{24737195-8F9E-8143-A7F8-A8F1F8D678F7}"/>
          </ac:spMkLst>
        </pc:spChg>
        <pc:spChg chg="add">
          <ac:chgData name="ab2669@cornell.edu" userId="S::urn:spo:guest#ab2669@cornell.edu::" providerId="AD" clId="Web-{09A976B4-E348-39A7-76A4-AA6FF3DC375B}" dt="2024-04-29T20:11:30.140" v="64"/>
          <ac:spMkLst>
            <pc:docMk/>
            <pc:sldMk cId="2710151779" sldId="8272"/>
            <ac:spMk id="8" creationId="{3406423F-A5C1-B289-B671-28E3D70EE408}"/>
          </ac:spMkLst>
        </pc:spChg>
        <pc:spChg chg="add">
          <ac:chgData name="ab2669@cornell.edu" userId="S::urn:spo:guest#ab2669@cornell.edu::" providerId="AD" clId="Web-{09A976B4-E348-39A7-76A4-AA6FF3DC375B}" dt="2024-04-29T20:11:30.155" v="65"/>
          <ac:spMkLst>
            <pc:docMk/>
            <pc:sldMk cId="2710151779" sldId="8272"/>
            <ac:spMk id="10" creationId="{213E45C2-2274-2898-B1A5-88BC4AADCB50}"/>
          </ac:spMkLst>
        </pc:spChg>
        <pc:spChg chg="mod">
          <ac:chgData name="ab2669@cornell.edu" userId="S::urn:spo:guest#ab2669@cornell.edu::" providerId="AD" clId="Web-{09A976B4-E348-39A7-76A4-AA6FF3DC375B}" dt="2024-04-29T20:11:46.078" v="68" actId="1076"/>
          <ac:spMkLst>
            <pc:docMk/>
            <pc:sldMk cId="2710151779" sldId="8272"/>
            <ac:spMk id="45" creationId="{0AC80BD7-E3F7-F843-170F-25AFE4D4BC8A}"/>
          </ac:spMkLst>
        </pc:spChg>
        <pc:spChg chg="mod">
          <ac:chgData name="ab2669@cornell.edu" userId="S::urn:spo:guest#ab2669@cornell.edu::" providerId="AD" clId="Web-{09A976B4-E348-39A7-76A4-AA6FF3DC375B}" dt="2024-04-29T20:11:46.094" v="69" actId="1076"/>
          <ac:spMkLst>
            <pc:docMk/>
            <pc:sldMk cId="2710151779" sldId="8272"/>
            <ac:spMk id="46" creationId="{8ACD0590-C530-F8B1-36A1-B5FF88D549F4}"/>
          </ac:spMkLst>
        </pc:spChg>
      </pc:sldChg>
      <pc:sldChg chg="addSp delSp modSp">
        <pc:chgData name="ab2669@cornell.edu" userId="S::urn:spo:guest#ab2669@cornell.edu::" providerId="AD" clId="Web-{09A976B4-E348-39A7-76A4-AA6FF3DC375B}" dt="2024-04-29T20:12:46.551" v="98" actId="1076"/>
        <pc:sldMkLst>
          <pc:docMk/>
          <pc:sldMk cId="1309518999" sldId="8273"/>
        </pc:sldMkLst>
        <pc:spChg chg="del">
          <ac:chgData name="ab2669@cornell.edu" userId="S::urn:spo:guest#ab2669@cornell.edu::" providerId="AD" clId="Web-{09A976B4-E348-39A7-76A4-AA6FF3DC375B}" dt="2024-04-29T20:12:18.783" v="92"/>
          <ac:spMkLst>
            <pc:docMk/>
            <pc:sldMk cId="1309518999" sldId="8273"/>
            <ac:spMk id="3" creationId="{F5C8A770-1C92-ACA3-D609-2928D2172DEA}"/>
          </ac:spMkLst>
        </pc:spChg>
        <pc:spChg chg="del">
          <ac:chgData name="ab2669@cornell.edu" userId="S::urn:spo:guest#ab2669@cornell.edu::" providerId="AD" clId="Web-{09A976B4-E348-39A7-76A4-AA6FF3DC375B}" dt="2024-04-29T20:12:18.783" v="91"/>
          <ac:spMkLst>
            <pc:docMk/>
            <pc:sldMk cId="1309518999" sldId="8273"/>
            <ac:spMk id="6" creationId="{F10B2D47-F50E-A9C8-F7DA-5E06F3CD0343}"/>
          </ac:spMkLst>
        </pc:spChg>
        <pc:spChg chg="add">
          <ac:chgData name="ab2669@cornell.edu" userId="S::urn:spo:guest#ab2669@cornell.edu::" providerId="AD" clId="Web-{09A976B4-E348-39A7-76A4-AA6FF3DC375B}" dt="2024-04-29T20:12:19.158" v="93"/>
          <ac:spMkLst>
            <pc:docMk/>
            <pc:sldMk cId="1309518999" sldId="8273"/>
            <ac:spMk id="8" creationId="{AD171FE9-3FC0-F4DC-2AFC-58EFC81B9758}"/>
          </ac:spMkLst>
        </pc:spChg>
        <pc:spChg chg="add">
          <ac:chgData name="ab2669@cornell.edu" userId="S::urn:spo:guest#ab2669@cornell.edu::" providerId="AD" clId="Web-{09A976B4-E348-39A7-76A4-AA6FF3DC375B}" dt="2024-04-29T20:12:19.174" v="94"/>
          <ac:spMkLst>
            <pc:docMk/>
            <pc:sldMk cId="1309518999" sldId="8273"/>
            <ac:spMk id="10" creationId="{546C12B5-5488-01CA-3596-DD85667BB414}"/>
          </ac:spMkLst>
        </pc:spChg>
        <pc:spChg chg="mod">
          <ac:chgData name="ab2669@cornell.edu" userId="S::urn:spo:guest#ab2669@cornell.edu::" providerId="AD" clId="Web-{09A976B4-E348-39A7-76A4-AA6FF3DC375B}" dt="2024-04-29T20:12:46.551" v="98" actId="1076"/>
          <ac:spMkLst>
            <pc:docMk/>
            <pc:sldMk cId="1309518999" sldId="8273"/>
            <ac:spMk id="45" creationId="{0AC80BD7-E3F7-F843-170F-25AFE4D4BC8A}"/>
          </ac:spMkLst>
        </pc:spChg>
        <pc:spChg chg="mod">
          <ac:chgData name="ab2669@cornell.edu" userId="S::urn:spo:guest#ab2669@cornell.edu::" providerId="AD" clId="Web-{09A976B4-E348-39A7-76A4-AA6FF3DC375B}" dt="2024-04-29T20:12:46.535" v="97" actId="1076"/>
          <ac:spMkLst>
            <pc:docMk/>
            <pc:sldMk cId="1309518999" sldId="8273"/>
            <ac:spMk id="46" creationId="{8ACD0590-C530-F8B1-36A1-B5FF88D549F4}"/>
          </ac:spMkLst>
        </pc:spChg>
      </pc:sldChg>
      <pc:sldChg chg="modSp">
        <pc:chgData name="ab2669@cornell.edu" userId="S::urn:spo:guest#ab2669@cornell.edu::" providerId="AD" clId="Web-{09A976B4-E348-39A7-76A4-AA6FF3DC375B}" dt="2024-04-29T20:14:04.368" v="117" actId="20577"/>
        <pc:sldMkLst>
          <pc:docMk/>
          <pc:sldMk cId="2186274290" sldId="8274"/>
        </pc:sldMkLst>
        <pc:spChg chg="mod">
          <ac:chgData name="ab2669@cornell.edu" userId="S::urn:spo:guest#ab2669@cornell.edu::" providerId="AD" clId="Web-{09A976B4-E348-39A7-76A4-AA6FF3DC375B}" dt="2024-04-29T20:14:04.368" v="117" actId="20577"/>
          <ac:spMkLst>
            <pc:docMk/>
            <pc:sldMk cId="2186274290" sldId="8274"/>
            <ac:spMk id="11" creationId="{00000000-0000-0000-0000-000000000000}"/>
          </ac:spMkLst>
        </pc:spChg>
      </pc:sldChg>
      <pc:sldChg chg="modSp">
        <pc:chgData name="ab2669@cornell.edu" userId="S::urn:spo:guest#ab2669@cornell.edu::" providerId="AD" clId="Web-{09A976B4-E348-39A7-76A4-AA6FF3DC375B}" dt="2024-04-29T20:13:41.054" v="112" actId="14100"/>
        <pc:sldMkLst>
          <pc:docMk/>
          <pc:sldMk cId="2087334029" sldId="8275"/>
        </pc:sldMkLst>
        <pc:spChg chg="mod">
          <ac:chgData name="ab2669@cornell.edu" userId="S::urn:spo:guest#ab2669@cornell.edu::" providerId="AD" clId="Web-{09A976B4-E348-39A7-76A4-AA6FF3DC375B}" dt="2024-04-29T20:13:40.976" v="110" actId="14100"/>
          <ac:spMkLst>
            <pc:docMk/>
            <pc:sldMk cId="2087334029" sldId="8275"/>
            <ac:spMk id="27" creationId="{EEBA0AD7-FBFD-8ACC-2AB2-220688C7E2E6}"/>
          </ac:spMkLst>
        </pc:spChg>
        <pc:spChg chg="mod">
          <ac:chgData name="ab2669@cornell.edu" userId="S::urn:spo:guest#ab2669@cornell.edu::" providerId="AD" clId="Web-{09A976B4-E348-39A7-76A4-AA6FF3DC375B}" dt="2024-04-29T20:13:41.023" v="111" actId="14100"/>
          <ac:spMkLst>
            <pc:docMk/>
            <pc:sldMk cId="2087334029" sldId="8275"/>
            <ac:spMk id="30" creationId="{4703F4FB-6F24-AE60-55D9-9C30844E2E2A}"/>
          </ac:spMkLst>
        </pc:spChg>
        <pc:spChg chg="mod">
          <ac:chgData name="ab2669@cornell.edu" userId="S::urn:spo:guest#ab2669@cornell.edu::" providerId="AD" clId="Web-{09A976B4-E348-39A7-76A4-AA6FF3DC375B}" dt="2024-04-29T20:13:41.054" v="112" actId="14100"/>
          <ac:spMkLst>
            <pc:docMk/>
            <pc:sldMk cId="2087334029" sldId="8275"/>
            <ac:spMk id="33" creationId="{E2CF43DB-9537-57E1-0618-109EAE01EA59}"/>
          </ac:spMkLst>
        </pc:spChg>
      </pc:sldChg>
      <pc:sldChg chg="modSp">
        <pc:chgData name="ab2669@cornell.edu" userId="S::urn:spo:guest#ab2669@cornell.edu::" providerId="AD" clId="Web-{09A976B4-E348-39A7-76A4-AA6FF3DC375B}" dt="2024-04-29T20:13:52.273" v="116" actId="1076"/>
        <pc:sldMkLst>
          <pc:docMk/>
          <pc:sldMk cId="3136536079" sldId="8277"/>
        </pc:sldMkLst>
        <pc:spChg chg="mod">
          <ac:chgData name="ab2669@cornell.edu" userId="S::urn:spo:guest#ab2669@cornell.edu::" providerId="AD" clId="Web-{09A976B4-E348-39A7-76A4-AA6FF3DC375B}" dt="2024-04-29T20:13:52.195" v="113" actId="1076"/>
          <ac:spMkLst>
            <pc:docMk/>
            <pc:sldMk cId="3136536079" sldId="8277"/>
            <ac:spMk id="24" creationId="{94A961C4-4128-4FD3-46CC-993F6308FFFD}"/>
          </ac:spMkLst>
        </pc:spChg>
        <pc:spChg chg="mod">
          <ac:chgData name="ab2669@cornell.edu" userId="S::urn:spo:guest#ab2669@cornell.edu::" providerId="AD" clId="Web-{09A976B4-E348-39A7-76A4-AA6FF3DC375B}" dt="2024-04-29T20:13:52.211" v="114" actId="1076"/>
          <ac:spMkLst>
            <pc:docMk/>
            <pc:sldMk cId="3136536079" sldId="8277"/>
            <ac:spMk id="25" creationId="{1DB62224-9635-EDA6-0A19-BC06D6E53D72}"/>
          </ac:spMkLst>
        </pc:spChg>
        <pc:spChg chg="mod">
          <ac:chgData name="ab2669@cornell.edu" userId="S::urn:spo:guest#ab2669@cornell.edu::" providerId="AD" clId="Web-{09A976B4-E348-39A7-76A4-AA6FF3DC375B}" dt="2024-04-29T20:13:52.242" v="115" actId="1076"/>
          <ac:spMkLst>
            <pc:docMk/>
            <pc:sldMk cId="3136536079" sldId="8277"/>
            <ac:spMk id="26" creationId="{9E39CEBC-C53C-4D75-6BC9-08276723301A}"/>
          </ac:spMkLst>
        </pc:spChg>
        <pc:spChg chg="mod">
          <ac:chgData name="ab2669@cornell.edu" userId="S::urn:spo:guest#ab2669@cornell.edu::" providerId="AD" clId="Web-{09A976B4-E348-39A7-76A4-AA6FF3DC375B}" dt="2024-04-29T20:13:52.273" v="116" actId="1076"/>
          <ac:spMkLst>
            <pc:docMk/>
            <pc:sldMk cId="3136536079" sldId="8277"/>
            <ac:spMk id="27" creationId="{368CB062-7B7E-1BB8-8845-846CCB3BBF3F}"/>
          </ac:spMkLst>
        </pc:spChg>
      </pc:sldChg>
      <pc:sldChg chg="modSp">
        <pc:chgData name="ab2669@cornell.edu" userId="S::urn:spo:guest#ab2669@cornell.edu::" providerId="AD" clId="Web-{09A976B4-E348-39A7-76A4-AA6FF3DC375B}" dt="2024-04-29T20:14:34.370" v="120" actId="20577"/>
        <pc:sldMkLst>
          <pc:docMk/>
          <pc:sldMk cId="2767012889" sldId="8278"/>
        </pc:sldMkLst>
        <pc:spChg chg="mod">
          <ac:chgData name="ab2669@cornell.edu" userId="S::urn:spo:guest#ab2669@cornell.edu::" providerId="AD" clId="Web-{09A976B4-E348-39A7-76A4-AA6FF3DC375B}" dt="2024-04-29T20:14:34.370" v="120" actId="20577"/>
          <ac:spMkLst>
            <pc:docMk/>
            <pc:sldMk cId="2767012889" sldId="8278"/>
            <ac:spMk id="28" creationId="{CEB730F2-8EBD-98AA-6530-FAA34365E6DA}"/>
          </ac:spMkLst>
        </pc:spChg>
      </pc:sldChg>
    </pc:docChg>
  </pc:docChgLst>
  <pc:docChgLst>
    <pc:chgData name="Yangze Lian" userId="S::yangzel@uchicago.edu::91b49c91-5eac-486b-b38a-bfcd165457bc" providerId="AD" clId="Web-{30AE8C97-D3E8-4A5B-AD88-A44868F6ABD2}"/>
    <pc:docChg chg="modSld">
      <pc:chgData name="Yangze Lian" userId="S::yangzel@uchicago.edu::91b49c91-5eac-486b-b38a-bfcd165457bc" providerId="AD" clId="Web-{30AE8C97-D3E8-4A5B-AD88-A44868F6ABD2}" dt="2023-11-30T18:39:49.654" v="155"/>
      <pc:docMkLst>
        <pc:docMk/>
      </pc:docMkLst>
      <pc:sldChg chg="modSp">
        <pc:chgData name="Yangze Lian" userId="S::yangzel@uchicago.edu::91b49c91-5eac-486b-b38a-bfcd165457bc" providerId="AD" clId="Web-{30AE8C97-D3E8-4A5B-AD88-A44868F6ABD2}" dt="2023-11-30T18:39:49.654" v="155"/>
        <pc:sldMkLst>
          <pc:docMk/>
          <pc:sldMk cId="0" sldId="265"/>
        </pc:sldMkLst>
        <pc:graphicFrameChg chg="mod modGraphic">
          <ac:chgData name="Yangze Lian" userId="S::yangzel@uchicago.edu::91b49c91-5eac-486b-b38a-bfcd165457bc" providerId="AD" clId="Web-{30AE8C97-D3E8-4A5B-AD88-A44868F6ABD2}" dt="2023-11-30T18:39:49.654" v="155"/>
          <ac:graphicFrameMkLst>
            <pc:docMk/>
            <pc:sldMk cId="0" sldId="265"/>
            <ac:graphicFrameMk id="3" creationId="{00000000-0000-0000-0000-000000000000}"/>
          </ac:graphicFrameMkLst>
        </pc:graphicFrameChg>
      </pc:sldChg>
    </pc:docChg>
  </pc:docChgLst>
  <pc:docChgLst>
    <pc:chgData name="Yiwen Song" userId="S::ysong64@uchicago.edu::facb385f-c87f-4c4b-9d46-8fc59bab364f" providerId="AD" clId="Web-{128939DE-7409-4592-B86B-89D37EB0CB9C}"/>
    <pc:docChg chg="modSld">
      <pc:chgData name="Yiwen Song" userId="S::ysong64@uchicago.edu::facb385f-c87f-4c4b-9d46-8fc59bab364f" providerId="AD" clId="Web-{128939DE-7409-4592-B86B-89D37EB0CB9C}" dt="2023-11-30T04:33:39.936" v="0" actId="1076"/>
      <pc:docMkLst>
        <pc:docMk/>
      </pc:docMkLst>
      <pc:sldChg chg="modSp">
        <pc:chgData name="Yiwen Song" userId="S::ysong64@uchicago.edu::facb385f-c87f-4c4b-9d46-8fc59bab364f" providerId="AD" clId="Web-{128939DE-7409-4592-B86B-89D37EB0CB9C}" dt="2023-11-30T04:33:39.936" v="0" actId="1076"/>
        <pc:sldMkLst>
          <pc:docMk/>
          <pc:sldMk cId="2388021899" sldId="8242"/>
        </pc:sldMkLst>
        <pc:graphicFrameChg chg="mod">
          <ac:chgData name="Yiwen Song" userId="S::ysong64@uchicago.edu::facb385f-c87f-4c4b-9d46-8fc59bab364f" providerId="AD" clId="Web-{128939DE-7409-4592-B86B-89D37EB0CB9C}" dt="2023-11-30T04:33:39.936" v="0" actId="1076"/>
          <ac:graphicFrameMkLst>
            <pc:docMk/>
            <pc:sldMk cId="2388021899" sldId="8242"/>
            <ac:graphicFrameMk id="3" creationId="{2E747071-FC1F-37ED-E40C-60CD37269082}"/>
          </ac:graphicFrameMkLst>
        </pc:graphicFrameChg>
      </pc:sldChg>
    </pc:docChg>
  </pc:docChgLst>
  <pc:docChgLst>
    <pc:chgData name="ab2669@cornell.edu" userId="S::urn:spo:guest#ab2669@cornell.edu::" providerId="AD" clId="Web-{4E53C730-0EA9-3A39-C2D2-6455C6487436}"/>
    <pc:docChg chg="modSld">
      <pc:chgData name="ab2669@cornell.edu" userId="S::urn:spo:guest#ab2669@cornell.edu::" providerId="AD" clId="Web-{4E53C730-0EA9-3A39-C2D2-6455C6487436}" dt="2024-04-29T19:58:37.175" v="0" actId="20577"/>
      <pc:docMkLst>
        <pc:docMk/>
      </pc:docMkLst>
      <pc:sldChg chg="modSp">
        <pc:chgData name="ab2669@cornell.edu" userId="S::urn:spo:guest#ab2669@cornell.edu::" providerId="AD" clId="Web-{4E53C730-0EA9-3A39-C2D2-6455C6487436}" dt="2024-04-29T19:58:37.175" v="0" actId="20577"/>
        <pc:sldMkLst>
          <pc:docMk/>
          <pc:sldMk cId="3125921032" sldId="8254"/>
        </pc:sldMkLst>
        <pc:spChg chg="mod">
          <ac:chgData name="ab2669@cornell.edu" userId="S::urn:spo:guest#ab2669@cornell.edu::" providerId="AD" clId="Web-{4E53C730-0EA9-3A39-C2D2-6455C6487436}" dt="2024-04-29T19:58:37.175" v="0" actId="20577"/>
          <ac:spMkLst>
            <pc:docMk/>
            <pc:sldMk cId="3125921032" sldId="8254"/>
            <ac:spMk id="3" creationId="{D1A8F1DF-A5C9-AA86-71EB-EC2CA6F0C91E}"/>
          </ac:spMkLst>
        </pc:spChg>
      </pc:sldChg>
    </pc:docChg>
  </pc:docChgLst>
  <pc:docChgLst>
    <pc:chgData name="Mitali Dighe" userId="S::mitalivipin@uchicago.edu::5978b2ad-29e2-46cf-8341-ed492c89b1f1" providerId="AD" clId="Web-{846FEBCB-F810-4845-9E88-30232450EF90}"/>
    <pc:docChg chg="addSld delSld modSld sldOrd modSection">
      <pc:chgData name="Mitali Dighe" userId="S::mitalivipin@uchicago.edu::5978b2ad-29e2-46cf-8341-ed492c89b1f1" providerId="AD" clId="Web-{846FEBCB-F810-4845-9E88-30232450EF90}" dt="2023-11-30T08:17:44.901" v="1868"/>
      <pc:docMkLst>
        <pc:docMk/>
      </pc:docMkLst>
      <pc:sldChg chg="del">
        <pc:chgData name="Mitali Dighe" userId="S::mitalivipin@uchicago.edu::5978b2ad-29e2-46cf-8341-ed492c89b1f1" providerId="AD" clId="Web-{846FEBCB-F810-4845-9E88-30232450EF90}" dt="2023-11-30T08:17:44.901" v="1868"/>
        <pc:sldMkLst>
          <pc:docMk/>
          <pc:sldMk cId="3850915052" sldId="262"/>
        </pc:sldMkLst>
      </pc:sldChg>
      <pc:sldChg chg="addSp delSp modSp">
        <pc:chgData name="Mitali Dighe" userId="S::mitalivipin@uchicago.edu::5978b2ad-29e2-46cf-8341-ed492c89b1f1" providerId="AD" clId="Web-{846FEBCB-F810-4845-9E88-30232450EF90}" dt="2023-11-30T06:19:56.437" v="803" actId="1076"/>
        <pc:sldMkLst>
          <pc:docMk/>
          <pc:sldMk cId="0" sldId="283"/>
        </pc:sldMkLst>
        <pc:spChg chg="mod">
          <ac:chgData name="Mitali Dighe" userId="S::mitalivipin@uchicago.edu::5978b2ad-29e2-46cf-8341-ed492c89b1f1" providerId="AD" clId="Web-{846FEBCB-F810-4845-9E88-30232450EF90}" dt="2023-11-30T05:50:19.877" v="369" actId="20577"/>
          <ac:spMkLst>
            <pc:docMk/>
            <pc:sldMk cId="0" sldId="283"/>
            <ac:spMk id="11" creationId="{00000000-0000-0000-0000-000000000000}"/>
          </ac:spMkLst>
        </pc:spChg>
        <pc:picChg chg="add del mod">
          <ac:chgData name="Mitali Dighe" userId="S::mitalivipin@uchicago.edu::5978b2ad-29e2-46cf-8341-ed492c89b1f1" providerId="AD" clId="Web-{846FEBCB-F810-4845-9E88-30232450EF90}" dt="2023-11-30T06:02:49.762" v="765"/>
          <ac:picMkLst>
            <pc:docMk/>
            <pc:sldMk cId="0" sldId="283"/>
            <ac:picMk id="3" creationId="{5874F423-0EEE-34B6-EB53-99046164DDC1}"/>
          </ac:picMkLst>
        </pc:picChg>
        <pc:picChg chg="add del mod">
          <ac:chgData name="Mitali Dighe" userId="S::mitalivipin@uchicago.edu::5978b2ad-29e2-46cf-8341-ed492c89b1f1" providerId="AD" clId="Web-{846FEBCB-F810-4845-9E88-30232450EF90}" dt="2023-11-30T04:33:05.493" v="4"/>
          <ac:picMkLst>
            <pc:docMk/>
            <pc:sldMk cId="0" sldId="283"/>
            <ac:picMk id="3" creationId="{CB6677F3-8716-DC97-9ADF-2441E9967DD1}"/>
          </ac:picMkLst>
        </pc:picChg>
        <pc:picChg chg="add del mod">
          <ac:chgData name="Mitali Dighe" userId="S::mitalivipin@uchicago.edu::5978b2ad-29e2-46cf-8341-ed492c89b1f1" providerId="AD" clId="Web-{846FEBCB-F810-4845-9E88-30232450EF90}" dt="2023-11-30T04:58:51.396" v="65"/>
          <ac:picMkLst>
            <pc:docMk/>
            <pc:sldMk cId="0" sldId="283"/>
            <ac:picMk id="5" creationId="{1B7D2C4A-2190-F5E8-EC2F-D3A90B047E53}"/>
          </ac:picMkLst>
        </pc:picChg>
        <pc:picChg chg="add del mod modCrop">
          <ac:chgData name="Mitali Dighe" userId="S::mitalivipin@uchicago.edu::5978b2ad-29e2-46cf-8341-ed492c89b1f1" providerId="AD" clId="Web-{846FEBCB-F810-4845-9E88-30232450EF90}" dt="2023-11-30T04:58:51.365" v="64"/>
          <ac:picMkLst>
            <pc:docMk/>
            <pc:sldMk cId="0" sldId="283"/>
            <ac:picMk id="6" creationId="{9CDA90AF-D78A-3596-6177-432D15B19867}"/>
          </ac:picMkLst>
        </pc:picChg>
        <pc:picChg chg="add del mod">
          <ac:chgData name="Mitali Dighe" userId="S::mitalivipin@uchicago.edu::5978b2ad-29e2-46cf-8341-ed492c89b1f1" providerId="AD" clId="Web-{846FEBCB-F810-4845-9E88-30232450EF90}" dt="2023-11-30T06:03:31.045" v="770"/>
          <ac:picMkLst>
            <pc:docMk/>
            <pc:sldMk cId="0" sldId="283"/>
            <ac:picMk id="7" creationId="{7D02F246-C8B8-517D-FBB7-60EF6F99BF83}"/>
          </ac:picMkLst>
        </pc:picChg>
        <pc:picChg chg="add del mod">
          <ac:chgData name="Mitali Dighe" userId="S::mitalivipin@uchicago.edu::5978b2ad-29e2-46cf-8341-ed492c89b1f1" providerId="AD" clId="Web-{846FEBCB-F810-4845-9E88-30232450EF90}" dt="2023-11-30T06:15:48.148" v="795"/>
          <ac:picMkLst>
            <pc:docMk/>
            <pc:sldMk cId="0" sldId="283"/>
            <ac:picMk id="8" creationId="{4E1C744D-0B74-17A9-4E20-59866D290C54}"/>
          </ac:picMkLst>
        </pc:picChg>
        <pc:picChg chg="add del mod">
          <ac:chgData name="Mitali Dighe" userId="S::mitalivipin@uchicago.edu::5978b2ad-29e2-46cf-8341-ed492c89b1f1" providerId="AD" clId="Web-{846FEBCB-F810-4845-9E88-30232450EF90}" dt="2023-11-30T06:19:23.733" v="799"/>
          <ac:picMkLst>
            <pc:docMk/>
            <pc:sldMk cId="0" sldId="283"/>
            <ac:picMk id="9" creationId="{A4C19B04-5B88-64A6-2539-A89B32E62BD4}"/>
          </ac:picMkLst>
        </pc:picChg>
        <pc:picChg chg="add mod">
          <ac:chgData name="Mitali Dighe" userId="S::mitalivipin@uchicago.edu::5978b2ad-29e2-46cf-8341-ed492c89b1f1" providerId="AD" clId="Web-{846FEBCB-F810-4845-9E88-30232450EF90}" dt="2023-11-30T06:19:56.437" v="803" actId="1076"/>
          <ac:picMkLst>
            <pc:docMk/>
            <pc:sldMk cId="0" sldId="283"/>
            <ac:picMk id="13" creationId="{A62E1B26-0AB1-9BA5-79C8-6C0461C171A0}"/>
          </ac:picMkLst>
        </pc:picChg>
      </pc:sldChg>
      <pc:sldChg chg="addSp delSp modSp">
        <pc:chgData name="Mitali Dighe" userId="S::mitalivipin@uchicago.edu::5978b2ad-29e2-46cf-8341-ed492c89b1f1" providerId="AD" clId="Web-{846FEBCB-F810-4845-9E88-30232450EF90}" dt="2023-11-30T06:08:25.320" v="777" actId="1076"/>
        <pc:sldMkLst>
          <pc:docMk/>
          <pc:sldMk cId="1356947849" sldId="303"/>
        </pc:sldMkLst>
        <pc:spChg chg="mod">
          <ac:chgData name="Mitali Dighe" userId="S::mitalivipin@uchicago.edu::5978b2ad-29e2-46cf-8341-ed492c89b1f1" providerId="AD" clId="Web-{846FEBCB-F810-4845-9E88-30232450EF90}" dt="2023-11-30T05:50:56.535" v="371" actId="1076"/>
          <ac:spMkLst>
            <pc:docMk/>
            <pc:sldMk cId="1356947849" sldId="303"/>
            <ac:spMk id="11" creationId="{00000000-0000-0000-0000-000000000000}"/>
          </ac:spMkLst>
        </pc:spChg>
        <pc:picChg chg="add del mod">
          <ac:chgData name="Mitali Dighe" userId="S::mitalivipin@uchicago.edu::5978b2ad-29e2-46cf-8341-ed492c89b1f1" providerId="AD" clId="Web-{846FEBCB-F810-4845-9E88-30232450EF90}" dt="2023-11-30T05:09:19.011" v="173"/>
          <ac:picMkLst>
            <pc:docMk/>
            <pc:sldMk cId="1356947849" sldId="303"/>
            <ac:picMk id="5" creationId="{E83A9058-512D-553B-C5F8-497F801C4358}"/>
          </ac:picMkLst>
        </pc:picChg>
        <pc:picChg chg="add del mod">
          <ac:chgData name="Mitali Dighe" userId="S::mitalivipin@uchicago.edu::5978b2ad-29e2-46cf-8341-ed492c89b1f1" providerId="AD" clId="Web-{846FEBCB-F810-4845-9E88-30232450EF90}" dt="2023-11-30T06:08:12.367" v="774"/>
          <ac:picMkLst>
            <pc:docMk/>
            <pc:sldMk cId="1356947849" sldId="303"/>
            <ac:picMk id="6" creationId="{2E5BC2D4-88EE-B1BD-9F1F-9E2FF91FD8D4}"/>
          </ac:picMkLst>
        </pc:picChg>
        <pc:picChg chg="add mod">
          <ac:chgData name="Mitali Dighe" userId="S::mitalivipin@uchicago.edu::5978b2ad-29e2-46cf-8341-ed492c89b1f1" providerId="AD" clId="Web-{846FEBCB-F810-4845-9E88-30232450EF90}" dt="2023-11-30T06:08:25.320" v="777" actId="1076"/>
          <ac:picMkLst>
            <pc:docMk/>
            <pc:sldMk cId="1356947849" sldId="303"/>
            <ac:picMk id="7" creationId="{8D1E7F11-085F-3B07-033F-07E708699F92}"/>
          </ac:picMkLst>
        </pc:picChg>
      </pc:sldChg>
      <pc:sldChg chg="addSp delSp modSp ord">
        <pc:chgData name="Mitali Dighe" userId="S::mitalivipin@uchicago.edu::5978b2ad-29e2-46cf-8341-ed492c89b1f1" providerId="AD" clId="Web-{846FEBCB-F810-4845-9E88-30232450EF90}" dt="2023-11-30T07:48:23.950" v="1615"/>
        <pc:sldMkLst>
          <pc:docMk/>
          <pc:sldMk cId="2694797463" sldId="304"/>
        </pc:sldMkLst>
        <pc:spChg chg="mod">
          <ac:chgData name="Mitali Dighe" userId="S::mitalivipin@uchicago.edu::5978b2ad-29e2-46cf-8341-ed492c89b1f1" providerId="AD" clId="Web-{846FEBCB-F810-4845-9E88-30232450EF90}" dt="2023-11-30T05:51:37.724" v="382" actId="20577"/>
          <ac:spMkLst>
            <pc:docMk/>
            <pc:sldMk cId="2694797463" sldId="304"/>
            <ac:spMk id="11" creationId="{00000000-0000-0000-0000-000000000000}"/>
          </ac:spMkLst>
        </pc:spChg>
        <pc:picChg chg="add del mod modCrop">
          <ac:chgData name="Mitali Dighe" userId="S::mitalivipin@uchicago.edu::5978b2ad-29e2-46cf-8341-ed492c89b1f1" providerId="AD" clId="Web-{846FEBCB-F810-4845-9E88-30232450EF90}" dt="2023-11-30T06:11:05.779" v="778"/>
          <ac:picMkLst>
            <pc:docMk/>
            <pc:sldMk cId="2694797463" sldId="304"/>
            <ac:picMk id="3" creationId="{40836488-816E-1FA8-8484-FF69B06C1B27}"/>
          </ac:picMkLst>
        </pc:picChg>
        <pc:picChg chg="add mod modCrop">
          <ac:chgData name="Mitali Dighe" userId="S::mitalivipin@uchicago.edu::5978b2ad-29e2-46cf-8341-ed492c89b1f1" providerId="AD" clId="Web-{846FEBCB-F810-4845-9E88-30232450EF90}" dt="2023-11-30T07:20:45.401" v="1113" actId="1076"/>
          <ac:picMkLst>
            <pc:docMk/>
            <pc:sldMk cId="2694797463" sldId="304"/>
            <ac:picMk id="5" creationId="{0029820B-DE12-514D-A064-3AF55F932793}"/>
          </ac:picMkLst>
        </pc:picChg>
      </pc:sldChg>
      <pc:sldChg chg="addSp delSp modSp">
        <pc:chgData name="Mitali Dighe" userId="S::mitalivipin@uchicago.edu::5978b2ad-29e2-46cf-8341-ed492c89b1f1" providerId="AD" clId="Web-{846FEBCB-F810-4845-9E88-30232450EF90}" dt="2023-11-30T08:17:20.228" v="1866"/>
        <pc:sldMkLst>
          <pc:docMk/>
          <pc:sldMk cId="386676154" sldId="305"/>
        </pc:sldMkLst>
        <pc:spChg chg="mod">
          <ac:chgData name="Mitali Dighe" userId="S::mitalivipin@uchicago.edu::5978b2ad-29e2-46cf-8341-ed492c89b1f1" providerId="AD" clId="Web-{846FEBCB-F810-4845-9E88-30232450EF90}" dt="2023-11-30T07:32:45.978" v="1213" actId="20577"/>
          <ac:spMkLst>
            <pc:docMk/>
            <pc:sldMk cId="386676154" sldId="305"/>
            <ac:spMk id="4" creationId="{2123AE4C-ACD7-D1C6-24A0-FECD3EDC1809}"/>
          </ac:spMkLst>
        </pc:spChg>
        <pc:spChg chg="mod">
          <ac:chgData name="Mitali Dighe" userId="S::mitalivipin@uchicago.edu::5978b2ad-29e2-46cf-8341-ed492c89b1f1" providerId="AD" clId="Web-{846FEBCB-F810-4845-9E88-30232450EF90}" dt="2023-11-30T08:17:14.712" v="1864" actId="20577"/>
          <ac:spMkLst>
            <pc:docMk/>
            <pc:sldMk cId="386676154" sldId="305"/>
            <ac:spMk id="11" creationId="{00000000-0000-0000-0000-000000000000}"/>
          </ac:spMkLst>
        </pc:spChg>
        <pc:spChg chg="add mod">
          <ac:chgData name="Mitali Dighe" userId="S::mitalivipin@uchicago.edu::5978b2ad-29e2-46cf-8341-ed492c89b1f1" providerId="AD" clId="Web-{846FEBCB-F810-4845-9E88-30232450EF90}" dt="2023-11-30T07:42:34.766" v="1611" actId="1076"/>
          <ac:spMkLst>
            <pc:docMk/>
            <pc:sldMk cId="386676154" sldId="305"/>
            <ac:spMk id="14" creationId="{A6B4E17B-4DB8-6243-DE40-CFB5A20811B5}"/>
          </ac:spMkLst>
        </pc:spChg>
        <pc:spChg chg="add mod">
          <ac:chgData name="Mitali Dighe" userId="S::mitalivipin@uchicago.edu::5978b2ad-29e2-46cf-8341-ed492c89b1f1" providerId="AD" clId="Web-{846FEBCB-F810-4845-9E88-30232450EF90}" dt="2023-11-30T07:42:36.812" v="1612" actId="1076"/>
          <ac:spMkLst>
            <pc:docMk/>
            <pc:sldMk cId="386676154" sldId="305"/>
            <ac:spMk id="15" creationId="{19B8203F-E58F-53A5-33D1-81F80B918F90}"/>
          </ac:spMkLst>
        </pc:spChg>
        <pc:spChg chg="add mod">
          <ac:chgData name="Mitali Dighe" userId="S::mitalivipin@uchicago.edu::5978b2ad-29e2-46cf-8341-ed492c89b1f1" providerId="AD" clId="Web-{846FEBCB-F810-4845-9E88-30232450EF90}" dt="2023-11-30T07:42:45.407" v="1614" actId="1076"/>
          <ac:spMkLst>
            <pc:docMk/>
            <pc:sldMk cId="386676154" sldId="305"/>
            <ac:spMk id="16" creationId="{19F7B011-67F9-FA54-DEC9-173AE9666051}"/>
          </ac:spMkLst>
        </pc:spChg>
        <pc:graphicFrameChg chg="add del mod modGraphic">
          <ac:chgData name="Mitali Dighe" userId="S::mitalivipin@uchicago.edu::5978b2ad-29e2-46cf-8341-ed492c89b1f1" providerId="AD" clId="Web-{846FEBCB-F810-4845-9E88-30232450EF90}" dt="2023-11-30T07:37:14.223" v="1237"/>
          <ac:graphicFrameMkLst>
            <pc:docMk/>
            <pc:sldMk cId="386676154" sldId="305"/>
            <ac:graphicFrameMk id="9" creationId="{0015E898-1E58-A8EB-0777-13F547DEB107}"/>
          </ac:graphicFrameMkLst>
        </pc:graphicFrameChg>
        <pc:graphicFrameChg chg="add mod modGraphic">
          <ac:chgData name="Mitali Dighe" userId="S::mitalivipin@uchicago.edu::5978b2ad-29e2-46cf-8341-ed492c89b1f1" providerId="AD" clId="Web-{846FEBCB-F810-4845-9E88-30232450EF90}" dt="2023-11-30T07:40:47.903" v="1581"/>
          <ac:graphicFrameMkLst>
            <pc:docMk/>
            <pc:sldMk cId="386676154" sldId="305"/>
            <ac:graphicFrameMk id="13" creationId="{A81430EE-B806-79A7-9B9E-8603A15D8563}"/>
          </ac:graphicFrameMkLst>
        </pc:graphicFrameChg>
        <pc:picChg chg="add mod modCrop">
          <ac:chgData name="Mitali Dighe" userId="S::mitalivipin@uchicago.edu::5978b2ad-29e2-46cf-8341-ed492c89b1f1" providerId="AD" clId="Web-{846FEBCB-F810-4845-9E88-30232450EF90}" dt="2023-11-30T07:41:02.309" v="1584" actId="1076"/>
          <ac:picMkLst>
            <pc:docMk/>
            <pc:sldMk cId="386676154" sldId="305"/>
            <ac:picMk id="3" creationId="{22795831-4141-E9AF-D226-0323955A12DE}"/>
          </ac:picMkLst>
        </pc:picChg>
        <pc:picChg chg="add mod modCrop">
          <ac:chgData name="Mitali Dighe" userId="S::mitalivipin@uchicago.edu::5978b2ad-29e2-46cf-8341-ed492c89b1f1" providerId="AD" clId="Web-{846FEBCB-F810-4845-9E88-30232450EF90}" dt="2023-11-30T07:18:41.256" v="1109" actId="1076"/>
          <ac:picMkLst>
            <pc:docMk/>
            <pc:sldMk cId="386676154" sldId="305"/>
            <ac:picMk id="5" creationId="{3B3434B4-D349-696E-F173-E8505A10CBA2}"/>
          </ac:picMkLst>
        </pc:picChg>
        <pc:picChg chg="add del mod modCrop">
          <ac:chgData name="Mitali Dighe" userId="S::mitalivipin@uchicago.edu::5978b2ad-29e2-46cf-8341-ed492c89b1f1" providerId="AD" clId="Web-{846FEBCB-F810-4845-9E88-30232450EF90}" dt="2023-11-30T08:17:20.228" v="1866"/>
          <ac:picMkLst>
            <pc:docMk/>
            <pc:sldMk cId="386676154" sldId="305"/>
            <ac:picMk id="8" creationId="{FCE4A894-914B-EEA7-DAB3-0FAE8E835516}"/>
          </ac:picMkLst>
        </pc:picChg>
      </pc:sldChg>
      <pc:sldChg chg="addSp delSp modSp ord">
        <pc:chgData name="Mitali Dighe" userId="S::mitalivipin@uchicago.edu::5978b2ad-29e2-46cf-8341-ed492c89b1f1" providerId="AD" clId="Web-{846FEBCB-F810-4845-9E88-30232450EF90}" dt="2023-11-30T06:45:38.575" v="920" actId="1076"/>
        <pc:sldMkLst>
          <pc:docMk/>
          <pc:sldMk cId="4251097534" sldId="306"/>
        </pc:sldMkLst>
        <pc:spChg chg="add mod">
          <ac:chgData name="Mitali Dighe" userId="S::mitalivipin@uchicago.edu::5978b2ad-29e2-46cf-8341-ed492c89b1f1" providerId="AD" clId="Web-{846FEBCB-F810-4845-9E88-30232450EF90}" dt="2023-11-30T06:37:57.960" v="878" actId="1076"/>
          <ac:spMkLst>
            <pc:docMk/>
            <pc:sldMk cId="4251097534" sldId="306"/>
            <ac:spMk id="8" creationId="{52A2EDD5-7B21-556D-5034-7F5BF6D3BC5E}"/>
          </ac:spMkLst>
        </pc:spChg>
        <pc:spChg chg="add del mod">
          <ac:chgData name="Mitali Dighe" userId="S::mitalivipin@uchicago.edu::5978b2ad-29e2-46cf-8341-ed492c89b1f1" providerId="AD" clId="Web-{846FEBCB-F810-4845-9E88-30232450EF90}" dt="2023-11-30T06:33:09.120" v="821"/>
          <ac:spMkLst>
            <pc:docMk/>
            <pc:sldMk cId="4251097534" sldId="306"/>
            <ac:spMk id="9" creationId="{3EDD821B-35D9-A767-E3C1-FF8B49B39E4A}"/>
          </ac:spMkLst>
        </pc:spChg>
        <pc:spChg chg="add mod">
          <ac:chgData name="Mitali Dighe" userId="S::mitalivipin@uchicago.edu::5978b2ad-29e2-46cf-8341-ed492c89b1f1" providerId="AD" clId="Web-{846FEBCB-F810-4845-9E88-30232450EF90}" dt="2023-11-30T06:37:57.976" v="879" actId="1076"/>
          <ac:spMkLst>
            <pc:docMk/>
            <pc:sldMk cId="4251097534" sldId="306"/>
            <ac:spMk id="10" creationId="{6CC2924B-E2CA-A378-0754-2CD8E60516E2}"/>
          </ac:spMkLst>
        </pc:spChg>
        <pc:spChg chg="mod">
          <ac:chgData name="Mitali Dighe" userId="S::mitalivipin@uchicago.edu::5978b2ad-29e2-46cf-8341-ed492c89b1f1" providerId="AD" clId="Web-{846FEBCB-F810-4845-9E88-30232450EF90}" dt="2023-11-30T06:45:38.575" v="920" actId="1076"/>
          <ac:spMkLst>
            <pc:docMk/>
            <pc:sldMk cId="4251097534" sldId="306"/>
            <ac:spMk id="11" creationId="{00000000-0000-0000-0000-000000000000}"/>
          </ac:spMkLst>
        </pc:spChg>
        <pc:spChg chg="add mod">
          <ac:chgData name="Mitali Dighe" userId="S::mitalivipin@uchicago.edu::5978b2ad-29e2-46cf-8341-ed492c89b1f1" providerId="AD" clId="Web-{846FEBCB-F810-4845-9E88-30232450EF90}" dt="2023-11-30T06:37:43.036" v="877" actId="20577"/>
          <ac:spMkLst>
            <pc:docMk/>
            <pc:sldMk cId="4251097534" sldId="306"/>
            <ac:spMk id="13" creationId="{BC1A6593-90DF-F53A-F28B-841B847E3979}"/>
          </ac:spMkLst>
        </pc:spChg>
        <pc:picChg chg="add mod">
          <ac:chgData name="Mitali Dighe" userId="S::mitalivipin@uchicago.edu::5978b2ad-29e2-46cf-8341-ed492c89b1f1" providerId="AD" clId="Web-{846FEBCB-F810-4845-9E88-30232450EF90}" dt="2023-11-30T06:32:03.040" v="809" actId="1076"/>
          <ac:picMkLst>
            <pc:docMk/>
            <pc:sldMk cId="4251097534" sldId="306"/>
            <ac:picMk id="3" creationId="{FD0FCC6E-0999-1939-F521-F64FFBCA96DF}"/>
          </ac:picMkLst>
        </pc:picChg>
        <pc:picChg chg="add del mod">
          <ac:chgData name="Mitali Dighe" userId="S::mitalivipin@uchicago.edu::5978b2ad-29e2-46cf-8341-ed492c89b1f1" providerId="AD" clId="Web-{846FEBCB-F810-4845-9E88-30232450EF90}" dt="2023-11-30T06:32:25.916" v="811"/>
          <ac:picMkLst>
            <pc:docMk/>
            <pc:sldMk cId="4251097534" sldId="306"/>
            <ac:picMk id="5" creationId="{9C0C1C01-89AA-E37E-2FE7-FC63D57C5C2B}"/>
          </ac:picMkLst>
        </pc:picChg>
      </pc:sldChg>
      <pc:sldChg chg="addSp modSp ord">
        <pc:chgData name="Mitali Dighe" userId="S::mitalivipin@uchicago.edu::5978b2ad-29e2-46cf-8341-ed492c89b1f1" providerId="AD" clId="Web-{846FEBCB-F810-4845-9E88-30232450EF90}" dt="2023-11-30T06:25:02.713" v="806" actId="20577"/>
        <pc:sldMkLst>
          <pc:docMk/>
          <pc:sldMk cId="2060034027" sldId="308"/>
        </pc:sldMkLst>
        <pc:spChg chg="mod">
          <ac:chgData name="Mitali Dighe" userId="S::mitalivipin@uchicago.edu::5978b2ad-29e2-46cf-8341-ed492c89b1f1" providerId="AD" clId="Web-{846FEBCB-F810-4845-9E88-30232450EF90}" dt="2023-11-30T05:53:11.055" v="401" actId="20577"/>
          <ac:spMkLst>
            <pc:docMk/>
            <pc:sldMk cId="2060034027" sldId="308"/>
            <ac:spMk id="7" creationId="{81076770-9E82-F143-138D-6AFD15FB1CFA}"/>
          </ac:spMkLst>
        </pc:spChg>
        <pc:spChg chg="mod">
          <ac:chgData name="Mitali Dighe" userId="S::mitalivipin@uchicago.edu::5978b2ad-29e2-46cf-8341-ed492c89b1f1" providerId="AD" clId="Web-{846FEBCB-F810-4845-9E88-30232450EF90}" dt="2023-11-30T05:49:18.407" v="360" actId="20577"/>
          <ac:spMkLst>
            <pc:docMk/>
            <pc:sldMk cId="2060034027" sldId="308"/>
            <ac:spMk id="11" creationId="{00000000-0000-0000-0000-000000000000}"/>
          </ac:spMkLst>
        </pc:spChg>
        <pc:spChg chg="add mod">
          <ac:chgData name="Mitali Dighe" userId="S::mitalivipin@uchicago.edu::5978b2ad-29e2-46cf-8341-ed492c89b1f1" providerId="AD" clId="Web-{846FEBCB-F810-4845-9E88-30232450EF90}" dt="2023-11-30T05:57:04.672" v="717" actId="20577"/>
          <ac:spMkLst>
            <pc:docMk/>
            <pc:sldMk cId="2060034027" sldId="308"/>
            <ac:spMk id="1662" creationId="{E75C1680-742E-A9F4-1B40-635BB3D68E5D}"/>
          </ac:spMkLst>
        </pc:spChg>
        <pc:graphicFrameChg chg="add mod modGraphic">
          <ac:chgData name="Mitali Dighe" userId="S::mitalivipin@uchicago.edu::5978b2ad-29e2-46cf-8341-ed492c89b1f1" providerId="AD" clId="Web-{846FEBCB-F810-4845-9E88-30232450EF90}" dt="2023-11-30T06:25:02.713" v="806" actId="20577"/>
          <ac:graphicFrameMkLst>
            <pc:docMk/>
            <pc:sldMk cId="2060034027" sldId="308"/>
            <ac:graphicFrameMk id="3" creationId="{273E0B6C-3DEC-9AA5-DA01-6CC38B55FFB8}"/>
          </ac:graphicFrameMkLst>
        </pc:graphicFrameChg>
        <pc:picChg chg="add mod">
          <ac:chgData name="Mitali Dighe" userId="S::mitalivipin@uchicago.edu::5978b2ad-29e2-46cf-8341-ed492c89b1f1" providerId="AD" clId="Web-{846FEBCB-F810-4845-9E88-30232450EF90}" dt="2023-11-30T06:00:11.413" v="764" actId="1076"/>
          <ac:picMkLst>
            <pc:docMk/>
            <pc:sldMk cId="2060034027" sldId="308"/>
            <ac:picMk id="1754" creationId="{CD61F9B8-3B54-CD09-C51D-962DA61AF390}"/>
          </ac:picMkLst>
        </pc:picChg>
        <pc:picChg chg="add mod">
          <ac:chgData name="Mitali Dighe" userId="S::mitalivipin@uchicago.edu::5978b2ad-29e2-46cf-8341-ed492c89b1f1" providerId="AD" clId="Web-{846FEBCB-F810-4845-9E88-30232450EF90}" dt="2023-11-30T05:59:43.506" v="761" actId="1076"/>
          <ac:picMkLst>
            <pc:docMk/>
            <pc:sldMk cId="2060034027" sldId="308"/>
            <ac:picMk id="1755" creationId="{2CC7FBA3-BB80-82F1-9C69-48A2E985068E}"/>
          </ac:picMkLst>
        </pc:picChg>
        <pc:picChg chg="add mod">
          <ac:chgData name="Mitali Dighe" userId="S::mitalivipin@uchicago.edu::5978b2ad-29e2-46cf-8341-ed492c89b1f1" providerId="AD" clId="Web-{846FEBCB-F810-4845-9E88-30232450EF90}" dt="2023-11-30T05:59:47.631" v="762" actId="1076"/>
          <ac:picMkLst>
            <pc:docMk/>
            <pc:sldMk cId="2060034027" sldId="308"/>
            <ac:picMk id="1756" creationId="{0A39408A-E976-6BD6-F2C8-D4E0569A714B}"/>
          </ac:picMkLst>
        </pc:picChg>
        <pc:picChg chg="add mod">
          <ac:chgData name="Mitali Dighe" userId="S::mitalivipin@uchicago.edu::5978b2ad-29e2-46cf-8341-ed492c89b1f1" providerId="AD" clId="Web-{846FEBCB-F810-4845-9E88-30232450EF90}" dt="2023-11-30T05:59:54.131" v="763" actId="1076"/>
          <ac:picMkLst>
            <pc:docMk/>
            <pc:sldMk cId="2060034027" sldId="308"/>
            <ac:picMk id="1757" creationId="{484C5B22-CA9D-A44F-7DA5-346A74756ED9}"/>
          </ac:picMkLst>
        </pc:picChg>
      </pc:sldChg>
      <pc:sldChg chg="del">
        <pc:chgData name="Mitali Dighe" userId="S::mitalivipin@uchicago.edu::5978b2ad-29e2-46cf-8341-ed492c89b1f1" providerId="AD" clId="Web-{846FEBCB-F810-4845-9E88-30232450EF90}" dt="2023-11-30T08:17:41.807" v="1867"/>
        <pc:sldMkLst>
          <pc:docMk/>
          <pc:sldMk cId="3206449724" sldId="8240"/>
        </pc:sldMkLst>
      </pc:sldChg>
      <pc:sldChg chg="addSp delSp modSp add replId modNotes">
        <pc:chgData name="Mitali Dighe" userId="S::mitalivipin@uchicago.edu::5978b2ad-29e2-46cf-8341-ed492c89b1f1" providerId="AD" clId="Web-{846FEBCB-F810-4845-9E88-30232450EF90}" dt="2023-11-30T07:21:54.997" v="1127" actId="20577"/>
        <pc:sldMkLst>
          <pc:docMk/>
          <pc:sldMk cId="428292811" sldId="8243"/>
        </pc:sldMkLst>
        <pc:spChg chg="mod">
          <ac:chgData name="Mitali Dighe" userId="S::mitalivipin@uchicago.edu::5978b2ad-29e2-46cf-8341-ed492c89b1f1" providerId="AD" clId="Web-{846FEBCB-F810-4845-9E88-30232450EF90}" dt="2023-11-30T07:21:54.997" v="1127" actId="20577"/>
          <ac:spMkLst>
            <pc:docMk/>
            <pc:sldMk cId="428292811" sldId="8243"/>
            <ac:spMk id="11" creationId="{00000000-0000-0000-0000-000000000000}"/>
          </ac:spMkLst>
        </pc:spChg>
        <pc:spChg chg="add del mod">
          <ac:chgData name="Mitali Dighe" userId="S::mitalivipin@uchicago.edu::5978b2ad-29e2-46cf-8341-ed492c89b1f1" providerId="AD" clId="Web-{846FEBCB-F810-4845-9E88-30232450EF90}" dt="2023-11-30T07:01:34.201" v="1045"/>
          <ac:spMkLst>
            <pc:docMk/>
            <pc:sldMk cId="428292811" sldId="8243"/>
            <ac:spMk id="342" creationId="{C14B866A-23C7-A31A-98E2-41435F09275C}"/>
          </ac:spMkLst>
        </pc:spChg>
        <pc:spChg chg="add del mod">
          <ac:chgData name="Mitali Dighe" userId="S::mitalivipin@uchicago.edu::5978b2ad-29e2-46cf-8341-ed492c89b1f1" providerId="AD" clId="Web-{846FEBCB-F810-4845-9E88-30232450EF90}" dt="2023-11-30T07:02:08.562" v="1055"/>
          <ac:spMkLst>
            <pc:docMk/>
            <pc:sldMk cId="428292811" sldId="8243"/>
            <ac:spMk id="343" creationId="{0052FDF1-C973-B3DD-100D-7DF5EDF0B7B4}"/>
          </ac:spMkLst>
        </pc:spChg>
        <pc:spChg chg="add mod">
          <ac:chgData name="Mitali Dighe" userId="S::mitalivipin@uchicago.edu::5978b2ad-29e2-46cf-8341-ed492c89b1f1" providerId="AD" clId="Web-{846FEBCB-F810-4845-9E88-30232450EF90}" dt="2023-11-30T07:03:16.595" v="1069" actId="1076"/>
          <ac:spMkLst>
            <pc:docMk/>
            <pc:sldMk cId="428292811" sldId="8243"/>
            <ac:spMk id="344" creationId="{41E8E906-127C-CF3D-6204-02A680E81919}"/>
          </ac:spMkLst>
        </pc:spChg>
        <pc:graphicFrameChg chg="add mod modGraphic">
          <ac:chgData name="Mitali Dighe" userId="S::mitalivipin@uchicago.edu::5978b2ad-29e2-46cf-8341-ed492c89b1f1" providerId="AD" clId="Web-{846FEBCB-F810-4845-9E88-30232450EF90}" dt="2023-11-30T07:00:40.199" v="1025" actId="20577"/>
          <ac:graphicFrameMkLst>
            <pc:docMk/>
            <pc:sldMk cId="428292811" sldId="8243"/>
            <ac:graphicFrameMk id="3" creationId="{75FBD0C8-3A42-E014-3C08-FE5D32F2E759}"/>
          </ac:graphicFrameMkLst>
        </pc:graphicFrameChg>
        <pc:picChg chg="add mod modCrop">
          <ac:chgData name="Mitali Dighe" userId="S::mitalivipin@uchicago.edu::5978b2ad-29e2-46cf-8341-ed492c89b1f1" providerId="AD" clId="Web-{846FEBCB-F810-4845-9E88-30232450EF90}" dt="2023-11-30T07:04:18.582" v="1080" actId="1076"/>
          <ac:picMkLst>
            <pc:docMk/>
            <pc:sldMk cId="428292811" sldId="8243"/>
            <ac:picMk id="176" creationId="{F0FA398F-6387-6A1B-4D37-188D0DA90E8A}"/>
          </ac:picMkLst>
        </pc:picChg>
        <pc:picChg chg="add mod modCrop">
          <ac:chgData name="Mitali Dighe" userId="S::mitalivipin@uchicago.edu::5978b2ad-29e2-46cf-8341-ed492c89b1f1" providerId="AD" clId="Web-{846FEBCB-F810-4845-9E88-30232450EF90}" dt="2023-11-30T07:04:34.176" v="1081" actId="1076"/>
          <ac:picMkLst>
            <pc:docMk/>
            <pc:sldMk cId="428292811" sldId="8243"/>
            <ac:picMk id="372" creationId="{7CC67A5C-89B1-E475-0D42-82F486E449F2}"/>
          </ac:picMkLst>
        </pc:picChg>
      </pc:sldChg>
      <pc:sldChg chg="new del">
        <pc:chgData name="Mitali Dighe" userId="S::mitalivipin@uchicago.edu::5978b2ad-29e2-46cf-8341-ed492c89b1f1" providerId="AD" clId="Web-{846FEBCB-F810-4845-9E88-30232450EF90}" dt="2023-11-30T07:51:59.021" v="1618"/>
        <pc:sldMkLst>
          <pc:docMk/>
          <pc:sldMk cId="383547316" sldId="8244"/>
        </pc:sldMkLst>
      </pc:sldChg>
      <pc:sldChg chg="addSp delSp modSp add replId">
        <pc:chgData name="Mitali Dighe" userId="S::mitalivipin@uchicago.edu::5978b2ad-29e2-46cf-8341-ed492c89b1f1" providerId="AD" clId="Web-{846FEBCB-F810-4845-9E88-30232450EF90}" dt="2023-11-30T07:55:45.498" v="1691" actId="1076"/>
        <pc:sldMkLst>
          <pc:docMk/>
          <pc:sldMk cId="1145146639" sldId="8245"/>
        </pc:sldMkLst>
        <pc:spChg chg="mod">
          <ac:chgData name="Mitali Dighe" userId="S::mitalivipin@uchicago.edu::5978b2ad-29e2-46cf-8341-ed492c89b1f1" providerId="AD" clId="Web-{846FEBCB-F810-4845-9E88-30232450EF90}" dt="2023-11-30T07:52:29.866" v="1622" actId="20577"/>
          <ac:spMkLst>
            <pc:docMk/>
            <pc:sldMk cId="1145146639" sldId="8245"/>
            <ac:spMk id="11" creationId="{00000000-0000-0000-0000-000000000000}"/>
          </ac:spMkLst>
        </pc:spChg>
        <pc:picChg chg="add mod modCrop">
          <ac:chgData name="Mitali Dighe" userId="S::mitalivipin@uchicago.edu::5978b2ad-29e2-46cf-8341-ed492c89b1f1" providerId="AD" clId="Web-{846FEBCB-F810-4845-9E88-30232450EF90}" dt="2023-11-30T07:55:45.498" v="1691" actId="1076"/>
          <ac:picMkLst>
            <pc:docMk/>
            <pc:sldMk cId="1145146639" sldId="8245"/>
            <ac:picMk id="3" creationId="{19AEE988-7939-3F8A-A09F-FB8280EF1304}"/>
          </ac:picMkLst>
        </pc:picChg>
        <pc:picChg chg="add mod modCrop">
          <ac:chgData name="Mitali Dighe" userId="S::mitalivipin@uchicago.edu::5978b2ad-29e2-46cf-8341-ed492c89b1f1" providerId="AD" clId="Web-{846FEBCB-F810-4845-9E88-30232450EF90}" dt="2023-11-30T07:55:38.139" v="1689" actId="14100"/>
          <ac:picMkLst>
            <pc:docMk/>
            <pc:sldMk cId="1145146639" sldId="8245"/>
            <ac:picMk id="5" creationId="{3AAFF419-EDEA-FAED-AB67-6AFD358E8723}"/>
          </ac:picMkLst>
        </pc:picChg>
        <pc:picChg chg="del">
          <ac:chgData name="Mitali Dighe" userId="S::mitalivipin@uchicago.edu::5978b2ad-29e2-46cf-8341-ed492c89b1f1" providerId="AD" clId="Web-{846FEBCB-F810-4845-9E88-30232450EF90}" dt="2023-11-30T07:52:31.319" v="1623"/>
          <ac:picMkLst>
            <pc:docMk/>
            <pc:sldMk cId="1145146639" sldId="8245"/>
            <ac:picMk id="7" creationId="{8D1E7F11-085F-3B07-033F-07E708699F92}"/>
          </ac:picMkLst>
        </pc:picChg>
      </pc:sldChg>
      <pc:sldChg chg="addSp delSp modSp add replId">
        <pc:chgData name="Mitali Dighe" userId="S::mitalivipin@uchicago.edu::5978b2ad-29e2-46cf-8341-ed492c89b1f1" providerId="AD" clId="Web-{846FEBCB-F810-4845-9E88-30232450EF90}" dt="2023-11-30T07:56:37.875" v="1705" actId="1076"/>
        <pc:sldMkLst>
          <pc:docMk/>
          <pc:sldMk cId="755794147" sldId="8246"/>
        </pc:sldMkLst>
        <pc:spChg chg="add mod">
          <ac:chgData name="Mitali Dighe" userId="S::mitalivipin@uchicago.edu::5978b2ad-29e2-46cf-8341-ed492c89b1f1" providerId="AD" clId="Web-{846FEBCB-F810-4845-9E88-30232450EF90}" dt="2023-11-30T07:55:00.731" v="1681" actId="20577"/>
          <ac:spMkLst>
            <pc:docMk/>
            <pc:sldMk cId="755794147" sldId="8246"/>
            <ac:spMk id="6" creationId="{11963CDA-FB37-6622-F3FB-972398D1A934}"/>
          </ac:spMkLst>
        </pc:spChg>
        <pc:spChg chg="del">
          <ac:chgData name="Mitali Dighe" userId="S::mitalivipin@uchicago.edu::5978b2ad-29e2-46cf-8341-ed492c89b1f1" providerId="AD" clId="Web-{846FEBCB-F810-4845-9E88-30232450EF90}" dt="2023-11-30T07:54:43.824" v="1651"/>
          <ac:spMkLst>
            <pc:docMk/>
            <pc:sldMk cId="755794147" sldId="8246"/>
            <ac:spMk id="11" creationId="{00000000-0000-0000-0000-000000000000}"/>
          </ac:spMkLst>
        </pc:spChg>
        <pc:picChg chg="add mod modCrop">
          <ac:chgData name="Mitali Dighe" userId="S::mitalivipin@uchicago.edu::5978b2ad-29e2-46cf-8341-ed492c89b1f1" providerId="AD" clId="Web-{846FEBCB-F810-4845-9E88-30232450EF90}" dt="2023-11-30T07:56:37.875" v="1705" actId="1076"/>
          <ac:picMkLst>
            <pc:docMk/>
            <pc:sldMk cId="755794147" sldId="8246"/>
            <ac:picMk id="3" creationId="{25AAAC50-7081-4BEE-6B8C-0E28124C475B}"/>
          </ac:picMkLst>
        </pc:picChg>
        <pc:picChg chg="del">
          <ac:chgData name="Mitali Dighe" userId="S::mitalivipin@uchicago.edu::5978b2ad-29e2-46cf-8341-ed492c89b1f1" providerId="AD" clId="Web-{846FEBCB-F810-4845-9E88-30232450EF90}" dt="2023-11-30T07:54:15.557" v="1649"/>
          <ac:picMkLst>
            <pc:docMk/>
            <pc:sldMk cId="755794147" sldId="8246"/>
            <ac:picMk id="7" creationId="{8D1E7F11-085F-3B07-033F-07E708699F92}"/>
          </ac:picMkLst>
        </pc:picChg>
        <pc:picChg chg="add mod modCrop">
          <ac:chgData name="Mitali Dighe" userId="S::mitalivipin@uchicago.edu::5978b2ad-29e2-46cf-8341-ed492c89b1f1" providerId="AD" clId="Web-{846FEBCB-F810-4845-9E88-30232450EF90}" dt="2023-11-30T07:56:35.219" v="1704" actId="1076"/>
          <ac:picMkLst>
            <pc:docMk/>
            <pc:sldMk cId="755794147" sldId="8246"/>
            <ac:picMk id="8" creationId="{7BCD43C6-CBC6-A95F-DC5B-91832131FD2F}"/>
          </ac:picMkLst>
        </pc:picChg>
      </pc:sldChg>
      <pc:sldChg chg="new del">
        <pc:chgData name="Mitali Dighe" userId="S::mitalivipin@uchicago.edu::5978b2ad-29e2-46cf-8341-ed492c89b1f1" providerId="AD" clId="Web-{846FEBCB-F810-4845-9E88-30232450EF90}" dt="2023-11-30T07:56:50.319" v="1707"/>
        <pc:sldMkLst>
          <pc:docMk/>
          <pc:sldMk cId="1577551020" sldId="8247"/>
        </pc:sldMkLst>
      </pc:sldChg>
      <pc:sldChg chg="addSp delSp modSp add replId">
        <pc:chgData name="Mitali Dighe" userId="S::mitalivipin@uchicago.edu::5978b2ad-29e2-46cf-8341-ed492c89b1f1" providerId="AD" clId="Web-{846FEBCB-F810-4845-9E88-30232450EF90}" dt="2023-11-30T08:07:23.119" v="1733" actId="1076"/>
        <pc:sldMkLst>
          <pc:docMk/>
          <pc:sldMk cId="3069350350" sldId="8247"/>
        </pc:sldMkLst>
        <pc:spChg chg="mod">
          <ac:chgData name="Mitali Dighe" userId="S::mitalivipin@uchicago.edu::5978b2ad-29e2-46cf-8341-ed492c89b1f1" providerId="AD" clId="Web-{846FEBCB-F810-4845-9E88-30232450EF90}" dt="2023-11-30T08:06:30.867" v="1727" actId="20577"/>
          <ac:spMkLst>
            <pc:docMk/>
            <pc:sldMk cId="3069350350" sldId="8247"/>
            <ac:spMk id="6" creationId="{11963CDA-FB37-6622-F3FB-972398D1A934}"/>
          </ac:spMkLst>
        </pc:spChg>
        <pc:picChg chg="del">
          <ac:chgData name="Mitali Dighe" userId="S::mitalivipin@uchicago.edu::5978b2ad-29e2-46cf-8341-ed492c89b1f1" providerId="AD" clId="Web-{846FEBCB-F810-4845-9E88-30232450EF90}" dt="2023-11-30T08:01:03.472" v="1710"/>
          <ac:picMkLst>
            <pc:docMk/>
            <pc:sldMk cId="3069350350" sldId="8247"/>
            <ac:picMk id="3" creationId="{25AAAC50-7081-4BEE-6B8C-0E28124C475B}"/>
          </ac:picMkLst>
        </pc:picChg>
        <pc:picChg chg="add del mod modCrop">
          <ac:chgData name="Mitali Dighe" userId="S::mitalivipin@uchicago.edu::5978b2ad-29e2-46cf-8341-ed492c89b1f1" providerId="AD" clId="Web-{846FEBCB-F810-4845-9E88-30232450EF90}" dt="2023-11-30T08:03:49.780" v="1718"/>
          <ac:picMkLst>
            <pc:docMk/>
            <pc:sldMk cId="3069350350" sldId="8247"/>
            <ac:picMk id="5" creationId="{0D55BEDD-79AD-54DC-242C-609C3E4E0034}"/>
          </ac:picMkLst>
        </pc:picChg>
        <pc:picChg chg="add del mod">
          <ac:chgData name="Mitali Dighe" userId="S::mitalivipin@uchicago.edu::5978b2ad-29e2-46cf-8341-ed492c89b1f1" providerId="AD" clId="Web-{846FEBCB-F810-4845-9E88-30232450EF90}" dt="2023-11-30T08:06:42.821" v="1728"/>
          <ac:picMkLst>
            <pc:docMk/>
            <pc:sldMk cId="3069350350" sldId="8247"/>
            <ac:picMk id="7" creationId="{56639D79-586F-FE4C-8AA1-0A71BAD56AAC}"/>
          </ac:picMkLst>
        </pc:picChg>
        <pc:picChg chg="del">
          <ac:chgData name="Mitali Dighe" userId="S::mitalivipin@uchicago.edu::5978b2ad-29e2-46cf-8341-ed492c89b1f1" providerId="AD" clId="Web-{846FEBCB-F810-4845-9E88-30232450EF90}" dt="2023-11-30T08:01:02.472" v="1709"/>
          <ac:picMkLst>
            <pc:docMk/>
            <pc:sldMk cId="3069350350" sldId="8247"/>
            <ac:picMk id="8" creationId="{7BCD43C6-CBC6-A95F-DC5B-91832131FD2F}"/>
          </ac:picMkLst>
        </pc:picChg>
        <pc:picChg chg="add mod">
          <ac:chgData name="Mitali Dighe" userId="S::mitalivipin@uchicago.edu::5978b2ad-29e2-46cf-8341-ed492c89b1f1" providerId="AD" clId="Web-{846FEBCB-F810-4845-9E88-30232450EF90}" dt="2023-11-30T08:07:23.119" v="1733" actId="1076"/>
          <ac:picMkLst>
            <pc:docMk/>
            <pc:sldMk cId="3069350350" sldId="8247"/>
            <ac:picMk id="9" creationId="{8A7833EC-42EC-9593-65A6-75468C786A51}"/>
          </ac:picMkLst>
        </pc:picChg>
      </pc:sldChg>
      <pc:sldChg chg="new del">
        <pc:chgData name="Mitali Dighe" userId="S::mitalivipin@uchicago.edu::5978b2ad-29e2-46cf-8341-ed492c89b1f1" providerId="AD" clId="Web-{846FEBCB-F810-4845-9E88-30232450EF90}" dt="2023-11-30T08:07:53.246" v="1735"/>
        <pc:sldMkLst>
          <pc:docMk/>
          <pc:sldMk cId="2845510151" sldId="8248"/>
        </pc:sldMkLst>
      </pc:sldChg>
      <pc:sldChg chg="addSp delSp modSp add replId">
        <pc:chgData name="Mitali Dighe" userId="S::mitalivipin@uchicago.edu::5978b2ad-29e2-46cf-8341-ed492c89b1f1" providerId="AD" clId="Web-{846FEBCB-F810-4845-9E88-30232450EF90}" dt="2023-11-30T08:14:50.092" v="1851" actId="1076"/>
        <pc:sldMkLst>
          <pc:docMk/>
          <pc:sldMk cId="3436397411" sldId="8248"/>
        </pc:sldMkLst>
        <pc:spChg chg="mod">
          <ac:chgData name="Mitali Dighe" userId="S::mitalivipin@uchicago.edu::5978b2ad-29e2-46cf-8341-ed492c89b1f1" providerId="AD" clId="Web-{846FEBCB-F810-4845-9E88-30232450EF90}" dt="2023-11-30T08:14:43.779" v="1850" actId="14100"/>
          <ac:spMkLst>
            <pc:docMk/>
            <pc:sldMk cId="3436397411" sldId="8248"/>
            <ac:spMk id="6" creationId="{11963CDA-FB37-6622-F3FB-972398D1A934}"/>
          </ac:spMkLst>
        </pc:spChg>
        <pc:picChg chg="add mod modCrop">
          <ac:chgData name="Mitali Dighe" userId="S::mitalivipin@uchicago.edu::5978b2ad-29e2-46cf-8341-ed492c89b1f1" providerId="AD" clId="Web-{846FEBCB-F810-4845-9E88-30232450EF90}" dt="2023-11-30T08:11:59.913" v="1760" actId="1076"/>
          <ac:picMkLst>
            <pc:docMk/>
            <pc:sldMk cId="3436397411" sldId="8248"/>
            <ac:picMk id="3" creationId="{54819D25-A115-EF97-4F45-BF096E7D4C8C}"/>
          </ac:picMkLst>
        </pc:picChg>
        <pc:picChg chg="add mod modCrop">
          <ac:chgData name="Mitali Dighe" userId="S::mitalivipin@uchicago.edu::5978b2ad-29e2-46cf-8341-ed492c89b1f1" providerId="AD" clId="Web-{846FEBCB-F810-4845-9E88-30232450EF90}" dt="2023-11-30T08:14:50.092" v="1851" actId="1076"/>
          <ac:picMkLst>
            <pc:docMk/>
            <pc:sldMk cId="3436397411" sldId="8248"/>
            <ac:picMk id="5" creationId="{00DEB184-99C3-C16E-FC07-B16170521BB2}"/>
          </ac:picMkLst>
        </pc:picChg>
        <pc:picChg chg="del">
          <ac:chgData name="Mitali Dighe" userId="S::mitalivipin@uchicago.edu::5978b2ad-29e2-46cf-8341-ed492c89b1f1" providerId="AD" clId="Web-{846FEBCB-F810-4845-9E88-30232450EF90}" dt="2023-11-30T08:08:30.231" v="1737"/>
          <ac:picMkLst>
            <pc:docMk/>
            <pc:sldMk cId="3436397411" sldId="8248"/>
            <ac:picMk id="9" creationId="{8A7833EC-42EC-9593-65A6-75468C786A51}"/>
          </ac:picMkLst>
        </pc:picChg>
      </pc:sldChg>
    </pc:docChg>
  </pc:docChgLst>
  <pc:docChgLst>
    <pc:chgData name="Yangze Lian" userId="S::yangzel@uchicago.edu::91b49c91-5eac-486b-b38a-bfcd165457bc" providerId="AD" clId="Web-{2C5C963C-192B-4785-9866-498C29726427}"/>
    <pc:docChg chg="modSld">
      <pc:chgData name="Yangze Lian" userId="S::yangzel@uchicago.edu::91b49c91-5eac-486b-b38a-bfcd165457bc" providerId="AD" clId="Web-{2C5C963C-192B-4785-9866-498C29726427}" dt="2023-11-30T18:06:03.419" v="153" actId="20577"/>
      <pc:docMkLst>
        <pc:docMk/>
      </pc:docMkLst>
      <pc:sldChg chg="modSp">
        <pc:chgData name="Yangze Lian" userId="S::yangzel@uchicago.edu::91b49c91-5eac-486b-b38a-bfcd165457bc" providerId="AD" clId="Web-{2C5C963C-192B-4785-9866-498C29726427}" dt="2023-11-30T18:06:03.419" v="153" actId="20577"/>
        <pc:sldMkLst>
          <pc:docMk/>
          <pc:sldMk cId="0" sldId="271"/>
        </pc:sldMkLst>
        <pc:spChg chg="mod">
          <ac:chgData name="Yangze Lian" userId="S::yangzel@uchicago.edu::91b49c91-5eac-486b-b38a-bfcd165457bc" providerId="AD" clId="Web-{2C5C963C-192B-4785-9866-498C29726427}" dt="2023-11-30T18:06:03.419" v="153" actId="20577"/>
          <ac:spMkLst>
            <pc:docMk/>
            <pc:sldMk cId="0" sldId="271"/>
            <ac:spMk id="13" creationId="{4EFE2B8F-E3F7-C67D-B5F1-F0E000EA1F27}"/>
          </ac:spMkLst>
        </pc:spChg>
        <pc:picChg chg="mod">
          <ac:chgData name="Yangze Lian" userId="S::yangzel@uchicago.edu::91b49c91-5eac-486b-b38a-bfcd165457bc" providerId="AD" clId="Web-{2C5C963C-192B-4785-9866-498C29726427}" dt="2023-11-30T18:01:56.069" v="2" actId="1076"/>
          <ac:picMkLst>
            <pc:docMk/>
            <pc:sldMk cId="0" sldId="271"/>
            <ac:picMk id="9" creationId="{396F6BB8-5B26-DAE1-F293-0E1BE146B5AA}"/>
          </ac:picMkLst>
        </pc:picChg>
      </pc:sldChg>
    </pc:docChg>
  </pc:docChgLst>
  <pc:docChgLst>
    <pc:chgData name="Yiwen Song" userId="S::ysong64@uchicago.edu::facb385f-c87f-4c4b-9d46-8fc59bab364f" providerId="AD" clId="Web-{73037913-3E4C-407F-8B5C-5249B4B93216}"/>
    <pc:docChg chg="modSld">
      <pc:chgData name="Yiwen Song" userId="S::ysong64@uchicago.edu::facb385f-c87f-4c4b-9d46-8fc59bab364f" providerId="AD" clId="Web-{73037913-3E4C-407F-8B5C-5249B4B93216}" dt="2023-11-30T07:19:42.700" v="575"/>
      <pc:docMkLst>
        <pc:docMk/>
      </pc:docMkLst>
      <pc:sldChg chg="modSp modNotes">
        <pc:chgData name="Yiwen Song" userId="S::ysong64@uchicago.edu::facb385f-c87f-4c4b-9d46-8fc59bab364f" providerId="AD" clId="Web-{73037913-3E4C-407F-8B5C-5249B4B93216}" dt="2023-11-30T07:07:58.093" v="547" actId="1076"/>
        <pc:sldMkLst>
          <pc:docMk/>
          <pc:sldMk cId="3398965665" sldId="307"/>
        </pc:sldMkLst>
        <pc:spChg chg="mod">
          <ac:chgData name="Yiwen Song" userId="S::ysong64@uchicago.edu::facb385f-c87f-4c4b-9d46-8fc59bab364f" providerId="AD" clId="Web-{73037913-3E4C-407F-8B5C-5249B4B93216}" dt="2023-11-30T07:07:58.093" v="547" actId="1076"/>
          <ac:spMkLst>
            <pc:docMk/>
            <pc:sldMk cId="3398965665" sldId="307"/>
            <ac:spMk id="11" creationId="{00000000-0000-0000-0000-000000000000}"/>
          </ac:spMkLst>
        </pc:spChg>
        <pc:graphicFrameChg chg="mod modGraphic">
          <ac:chgData name="Yiwen Song" userId="S::ysong64@uchicago.edu::facb385f-c87f-4c4b-9d46-8fc59bab364f" providerId="AD" clId="Web-{73037913-3E4C-407F-8B5C-5249B4B93216}" dt="2023-11-30T07:07:33.608" v="546" actId="1076"/>
          <ac:graphicFrameMkLst>
            <pc:docMk/>
            <pc:sldMk cId="3398965665" sldId="307"/>
            <ac:graphicFrameMk id="7" creationId="{F6B08F89-AA4F-1139-8E3A-AE70BC35FEC5}"/>
          </ac:graphicFrameMkLst>
        </pc:graphicFrameChg>
      </pc:sldChg>
      <pc:sldChg chg="modSp">
        <pc:chgData name="Yiwen Song" userId="S::ysong64@uchicago.edu::facb385f-c87f-4c4b-9d46-8fc59bab364f" providerId="AD" clId="Web-{73037913-3E4C-407F-8B5C-5249B4B93216}" dt="2023-11-30T05:38:32.032" v="0"/>
        <pc:sldMkLst>
          <pc:docMk/>
          <pc:sldMk cId="3695985553" sldId="8241"/>
        </pc:sldMkLst>
        <pc:graphicFrameChg chg="modGraphic">
          <ac:chgData name="Yiwen Song" userId="S::ysong64@uchicago.edu::facb385f-c87f-4c4b-9d46-8fc59bab364f" providerId="AD" clId="Web-{73037913-3E4C-407F-8B5C-5249B4B93216}" dt="2023-11-30T05:38:32.032" v="0"/>
          <ac:graphicFrameMkLst>
            <pc:docMk/>
            <pc:sldMk cId="3695985553" sldId="8241"/>
            <ac:graphicFrameMk id="5" creationId="{8F6C8485-18AB-76AE-D3EE-AD25DCB44E2E}"/>
          </ac:graphicFrameMkLst>
        </pc:graphicFrameChg>
      </pc:sldChg>
      <pc:sldChg chg="modSp modNotes">
        <pc:chgData name="Yiwen Song" userId="S::ysong64@uchicago.edu::facb385f-c87f-4c4b-9d46-8fc59bab364f" providerId="AD" clId="Web-{73037913-3E4C-407F-8B5C-5249B4B93216}" dt="2023-11-30T07:19:42.700" v="575"/>
        <pc:sldMkLst>
          <pc:docMk/>
          <pc:sldMk cId="2388021899" sldId="8242"/>
        </pc:sldMkLst>
        <pc:graphicFrameChg chg="mod modGraphic">
          <ac:chgData name="Yiwen Song" userId="S::ysong64@uchicago.edu::facb385f-c87f-4c4b-9d46-8fc59bab364f" providerId="AD" clId="Web-{73037913-3E4C-407F-8B5C-5249B4B93216}" dt="2023-11-30T07:07:05.795" v="530"/>
          <ac:graphicFrameMkLst>
            <pc:docMk/>
            <pc:sldMk cId="2388021899" sldId="8242"/>
            <ac:graphicFrameMk id="3" creationId="{2E747071-FC1F-37ED-E40C-60CD37269082}"/>
          </ac:graphicFrameMkLst>
        </pc:graphicFrameChg>
      </pc:sldChg>
    </pc:docChg>
  </pc:docChgLst>
  <pc:docChgLst>
    <pc:chgData name="Serena Shi" userId="3639e786-f11f-4e1d-b435-308c41a4e053" providerId="ADAL" clId="{FB54EEC8-B767-494A-A9B5-1E17AD46A1FA}"/>
    <pc:docChg chg="custSel addSld delSld modSld modSection">
      <pc:chgData name="Serena Shi" userId="3639e786-f11f-4e1d-b435-308c41a4e053" providerId="ADAL" clId="{FB54EEC8-B767-494A-A9B5-1E17AD46A1FA}" dt="2023-11-30T05:46:41.034" v="277" actId="1076"/>
      <pc:docMkLst>
        <pc:docMk/>
      </pc:docMkLst>
      <pc:sldChg chg="new">
        <pc:chgData name="Serena Shi" userId="3639e786-f11f-4e1d-b435-308c41a4e053" providerId="ADAL" clId="{FB54EEC8-B767-494A-A9B5-1E17AD46A1FA}" dt="2023-11-20T22:21:59.170" v="0" actId="680"/>
        <pc:sldMkLst>
          <pc:docMk/>
          <pc:sldMk cId="2580514005" sldId="256"/>
        </pc:sldMkLst>
      </pc:sldChg>
      <pc:sldChg chg="addSp modSp mod">
        <pc:chgData name="Serena Shi" userId="3639e786-f11f-4e1d-b435-308c41a4e053" providerId="ADAL" clId="{FB54EEC8-B767-494A-A9B5-1E17AD46A1FA}" dt="2023-11-30T05:46:41.034" v="277" actId="1076"/>
        <pc:sldMkLst>
          <pc:docMk/>
          <pc:sldMk cId="0" sldId="271"/>
        </pc:sldMkLst>
        <pc:picChg chg="add mod">
          <ac:chgData name="Serena Shi" userId="3639e786-f11f-4e1d-b435-308c41a4e053" providerId="ADAL" clId="{FB54EEC8-B767-494A-A9B5-1E17AD46A1FA}" dt="2023-11-30T05:46:41.034" v="277" actId="1076"/>
          <ac:picMkLst>
            <pc:docMk/>
            <pc:sldMk cId="0" sldId="271"/>
            <ac:picMk id="33" creationId="{EC982FB3-69A1-29B1-AB98-ED79647EB764}"/>
          </ac:picMkLst>
        </pc:picChg>
      </pc:sldChg>
      <pc:sldChg chg="addSp delSp modSp mod">
        <pc:chgData name="Serena Shi" userId="3639e786-f11f-4e1d-b435-308c41a4e053" providerId="ADAL" clId="{FB54EEC8-B767-494A-A9B5-1E17AD46A1FA}" dt="2023-11-30T03:53:04.264" v="236" actId="20577"/>
        <pc:sldMkLst>
          <pc:docMk/>
          <pc:sldMk cId="3398965665" sldId="307"/>
        </pc:sldMkLst>
        <pc:spChg chg="mod">
          <ac:chgData name="Serena Shi" userId="3639e786-f11f-4e1d-b435-308c41a4e053" providerId="ADAL" clId="{FB54EEC8-B767-494A-A9B5-1E17AD46A1FA}" dt="2023-11-30T02:54:26.976" v="4" actId="1076"/>
          <ac:spMkLst>
            <pc:docMk/>
            <pc:sldMk cId="3398965665" sldId="307"/>
            <ac:spMk id="4" creationId="{2123AE4C-ACD7-D1C6-24A0-FECD3EDC1809}"/>
          </ac:spMkLst>
        </pc:spChg>
        <pc:spChg chg="add del mod">
          <ac:chgData name="Serena Shi" userId="3639e786-f11f-4e1d-b435-308c41a4e053" providerId="ADAL" clId="{FB54EEC8-B767-494A-A9B5-1E17AD46A1FA}" dt="2023-11-30T02:54:41.324" v="9" actId="478"/>
          <ac:spMkLst>
            <pc:docMk/>
            <pc:sldMk cId="3398965665" sldId="307"/>
            <ac:spMk id="5" creationId="{E9C0BC86-42C0-6309-7006-1449D0E93B2F}"/>
          </ac:spMkLst>
        </pc:spChg>
        <pc:spChg chg="mod">
          <ac:chgData name="Serena Shi" userId="3639e786-f11f-4e1d-b435-308c41a4e053" providerId="ADAL" clId="{FB54EEC8-B767-494A-A9B5-1E17AD46A1FA}" dt="2023-11-30T02:55:15.315" v="29" actId="20577"/>
          <ac:spMkLst>
            <pc:docMk/>
            <pc:sldMk cId="3398965665" sldId="307"/>
            <ac:spMk id="11" creationId="{00000000-0000-0000-0000-000000000000}"/>
          </ac:spMkLst>
        </pc:spChg>
        <pc:graphicFrameChg chg="mod modGraphic">
          <ac:chgData name="Serena Shi" userId="3639e786-f11f-4e1d-b435-308c41a4e053" providerId="ADAL" clId="{FB54EEC8-B767-494A-A9B5-1E17AD46A1FA}" dt="2023-11-30T03:53:04.264" v="236" actId="20577"/>
          <ac:graphicFrameMkLst>
            <pc:docMk/>
            <pc:sldMk cId="3398965665" sldId="307"/>
            <ac:graphicFrameMk id="7" creationId="{F6B08F89-AA4F-1139-8E3A-AE70BC35FEC5}"/>
          </ac:graphicFrameMkLst>
        </pc:graphicFrameChg>
      </pc:sldChg>
      <pc:sldChg chg="modSp mod modShow">
        <pc:chgData name="Serena Shi" userId="3639e786-f11f-4e1d-b435-308c41a4e053" providerId="ADAL" clId="{FB54EEC8-B767-494A-A9B5-1E17AD46A1FA}" dt="2023-11-30T05:45:35.293" v="267" actId="729"/>
        <pc:sldMkLst>
          <pc:docMk/>
          <pc:sldMk cId="3695985553" sldId="8241"/>
        </pc:sldMkLst>
        <pc:spChg chg="mod">
          <ac:chgData name="Serena Shi" userId="3639e786-f11f-4e1d-b435-308c41a4e053" providerId="ADAL" clId="{FB54EEC8-B767-494A-A9B5-1E17AD46A1FA}" dt="2023-11-30T03:00:20.639" v="55" actId="20577"/>
          <ac:spMkLst>
            <pc:docMk/>
            <pc:sldMk cId="3695985553" sldId="8241"/>
            <ac:spMk id="11" creationId="{00000000-0000-0000-0000-000000000000}"/>
          </ac:spMkLst>
        </pc:spChg>
        <pc:graphicFrameChg chg="mod modGraphic">
          <ac:chgData name="Serena Shi" userId="3639e786-f11f-4e1d-b435-308c41a4e053" providerId="ADAL" clId="{FB54EEC8-B767-494A-A9B5-1E17AD46A1FA}" dt="2023-11-30T04:31:04.685" v="266" actId="20577"/>
          <ac:graphicFrameMkLst>
            <pc:docMk/>
            <pc:sldMk cId="3695985553" sldId="8241"/>
            <ac:graphicFrameMk id="5" creationId="{8F6C8485-18AB-76AE-D3EE-AD25DCB44E2E}"/>
          </ac:graphicFrameMkLst>
        </pc:graphicFrameChg>
      </pc:sldChg>
      <pc:sldChg chg="modSp mod">
        <pc:chgData name="Serena Shi" userId="3639e786-f11f-4e1d-b435-308c41a4e053" providerId="ADAL" clId="{FB54EEC8-B767-494A-A9B5-1E17AD46A1FA}" dt="2023-11-30T04:03:02.982" v="240" actId="20577"/>
        <pc:sldMkLst>
          <pc:docMk/>
          <pc:sldMk cId="2388021899" sldId="8242"/>
        </pc:sldMkLst>
        <pc:graphicFrameChg chg="modGraphic">
          <ac:chgData name="Serena Shi" userId="3639e786-f11f-4e1d-b435-308c41a4e053" providerId="ADAL" clId="{FB54EEC8-B767-494A-A9B5-1E17AD46A1FA}" dt="2023-11-30T04:03:02.982" v="240" actId="20577"/>
          <ac:graphicFrameMkLst>
            <pc:docMk/>
            <pc:sldMk cId="2388021899" sldId="8242"/>
            <ac:graphicFrameMk id="3" creationId="{2E747071-FC1F-37ED-E40C-60CD37269082}"/>
          </ac:graphicFrameMkLst>
        </pc:graphicFrameChg>
      </pc:sldChg>
      <pc:sldChg chg="del">
        <pc:chgData name="Serena Shi" userId="3639e786-f11f-4e1d-b435-308c41a4e053" providerId="ADAL" clId="{FB54EEC8-B767-494A-A9B5-1E17AD46A1FA}" dt="2023-11-30T03:48:42.300" v="143" actId="2696"/>
        <pc:sldMkLst>
          <pc:docMk/>
          <pc:sldMk cId="820377750" sldId="8243"/>
        </pc:sldMkLst>
      </pc:sldChg>
    </pc:docChg>
  </pc:docChgLst>
  <pc:docChgLst>
    <pc:chgData name="Yangze Lian" userId="S::yangzel@uchicago.edu::91b49c91-5eac-486b-b38a-bfcd165457bc" providerId="AD" clId="Web-{CEE50850-6E36-4F4C-97A6-2D2EC59D1B1E}"/>
    <pc:docChg chg="modSld">
      <pc:chgData name="Yangze Lian" userId="S::yangzel@uchicago.edu::91b49c91-5eac-486b-b38a-bfcd165457bc" providerId="AD" clId="Web-{CEE50850-6E36-4F4C-97A6-2D2EC59D1B1E}" dt="2023-11-30T18:37:04.237" v="34"/>
      <pc:docMkLst>
        <pc:docMk/>
      </pc:docMkLst>
      <pc:sldChg chg="modSp">
        <pc:chgData name="Yangze Lian" userId="S::yangzel@uchicago.edu::91b49c91-5eac-486b-b38a-bfcd165457bc" providerId="AD" clId="Web-{CEE50850-6E36-4F4C-97A6-2D2EC59D1B1E}" dt="2023-11-30T18:37:04.237" v="34"/>
        <pc:sldMkLst>
          <pc:docMk/>
          <pc:sldMk cId="0" sldId="265"/>
        </pc:sldMkLst>
        <pc:graphicFrameChg chg="mod modGraphic">
          <ac:chgData name="Yangze Lian" userId="S::yangzel@uchicago.edu::91b49c91-5eac-486b-b38a-bfcd165457bc" providerId="AD" clId="Web-{CEE50850-6E36-4F4C-97A6-2D2EC59D1B1E}" dt="2023-11-30T18:37:04.237" v="34"/>
          <ac:graphicFrameMkLst>
            <pc:docMk/>
            <pc:sldMk cId="0" sldId="265"/>
            <ac:graphicFrameMk id="3" creationId="{00000000-0000-0000-0000-000000000000}"/>
          </ac:graphicFrameMkLst>
        </pc:graphicFrameChg>
      </pc:sldChg>
    </pc:docChg>
  </pc:docChgLst>
  <pc:docChgLst>
    <pc:chgData name="Yuqing Wu" userId="d30cf894-8685-42ed-9778-f9ef47235853" providerId="ADAL" clId="{9DA05D0D-A77D-8D43-AD34-ABEC562F18BF}"/>
    <pc:docChg chg="undo custSel addSld delSld modSld modSection">
      <pc:chgData name="Yuqing Wu" userId="d30cf894-8685-42ed-9778-f9ef47235853" providerId="ADAL" clId="{9DA05D0D-A77D-8D43-AD34-ABEC562F18BF}" dt="2023-11-30T18:42:49.259" v="771" actId="478"/>
      <pc:docMkLst>
        <pc:docMk/>
      </pc:docMkLst>
      <pc:sldChg chg="addSp delSp modSp mod">
        <pc:chgData name="Yuqing Wu" userId="d30cf894-8685-42ed-9778-f9ef47235853" providerId="ADAL" clId="{9DA05D0D-A77D-8D43-AD34-ABEC562F18BF}" dt="2023-11-23T21:40:14.219" v="34" actId="27636"/>
        <pc:sldMkLst>
          <pc:docMk/>
          <pc:sldMk cId="182129795" sldId="257"/>
        </pc:sldMkLst>
        <pc:spChg chg="mod">
          <ac:chgData name="Yuqing Wu" userId="d30cf894-8685-42ed-9778-f9ef47235853" providerId="ADAL" clId="{9DA05D0D-A77D-8D43-AD34-ABEC562F18BF}" dt="2023-11-23T21:40:14.219" v="34" actId="27636"/>
          <ac:spMkLst>
            <pc:docMk/>
            <pc:sldMk cId="182129795" sldId="257"/>
            <ac:spMk id="2" creationId="{F946AA1C-6AFB-56B3-7914-3EAC073B958F}"/>
          </ac:spMkLst>
        </pc:spChg>
        <pc:spChg chg="del">
          <ac:chgData name="Yuqing Wu" userId="d30cf894-8685-42ed-9778-f9ef47235853" providerId="ADAL" clId="{9DA05D0D-A77D-8D43-AD34-ABEC562F18BF}" dt="2023-11-23T21:07:43.639" v="0"/>
          <ac:spMkLst>
            <pc:docMk/>
            <pc:sldMk cId="182129795" sldId="257"/>
            <ac:spMk id="3" creationId="{DD6B875E-1BB5-63F4-CF71-C90A2E2B9A5C}"/>
          </ac:spMkLst>
        </pc:spChg>
        <pc:spChg chg="add del mod">
          <ac:chgData name="Yuqing Wu" userId="d30cf894-8685-42ed-9778-f9ef47235853" providerId="ADAL" clId="{9DA05D0D-A77D-8D43-AD34-ABEC562F18BF}" dt="2023-11-23T21:12:27.083" v="24"/>
          <ac:spMkLst>
            <pc:docMk/>
            <pc:sldMk cId="182129795" sldId="257"/>
            <ac:spMk id="7" creationId="{EED2BFDB-5AD0-070C-97C6-1E604DD49288}"/>
          </ac:spMkLst>
        </pc:spChg>
        <pc:picChg chg="add del mod">
          <ac:chgData name="Yuqing Wu" userId="d30cf894-8685-42ed-9778-f9ef47235853" providerId="ADAL" clId="{9DA05D0D-A77D-8D43-AD34-ABEC562F18BF}" dt="2023-11-23T21:12:04.734" v="23" actId="478"/>
          <ac:picMkLst>
            <pc:docMk/>
            <pc:sldMk cId="182129795" sldId="257"/>
            <ac:picMk id="5" creationId="{0BA0CC52-3B07-DC18-F50F-40C49BDAFE8A}"/>
          </ac:picMkLst>
        </pc:picChg>
        <pc:picChg chg="add mod">
          <ac:chgData name="Yuqing Wu" userId="d30cf894-8685-42ed-9778-f9ef47235853" providerId="ADAL" clId="{9DA05D0D-A77D-8D43-AD34-ABEC562F18BF}" dt="2023-11-23T21:12:28.619" v="26" actId="962"/>
          <ac:picMkLst>
            <pc:docMk/>
            <pc:sldMk cId="182129795" sldId="257"/>
            <ac:picMk id="9" creationId="{BC70E643-6BCF-7E5F-F376-BDD2D5F06F89}"/>
          </ac:picMkLst>
        </pc:picChg>
      </pc:sldChg>
      <pc:sldChg chg="addSp delSp modSp new mod">
        <pc:chgData name="Yuqing Wu" userId="d30cf894-8685-42ed-9778-f9ef47235853" providerId="ADAL" clId="{9DA05D0D-A77D-8D43-AD34-ABEC562F18BF}" dt="2023-11-23T21:40:33.851" v="37" actId="255"/>
        <pc:sldMkLst>
          <pc:docMk/>
          <pc:sldMk cId="3388377310" sldId="258"/>
        </pc:sldMkLst>
        <pc:spChg chg="mod">
          <ac:chgData name="Yuqing Wu" userId="d30cf894-8685-42ed-9778-f9ef47235853" providerId="ADAL" clId="{9DA05D0D-A77D-8D43-AD34-ABEC562F18BF}" dt="2023-11-23T21:40:33.851" v="37" actId="255"/>
          <ac:spMkLst>
            <pc:docMk/>
            <pc:sldMk cId="3388377310" sldId="258"/>
            <ac:spMk id="2" creationId="{B6B0060D-8EDD-5AE7-7B15-C418C292895B}"/>
          </ac:spMkLst>
        </pc:spChg>
        <pc:spChg chg="del mod">
          <ac:chgData name="Yuqing Wu" userId="d30cf894-8685-42ed-9778-f9ef47235853" providerId="ADAL" clId="{9DA05D0D-A77D-8D43-AD34-ABEC562F18BF}" dt="2023-11-23T21:10:06.754" v="9"/>
          <ac:spMkLst>
            <pc:docMk/>
            <pc:sldMk cId="3388377310" sldId="258"/>
            <ac:spMk id="3" creationId="{D6BED9F5-D057-61AF-8B6A-8928A251304A}"/>
          </ac:spMkLst>
        </pc:spChg>
        <pc:picChg chg="add mod">
          <ac:chgData name="Yuqing Wu" userId="d30cf894-8685-42ed-9778-f9ef47235853" providerId="ADAL" clId="{9DA05D0D-A77D-8D43-AD34-ABEC562F18BF}" dt="2023-11-23T21:10:08.875" v="10" actId="27614"/>
          <ac:picMkLst>
            <pc:docMk/>
            <pc:sldMk cId="3388377310" sldId="258"/>
            <ac:picMk id="5" creationId="{F2AEF121-C8D0-8B1F-2A5F-CCFE00081D9C}"/>
          </ac:picMkLst>
        </pc:picChg>
      </pc:sldChg>
      <pc:sldChg chg="addSp delSp modSp new del mod setBg">
        <pc:chgData name="Yuqing Wu" userId="d30cf894-8685-42ed-9778-f9ef47235853" providerId="ADAL" clId="{9DA05D0D-A77D-8D43-AD34-ABEC562F18BF}" dt="2023-11-23T21:42:01.488" v="49" actId="2696"/>
        <pc:sldMkLst>
          <pc:docMk/>
          <pc:sldMk cId="3179610653" sldId="259"/>
        </pc:sldMkLst>
        <pc:spChg chg="del">
          <ac:chgData name="Yuqing Wu" userId="d30cf894-8685-42ed-9778-f9ef47235853" providerId="ADAL" clId="{9DA05D0D-A77D-8D43-AD34-ABEC562F18BF}" dt="2023-11-23T21:11:10.155" v="13" actId="26606"/>
          <ac:spMkLst>
            <pc:docMk/>
            <pc:sldMk cId="3179610653" sldId="259"/>
            <ac:spMk id="2" creationId="{EB3AFBE4-11D9-CE89-A277-9153BC102632}"/>
          </ac:spMkLst>
        </pc:spChg>
        <pc:spChg chg="del">
          <ac:chgData name="Yuqing Wu" userId="d30cf894-8685-42ed-9778-f9ef47235853" providerId="ADAL" clId="{9DA05D0D-A77D-8D43-AD34-ABEC562F18BF}" dt="2023-11-23T21:11:08.973" v="12"/>
          <ac:spMkLst>
            <pc:docMk/>
            <pc:sldMk cId="3179610653" sldId="259"/>
            <ac:spMk id="3" creationId="{73796C5C-0091-0496-FCC9-41C20FB62645}"/>
          </ac:spMkLst>
        </pc:spChg>
        <pc:picChg chg="add mod">
          <ac:chgData name="Yuqing Wu" userId="d30cf894-8685-42ed-9778-f9ef47235853" providerId="ADAL" clId="{9DA05D0D-A77D-8D43-AD34-ABEC562F18BF}" dt="2023-11-23T21:41:00.308" v="40" actId="1076"/>
          <ac:picMkLst>
            <pc:docMk/>
            <pc:sldMk cId="3179610653" sldId="259"/>
            <ac:picMk id="5" creationId="{C2978674-8FAD-4798-DFA9-83EC8CBAA523}"/>
          </ac:picMkLst>
        </pc:picChg>
      </pc:sldChg>
      <pc:sldChg chg="addSp delSp modSp new mod">
        <pc:chgData name="Yuqing Wu" userId="d30cf894-8685-42ed-9778-f9ef47235853" providerId="ADAL" clId="{9DA05D0D-A77D-8D43-AD34-ABEC562F18BF}" dt="2023-11-23T21:41:49.031" v="47" actId="255"/>
        <pc:sldMkLst>
          <pc:docMk/>
          <pc:sldMk cId="3477950471" sldId="260"/>
        </pc:sldMkLst>
        <pc:spChg chg="mod">
          <ac:chgData name="Yuqing Wu" userId="d30cf894-8685-42ed-9778-f9ef47235853" providerId="ADAL" clId="{9DA05D0D-A77D-8D43-AD34-ABEC562F18BF}" dt="2023-11-23T21:41:49.031" v="47" actId="255"/>
          <ac:spMkLst>
            <pc:docMk/>
            <pc:sldMk cId="3477950471" sldId="260"/>
            <ac:spMk id="2" creationId="{B0526729-C54B-CED6-830D-6EE6394EE836}"/>
          </ac:spMkLst>
        </pc:spChg>
        <pc:spChg chg="del">
          <ac:chgData name="Yuqing Wu" userId="d30cf894-8685-42ed-9778-f9ef47235853" providerId="ADAL" clId="{9DA05D0D-A77D-8D43-AD34-ABEC562F18BF}" dt="2023-11-23T21:11:34.532" v="17"/>
          <ac:spMkLst>
            <pc:docMk/>
            <pc:sldMk cId="3477950471" sldId="260"/>
            <ac:spMk id="3" creationId="{1F9D222D-BE89-1A56-D35D-2C68E39069E5}"/>
          </ac:spMkLst>
        </pc:spChg>
        <pc:spChg chg="add del mod">
          <ac:chgData name="Yuqing Wu" userId="d30cf894-8685-42ed-9778-f9ef47235853" providerId="ADAL" clId="{9DA05D0D-A77D-8D43-AD34-ABEC562F18BF}" dt="2023-11-23T21:11:49.995" v="21"/>
          <ac:spMkLst>
            <pc:docMk/>
            <pc:sldMk cId="3477950471" sldId="260"/>
            <ac:spMk id="7" creationId="{71FFA9B2-E5F1-3373-77B7-210303D40997}"/>
          </ac:spMkLst>
        </pc:spChg>
        <pc:picChg chg="add del mod">
          <ac:chgData name="Yuqing Wu" userId="d30cf894-8685-42ed-9778-f9ef47235853" providerId="ADAL" clId="{9DA05D0D-A77D-8D43-AD34-ABEC562F18BF}" dt="2023-11-23T21:11:40.019" v="20" actId="478"/>
          <ac:picMkLst>
            <pc:docMk/>
            <pc:sldMk cId="3477950471" sldId="260"/>
            <ac:picMk id="5" creationId="{0F838758-25FC-E4EC-46E8-09A9573DDC10}"/>
          </ac:picMkLst>
        </pc:picChg>
        <pc:picChg chg="add mod">
          <ac:chgData name="Yuqing Wu" userId="d30cf894-8685-42ed-9778-f9ef47235853" providerId="ADAL" clId="{9DA05D0D-A77D-8D43-AD34-ABEC562F18BF}" dt="2023-11-23T21:41:14.520" v="43" actId="1076"/>
          <ac:picMkLst>
            <pc:docMk/>
            <pc:sldMk cId="3477950471" sldId="260"/>
            <ac:picMk id="9" creationId="{1FE2BBC5-A2F4-1686-13F5-8A43F0D1BFF3}"/>
          </ac:picMkLst>
        </pc:picChg>
      </pc:sldChg>
      <pc:sldChg chg="addSp delSp modSp add mod">
        <pc:chgData name="Yuqing Wu" userId="d30cf894-8685-42ed-9778-f9ef47235853" providerId="ADAL" clId="{9DA05D0D-A77D-8D43-AD34-ABEC562F18BF}" dt="2023-11-23T21:43:28.120" v="61" actId="1076"/>
        <pc:sldMkLst>
          <pc:docMk/>
          <pc:sldMk cId="2000729593" sldId="261"/>
        </pc:sldMkLst>
        <pc:spChg chg="mod">
          <ac:chgData name="Yuqing Wu" userId="d30cf894-8685-42ed-9778-f9ef47235853" providerId="ADAL" clId="{9DA05D0D-A77D-8D43-AD34-ABEC562F18BF}" dt="2023-11-23T21:42:17.268" v="51"/>
          <ac:spMkLst>
            <pc:docMk/>
            <pc:sldMk cId="2000729593" sldId="261"/>
            <ac:spMk id="2" creationId="{B0526729-C54B-CED6-830D-6EE6394EE836}"/>
          </ac:spMkLst>
        </pc:spChg>
        <pc:spChg chg="add del mod">
          <ac:chgData name="Yuqing Wu" userId="d30cf894-8685-42ed-9778-f9ef47235853" providerId="ADAL" clId="{9DA05D0D-A77D-8D43-AD34-ABEC562F18BF}" dt="2023-11-23T21:43:15.812" v="58" actId="478"/>
          <ac:spMkLst>
            <pc:docMk/>
            <pc:sldMk cId="2000729593" sldId="261"/>
            <ac:spMk id="6" creationId="{EC4C3FD2-86A7-A96F-4702-DC880919E723}"/>
          </ac:spMkLst>
        </pc:spChg>
        <pc:picChg chg="add mod">
          <ac:chgData name="Yuqing Wu" userId="d30cf894-8685-42ed-9778-f9ef47235853" providerId="ADAL" clId="{9DA05D0D-A77D-8D43-AD34-ABEC562F18BF}" dt="2023-11-23T21:43:28.120" v="61" actId="1076"/>
          <ac:picMkLst>
            <pc:docMk/>
            <pc:sldMk cId="2000729593" sldId="261"/>
            <ac:picMk id="4" creationId="{CF5BE609-E714-983A-385C-3DF38FCBBFDB}"/>
          </ac:picMkLst>
        </pc:picChg>
        <pc:picChg chg="del">
          <ac:chgData name="Yuqing Wu" userId="d30cf894-8685-42ed-9778-f9ef47235853" providerId="ADAL" clId="{9DA05D0D-A77D-8D43-AD34-ABEC562F18BF}" dt="2023-11-23T21:42:58.427" v="55" actId="478"/>
          <ac:picMkLst>
            <pc:docMk/>
            <pc:sldMk cId="2000729593" sldId="261"/>
            <ac:picMk id="9" creationId="{1FE2BBC5-A2F4-1686-13F5-8A43F0D1BFF3}"/>
          </ac:picMkLst>
        </pc:picChg>
      </pc:sldChg>
      <pc:sldChg chg="addSp delSp modSp mod">
        <pc:chgData name="Yuqing Wu" userId="d30cf894-8685-42ed-9778-f9ef47235853" providerId="ADAL" clId="{9DA05D0D-A77D-8D43-AD34-ABEC562F18BF}" dt="2023-11-30T18:38:35.805" v="770" actId="478"/>
        <pc:sldMkLst>
          <pc:docMk/>
          <pc:sldMk cId="0" sldId="271"/>
        </pc:sldMkLst>
        <pc:spChg chg="mod">
          <ac:chgData name="Yuqing Wu" userId="d30cf894-8685-42ed-9778-f9ef47235853" providerId="ADAL" clId="{9DA05D0D-A77D-8D43-AD34-ABEC562F18BF}" dt="2023-11-30T18:31:30.793" v="747" actId="1076"/>
          <ac:spMkLst>
            <pc:docMk/>
            <pc:sldMk cId="0" sldId="271"/>
            <ac:spMk id="8" creationId="{CBBD56E0-1219-1C97-1BE0-C25949FBFB01}"/>
          </ac:spMkLst>
        </pc:spChg>
        <pc:spChg chg="mod">
          <ac:chgData name="Yuqing Wu" userId="d30cf894-8685-42ed-9778-f9ef47235853" providerId="ADAL" clId="{9DA05D0D-A77D-8D43-AD34-ABEC562F18BF}" dt="2023-11-30T18:03:59.372" v="535" actId="931"/>
          <ac:spMkLst>
            <pc:docMk/>
            <pc:sldMk cId="0" sldId="271"/>
            <ac:spMk id="13" creationId="{4EFE2B8F-E3F7-C67D-B5F1-F0E000EA1F27}"/>
          </ac:spMkLst>
        </pc:spChg>
        <pc:spChg chg="mod">
          <ac:chgData name="Yuqing Wu" userId="d30cf894-8685-42ed-9778-f9ef47235853" providerId="ADAL" clId="{9DA05D0D-A77D-8D43-AD34-ABEC562F18BF}" dt="2023-11-30T18:38:24.263" v="766" actId="1076"/>
          <ac:spMkLst>
            <pc:docMk/>
            <pc:sldMk cId="0" sldId="271"/>
            <ac:spMk id="30" creationId="{00000000-0000-0000-0000-000000000000}"/>
          </ac:spMkLst>
        </pc:spChg>
        <pc:grpChg chg="del">
          <ac:chgData name="Yuqing Wu" userId="d30cf894-8685-42ed-9778-f9ef47235853" providerId="ADAL" clId="{9DA05D0D-A77D-8D43-AD34-ABEC562F18BF}" dt="2023-11-30T18:38:35.805" v="770" actId="478"/>
          <ac:grpSpMkLst>
            <pc:docMk/>
            <pc:sldMk cId="0" sldId="271"/>
            <ac:grpSpMk id="29" creationId="{00000000-0000-0000-0000-000000000000}"/>
          </ac:grpSpMkLst>
        </pc:grpChg>
        <pc:picChg chg="add mod modCrop">
          <ac:chgData name="Yuqing Wu" userId="d30cf894-8685-42ed-9778-f9ef47235853" providerId="ADAL" clId="{9DA05D0D-A77D-8D43-AD34-ABEC562F18BF}" dt="2023-11-30T18:38:32.921" v="769" actId="1076"/>
          <ac:picMkLst>
            <pc:docMk/>
            <pc:sldMk cId="0" sldId="271"/>
            <ac:picMk id="11" creationId="{587260B4-3C55-5DFD-0FA3-57D62A53677C}"/>
          </ac:picMkLst>
        </pc:picChg>
        <pc:picChg chg="add del mod">
          <ac:chgData name="Yuqing Wu" userId="d30cf894-8685-42ed-9778-f9ef47235853" providerId="ADAL" clId="{9DA05D0D-A77D-8D43-AD34-ABEC562F18BF}" dt="2023-11-30T18:15:42.923" v="577" actId="478"/>
          <ac:picMkLst>
            <pc:docMk/>
            <pc:sldMk cId="0" sldId="271"/>
            <ac:picMk id="35" creationId="{FDA0C0DA-5A44-A4FA-A4E9-90D9828870BC}"/>
          </ac:picMkLst>
        </pc:picChg>
        <pc:picChg chg="add del mod">
          <ac:chgData name="Yuqing Wu" userId="d30cf894-8685-42ed-9778-f9ef47235853" providerId="ADAL" clId="{9DA05D0D-A77D-8D43-AD34-ABEC562F18BF}" dt="2023-11-30T18:04:43.797" v="546" actId="21"/>
          <ac:picMkLst>
            <pc:docMk/>
            <pc:sldMk cId="0" sldId="271"/>
            <ac:picMk id="36" creationId="{E3BC5EB6-B4C8-6A22-440A-50F63688A480}"/>
          </ac:picMkLst>
        </pc:picChg>
      </pc:sldChg>
      <pc:sldChg chg="delSp mod">
        <pc:chgData name="Yuqing Wu" userId="d30cf894-8685-42ed-9778-f9ef47235853" providerId="ADAL" clId="{9DA05D0D-A77D-8D43-AD34-ABEC562F18BF}" dt="2023-11-30T18:42:49.259" v="771" actId="478"/>
        <pc:sldMkLst>
          <pc:docMk/>
          <pc:sldMk cId="3430870426" sldId="302"/>
        </pc:sldMkLst>
        <pc:graphicFrameChg chg="del">
          <ac:chgData name="Yuqing Wu" userId="d30cf894-8685-42ed-9778-f9ef47235853" providerId="ADAL" clId="{9DA05D0D-A77D-8D43-AD34-ABEC562F18BF}" dt="2023-11-30T18:42:49.259" v="771" actId="478"/>
          <ac:graphicFrameMkLst>
            <pc:docMk/>
            <pc:sldMk cId="3430870426" sldId="302"/>
            <ac:graphicFrameMk id="16" creationId="{A3D2849F-57FD-0614-FB80-9F5F57CD7463}"/>
          </ac:graphicFrameMkLst>
        </pc:graphicFrameChg>
      </pc:sldChg>
      <pc:sldChg chg="addSp delSp modSp add mod">
        <pc:chgData name="Yuqing Wu" userId="d30cf894-8685-42ed-9778-f9ef47235853" providerId="ADAL" clId="{9DA05D0D-A77D-8D43-AD34-ABEC562F18BF}" dt="2023-11-30T04:54:27.331" v="534" actId="20577"/>
        <pc:sldMkLst>
          <pc:docMk/>
          <pc:sldMk cId="2388021899" sldId="8242"/>
        </pc:sldMkLst>
        <pc:spChg chg="add del mod">
          <ac:chgData name="Yuqing Wu" userId="d30cf894-8685-42ed-9778-f9ef47235853" providerId="ADAL" clId="{9DA05D0D-A77D-8D43-AD34-ABEC562F18BF}" dt="2023-11-30T04:10:11.100" v="335"/>
          <ac:spMkLst>
            <pc:docMk/>
            <pc:sldMk cId="2388021899" sldId="8242"/>
            <ac:spMk id="6" creationId="{9438D295-6E38-1204-3B22-57A9295E5D39}"/>
          </ac:spMkLst>
        </pc:spChg>
        <pc:graphicFrameChg chg="add mod modGraphic">
          <ac:chgData name="Yuqing Wu" userId="d30cf894-8685-42ed-9778-f9ef47235853" providerId="ADAL" clId="{9DA05D0D-A77D-8D43-AD34-ABEC562F18BF}" dt="2023-11-30T04:54:27.331" v="534" actId="20577"/>
          <ac:graphicFrameMkLst>
            <pc:docMk/>
            <pc:sldMk cId="2388021899" sldId="8242"/>
            <ac:graphicFrameMk id="3" creationId="{2E747071-FC1F-37ED-E40C-60CD37269082}"/>
          </ac:graphicFrameMkLst>
        </pc:graphicFrameChg>
        <pc:graphicFrameChg chg="del modGraphic">
          <ac:chgData name="Yuqing Wu" userId="d30cf894-8685-42ed-9778-f9ef47235853" providerId="ADAL" clId="{9DA05D0D-A77D-8D43-AD34-ABEC562F18BF}" dt="2023-11-30T03:45:36.310" v="64" actId="478"/>
          <ac:graphicFrameMkLst>
            <pc:docMk/>
            <pc:sldMk cId="2388021899" sldId="8242"/>
            <ac:graphicFrameMk id="5" creationId="{8F6C8485-18AB-76AE-D3EE-AD25DCB44E2E}"/>
          </ac:graphicFrameMkLst>
        </pc:graphicFrameChg>
      </pc:sldChg>
      <pc:sldChg chg="addSp modSp mod">
        <pc:chgData name="Yuqing Wu" userId="d30cf894-8685-42ed-9778-f9ef47235853" providerId="ADAL" clId="{9DA05D0D-A77D-8D43-AD34-ABEC562F18BF}" dt="2023-11-30T18:26:06.711" v="746" actId="20577"/>
        <pc:sldMkLst>
          <pc:docMk/>
          <pc:sldMk cId="428292811" sldId="8243"/>
        </pc:sldMkLst>
        <pc:spChg chg="add mod">
          <ac:chgData name="Yuqing Wu" userId="d30cf894-8685-42ed-9778-f9ef47235853" providerId="ADAL" clId="{9DA05D0D-A77D-8D43-AD34-ABEC562F18BF}" dt="2023-11-30T18:13:01.997" v="575" actId="20577"/>
          <ac:spMkLst>
            <pc:docMk/>
            <pc:sldMk cId="428292811" sldId="8243"/>
            <ac:spMk id="5" creationId="{3AF87DCD-4E70-F0EB-7FE6-156FECFAF508}"/>
          </ac:spMkLst>
        </pc:spChg>
        <pc:spChg chg="add mod">
          <ac:chgData name="Yuqing Wu" userId="d30cf894-8685-42ed-9778-f9ef47235853" providerId="ADAL" clId="{9DA05D0D-A77D-8D43-AD34-ABEC562F18BF}" dt="2023-11-30T18:26:06.711" v="746" actId="20577"/>
          <ac:spMkLst>
            <pc:docMk/>
            <pc:sldMk cId="428292811" sldId="8243"/>
            <ac:spMk id="8" creationId="{FABC9443-3A53-A4AA-1FB0-27837A23F528}"/>
          </ac:spMkLst>
        </pc:spChg>
        <pc:spChg chg="mod">
          <ac:chgData name="Yuqing Wu" userId="d30cf894-8685-42ed-9778-f9ef47235853" providerId="ADAL" clId="{9DA05D0D-A77D-8D43-AD34-ABEC562F18BF}" dt="2023-11-30T18:23:51.640" v="663" actId="1076"/>
          <ac:spMkLst>
            <pc:docMk/>
            <pc:sldMk cId="428292811" sldId="8243"/>
            <ac:spMk id="9" creationId="{3AF87DCD-4E70-F0EB-7FE6-156FECFAF508}"/>
          </ac:spMkLst>
        </pc:spChg>
      </pc:sldChg>
    </pc:docChg>
  </pc:docChgLst>
  <pc:docChgLst>
    <pc:chgData name="Mitali Dighe" userId="S::mitalivipin@uchicago.edu::5978b2ad-29e2-46cf-8341-ed492c89b1f1" providerId="AD" clId="Web-{607CD28D-BC76-35BD-B6D8-9EF1FDC2215D}"/>
    <pc:docChg chg="modSld">
      <pc:chgData name="Mitali Dighe" userId="S::mitalivipin@uchicago.edu::5978b2ad-29e2-46cf-8341-ed492c89b1f1" providerId="AD" clId="Web-{607CD28D-BC76-35BD-B6D8-9EF1FDC2215D}" dt="2023-11-30T18:42:53.313" v="69"/>
      <pc:docMkLst>
        <pc:docMk/>
      </pc:docMkLst>
      <pc:sldChg chg="modSp">
        <pc:chgData name="Mitali Dighe" userId="S::mitalivipin@uchicago.edu::5978b2ad-29e2-46cf-8341-ed492c89b1f1" providerId="AD" clId="Web-{607CD28D-BC76-35BD-B6D8-9EF1FDC2215D}" dt="2023-11-30T18:41:22.279" v="15" actId="20577"/>
        <pc:sldMkLst>
          <pc:docMk/>
          <pc:sldMk cId="3430870426" sldId="302"/>
        </pc:sldMkLst>
        <pc:spChg chg="mod">
          <ac:chgData name="Mitali Dighe" userId="S::mitalivipin@uchicago.edu::5978b2ad-29e2-46cf-8341-ed492c89b1f1" providerId="AD" clId="Web-{607CD28D-BC76-35BD-B6D8-9EF1FDC2215D}" dt="2023-11-30T18:39:52.558" v="9" actId="20577"/>
          <ac:spMkLst>
            <pc:docMk/>
            <pc:sldMk cId="3430870426" sldId="302"/>
            <ac:spMk id="25" creationId="{DD652735-13C1-AB98-4696-6212E80165DC}"/>
          </ac:spMkLst>
        </pc:spChg>
        <pc:spChg chg="mod">
          <ac:chgData name="Mitali Dighe" userId="S::mitalivipin@uchicago.edu::5978b2ad-29e2-46cf-8341-ed492c89b1f1" providerId="AD" clId="Web-{607CD28D-BC76-35BD-B6D8-9EF1FDC2215D}" dt="2023-11-30T18:41:22.279" v="15" actId="20577"/>
          <ac:spMkLst>
            <pc:docMk/>
            <pc:sldMk cId="3430870426" sldId="302"/>
            <ac:spMk id="26" creationId="{8A10DA92-4000-E677-4B7B-656336DA6FB7}"/>
          </ac:spMkLst>
        </pc:spChg>
      </pc:sldChg>
      <pc:sldChg chg="modSp">
        <pc:chgData name="Mitali Dighe" userId="S::mitalivipin@uchicago.edu::5978b2ad-29e2-46cf-8341-ed492c89b1f1" providerId="AD" clId="Web-{607CD28D-BC76-35BD-B6D8-9EF1FDC2215D}" dt="2023-11-30T18:42:53.313" v="69"/>
        <pc:sldMkLst>
          <pc:docMk/>
          <pc:sldMk cId="386676154" sldId="305"/>
        </pc:sldMkLst>
        <pc:graphicFrameChg chg="mod modGraphic">
          <ac:chgData name="Mitali Dighe" userId="S::mitalivipin@uchicago.edu::5978b2ad-29e2-46cf-8341-ed492c89b1f1" providerId="AD" clId="Web-{607CD28D-BC76-35BD-B6D8-9EF1FDC2215D}" dt="2023-11-30T18:42:53.313" v="69"/>
          <ac:graphicFrameMkLst>
            <pc:docMk/>
            <pc:sldMk cId="386676154" sldId="305"/>
            <ac:graphicFrameMk id="13" creationId="{A81430EE-B806-79A7-9B9E-8603A15D8563}"/>
          </ac:graphicFrameMkLst>
        </pc:graphicFrameChg>
      </pc:sldChg>
      <pc:sldChg chg="modSp">
        <pc:chgData name="Mitali Dighe" userId="S::mitalivipin@uchicago.edu::5978b2ad-29e2-46cf-8341-ed492c89b1f1" providerId="AD" clId="Web-{607CD28D-BC76-35BD-B6D8-9EF1FDC2215D}" dt="2023-11-30T18:42:51.922" v="16" actId="20577"/>
        <pc:sldMkLst>
          <pc:docMk/>
          <pc:sldMk cId="2060034027" sldId="308"/>
        </pc:sldMkLst>
        <pc:spChg chg="mod">
          <ac:chgData name="Mitali Dighe" userId="S::mitalivipin@uchicago.edu::5978b2ad-29e2-46cf-8341-ed492c89b1f1" providerId="AD" clId="Web-{607CD28D-BC76-35BD-B6D8-9EF1FDC2215D}" dt="2023-11-30T18:42:51.922" v="16" actId="20577"/>
          <ac:spMkLst>
            <pc:docMk/>
            <pc:sldMk cId="2060034027" sldId="308"/>
            <ac:spMk id="1662" creationId="{E75C1680-742E-A9F4-1B40-635BB3D68E5D}"/>
          </ac:spMkLst>
        </pc:spChg>
      </pc:sldChg>
    </pc:docChg>
  </pc:docChgLst>
  <pc:docChgLst>
    <pc:chgData name="Praveen Namakkal Mohankumar" userId="8059d15b-4f8c-44f0-86d6-597a7b49ae19" providerId="ADAL" clId="{BDB03D16-A34D-364E-ACE8-9481A7C1E651}"/>
    <pc:docChg chg="undo custSel addSld delSld modSld sldOrd addSection delSection modSection">
      <pc:chgData name="Praveen Namakkal Mohankumar" userId="8059d15b-4f8c-44f0-86d6-597a7b49ae19" providerId="ADAL" clId="{BDB03D16-A34D-364E-ACE8-9481A7C1E651}" dt="2024-05-23T17:14:23.121" v="3154"/>
      <pc:docMkLst>
        <pc:docMk/>
      </pc:docMkLst>
      <pc:sldChg chg="addSp delSp modSp mod">
        <pc:chgData name="Praveen Namakkal Mohankumar" userId="8059d15b-4f8c-44f0-86d6-597a7b49ae19" providerId="ADAL" clId="{BDB03D16-A34D-364E-ACE8-9481A7C1E651}" dt="2024-05-23T06:59:08.395" v="2720" actId="1076"/>
        <pc:sldMkLst>
          <pc:docMk/>
          <pc:sldMk cId="0" sldId="264"/>
        </pc:sldMkLst>
        <pc:spChg chg="mod">
          <ac:chgData name="Praveen Namakkal Mohankumar" userId="8059d15b-4f8c-44f0-86d6-597a7b49ae19" providerId="ADAL" clId="{BDB03D16-A34D-364E-ACE8-9481A7C1E651}" dt="2024-05-23T06:58:30.631" v="2715" actId="1076"/>
          <ac:spMkLst>
            <pc:docMk/>
            <pc:sldMk cId="0" sldId="264"/>
            <ac:spMk id="12" creationId="{21B95F2D-D7B9-C6A3-41ED-05C134A7442E}"/>
          </ac:spMkLst>
        </pc:spChg>
        <pc:spChg chg="mod">
          <ac:chgData name="Praveen Namakkal Mohankumar" userId="8059d15b-4f8c-44f0-86d6-597a7b49ae19" providerId="ADAL" clId="{BDB03D16-A34D-364E-ACE8-9481A7C1E651}" dt="2024-05-23T06:57:16.454" v="2702" actId="14100"/>
          <ac:spMkLst>
            <pc:docMk/>
            <pc:sldMk cId="0" sldId="264"/>
            <ac:spMk id="13" creationId="{00000000-0000-0000-0000-000000000000}"/>
          </ac:spMkLst>
        </pc:spChg>
        <pc:spChg chg="mod">
          <ac:chgData name="Praveen Namakkal Mohankumar" userId="8059d15b-4f8c-44f0-86d6-597a7b49ae19" providerId="ADAL" clId="{BDB03D16-A34D-364E-ACE8-9481A7C1E651}" dt="2024-05-23T04:52:18.202" v="1509" actId="1076"/>
          <ac:spMkLst>
            <pc:docMk/>
            <pc:sldMk cId="0" sldId="264"/>
            <ac:spMk id="20" creationId="{639C986B-213F-D308-7B58-424CC532166D}"/>
          </ac:spMkLst>
        </pc:spChg>
        <pc:grpChg chg="mod">
          <ac:chgData name="Praveen Namakkal Mohankumar" userId="8059d15b-4f8c-44f0-86d6-597a7b49ae19" providerId="ADAL" clId="{BDB03D16-A34D-364E-ACE8-9481A7C1E651}" dt="2024-05-23T06:57:20.883" v="2703" actId="1076"/>
          <ac:grpSpMkLst>
            <pc:docMk/>
            <pc:sldMk cId="0" sldId="264"/>
            <ac:grpSpMk id="4" creationId="{1F71CC01-13FC-3097-F70C-42A7DB8B4B77}"/>
          </ac:grpSpMkLst>
        </pc:grpChg>
        <pc:picChg chg="add del mod">
          <ac:chgData name="Praveen Namakkal Mohankumar" userId="8059d15b-4f8c-44f0-86d6-597a7b49ae19" providerId="ADAL" clId="{BDB03D16-A34D-364E-ACE8-9481A7C1E651}" dt="2024-05-23T06:58:15.764" v="2712" actId="478"/>
          <ac:picMkLst>
            <pc:docMk/>
            <pc:sldMk cId="0" sldId="264"/>
            <ac:picMk id="6" creationId="{7382AFE1-C1FB-0AEE-948C-BA4C5976AC1F}"/>
          </ac:picMkLst>
        </pc:picChg>
        <pc:picChg chg="del mod">
          <ac:chgData name="Praveen Namakkal Mohankumar" userId="8059d15b-4f8c-44f0-86d6-597a7b49ae19" providerId="ADAL" clId="{BDB03D16-A34D-364E-ACE8-9481A7C1E651}" dt="2024-05-23T03:21:17.210" v="1" actId="478"/>
          <ac:picMkLst>
            <pc:docMk/>
            <pc:sldMk cId="0" sldId="264"/>
            <ac:picMk id="1026" creationId="{33C41196-BF67-05AE-2EC1-050731544B0F}"/>
          </ac:picMkLst>
        </pc:picChg>
        <pc:picChg chg="add mod">
          <ac:chgData name="Praveen Namakkal Mohankumar" userId="8059d15b-4f8c-44f0-86d6-597a7b49ae19" providerId="ADAL" clId="{BDB03D16-A34D-364E-ACE8-9481A7C1E651}" dt="2024-05-23T06:59:08.395" v="2720" actId="1076"/>
          <ac:picMkLst>
            <pc:docMk/>
            <pc:sldMk cId="0" sldId="264"/>
            <ac:picMk id="1028" creationId="{B44AAF8E-4998-BED0-B2A3-CEAC042F1098}"/>
          </ac:picMkLst>
        </pc:picChg>
      </pc:sldChg>
      <pc:sldChg chg="delSp modSp">
        <pc:chgData name="Praveen Namakkal Mohankumar" userId="8059d15b-4f8c-44f0-86d6-597a7b49ae19" providerId="ADAL" clId="{BDB03D16-A34D-364E-ACE8-9481A7C1E651}" dt="2024-05-23T03:21:20.104" v="3" actId="478"/>
        <pc:sldMkLst>
          <pc:docMk/>
          <pc:sldMk cId="0" sldId="265"/>
        </pc:sldMkLst>
        <pc:picChg chg="del mod">
          <ac:chgData name="Praveen Namakkal Mohankumar" userId="8059d15b-4f8c-44f0-86d6-597a7b49ae19" providerId="ADAL" clId="{BDB03D16-A34D-364E-ACE8-9481A7C1E651}" dt="2024-05-23T03:21:20.104" v="3" actId="478"/>
          <ac:picMkLst>
            <pc:docMk/>
            <pc:sldMk cId="0" sldId="265"/>
            <ac:picMk id="4" creationId="{C9BF3AB7-2627-0E56-29DB-FD01B5B29CA9}"/>
          </ac:picMkLst>
        </pc:picChg>
      </pc:sldChg>
      <pc:sldChg chg="addSp delSp modSp ord modAnim">
        <pc:chgData name="Praveen Namakkal Mohankumar" userId="8059d15b-4f8c-44f0-86d6-597a7b49ae19" providerId="ADAL" clId="{BDB03D16-A34D-364E-ACE8-9481A7C1E651}" dt="2024-05-23T03:35:49.662" v="282"/>
        <pc:sldMkLst>
          <pc:docMk/>
          <pc:sldMk cId="0" sldId="271"/>
        </pc:sldMkLst>
        <pc:spChg chg="del">
          <ac:chgData name="Praveen Namakkal Mohankumar" userId="8059d15b-4f8c-44f0-86d6-597a7b49ae19" providerId="ADAL" clId="{BDB03D16-A34D-364E-ACE8-9481A7C1E651}" dt="2024-05-23T03:35:49.142" v="281" actId="478"/>
          <ac:spMkLst>
            <pc:docMk/>
            <pc:sldMk cId="0" sldId="271"/>
            <ac:spMk id="2" creationId="{00000000-0000-0000-0000-000000000000}"/>
          </ac:spMkLst>
        </pc:spChg>
        <pc:spChg chg="add mod">
          <ac:chgData name="Praveen Namakkal Mohankumar" userId="8059d15b-4f8c-44f0-86d6-597a7b49ae19" providerId="ADAL" clId="{BDB03D16-A34D-364E-ACE8-9481A7C1E651}" dt="2024-05-23T03:35:49.662" v="282"/>
          <ac:spMkLst>
            <pc:docMk/>
            <pc:sldMk cId="0" sldId="271"/>
            <ac:spMk id="3" creationId="{79C87E5C-9A9C-3EFA-763F-B660F19D17D9}"/>
          </ac:spMkLst>
        </pc:spChg>
        <pc:spChg chg="add mod">
          <ac:chgData name="Praveen Namakkal Mohankumar" userId="8059d15b-4f8c-44f0-86d6-597a7b49ae19" providerId="ADAL" clId="{BDB03D16-A34D-364E-ACE8-9481A7C1E651}" dt="2024-05-23T03:35:49.662" v="282"/>
          <ac:spMkLst>
            <pc:docMk/>
            <pc:sldMk cId="0" sldId="271"/>
            <ac:spMk id="4" creationId="{6DAB6F38-AC7B-ECEC-D800-D849DB40E337}"/>
          </ac:spMkLst>
        </pc:spChg>
        <pc:spChg chg="add mod">
          <ac:chgData name="Praveen Namakkal Mohankumar" userId="8059d15b-4f8c-44f0-86d6-597a7b49ae19" providerId="ADAL" clId="{BDB03D16-A34D-364E-ACE8-9481A7C1E651}" dt="2024-05-23T03:35:49.662" v="282"/>
          <ac:spMkLst>
            <pc:docMk/>
            <pc:sldMk cId="0" sldId="271"/>
            <ac:spMk id="5" creationId="{B3B20B8C-341A-FD49-85A0-3EC103A25005}"/>
          </ac:spMkLst>
        </pc:spChg>
        <pc:spChg chg="add mod">
          <ac:chgData name="Praveen Namakkal Mohankumar" userId="8059d15b-4f8c-44f0-86d6-597a7b49ae19" providerId="ADAL" clId="{BDB03D16-A34D-364E-ACE8-9481A7C1E651}" dt="2024-05-23T03:35:49.662" v="282"/>
          <ac:spMkLst>
            <pc:docMk/>
            <pc:sldMk cId="0" sldId="271"/>
            <ac:spMk id="6" creationId="{CE055586-460F-D25C-A4CE-21E786EC5EEB}"/>
          </ac:spMkLst>
        </pc:spChg>
        <pc:spChg chg="add mod">
          <ac:chgData name="Praveen Namakkal Mohankumar" userId="8059d15b-4f8c-44f0-86d6-597a7b49ae19" providerId="ADAL" clId="{BDB03D16-A34D-364E-ACE8-9481A7C1E651}" dt="2024-05-23T03:35:49.662" v="282"/>
          <ac:spMkLst>
            <pc:docMk/>
            <pc:sldMk cId="0" sldId="271"/>
            <ac:spMk id="9" creationId="{9F544A6C-06C8-ED90-EB5E-CBBD6BD7A50F}"/>
          </ac:spMkLst>
        </pc:spChg>
        <pc:spChg chg="add mod">
          <ac:chgData name="Praveen Namakkal Mohankumar" userId="8059d15b-4f8c-44f0-86d6-597a7b49ae19" providerId="ADAL" clId="{BDB03D16-A34D-364E-ACE8-9481A7C1E651}" dt="2024-05-23T03:35:49.662" v="282"/>
          <ac:spMkLst>
            <pc:docMk/>
            <pc:sldMk cId="0" sldId="271"/>
            <ac:spMk id="10" creationId="{FE2E2BBD-901C-4BFB-C9E4-7458960DC1E5}"/>
          </ac:spMkLst>
        </pc:spChg>
        <pc:spChg chg="del">
          <ac:chgData name="Praveen Namakkal Mohankumar" userId="8059d15b-4f8c-44f0-86d6-597a7b49ae19" providerId="ADAL" clId="{BDB03D16-A34D-364E-ACE8-9481A7C1E651}" dt="2024-05-23T03:35:49.142" v="281" actId="478"/>
          <ac:spMkLst>
            <pc:docMk/>
            <pc:sldMk cId="0" sldId="271"/>
            <ac:spMk id="11" creationId="{CF456CEB-DAC6-5658-04CC-563E3EC6FE77}"/>
          </ac:spMkLst>
        </pc:spChg>
        <pc:spChg chg="del">
          <ac:chgData name="Praveen Namakkal Mohankumar" userId="8059d15b-4f8c-44f0-86d6-597a7b49ae19" providerId="ADAL" clId="{BDB03D16-A34D-364E-ACE8-9481A7C1E651}" dt="2024-05-23T03:35:49.142" v="281" actId="478"/>
          <ac:spMkLst>
            <pc:docMk/>
            <pc:sldMk cId="0" sldId="271"/>
            <ac:spMk id="19" creationId="{00000000-0000-0000-0000-000000000000}"/>
          </ac:spMkLst>
        </pc:spChg>
        <pc:spChg chg="del">
          <ac:chgData name="Praveen Namakkal Mohankumar" userId="8059d15b-4f8c-44f0-86d6-597a7b49ae19" providerId="ADAL" clId="{BDB03D16-A34D-364E-ACE8-9481A7C1E651}" dt="2024-05-23T03:35:49.142" v="281" actId="478"/>
          <ac:spMkLst>
            <pc:docMk/>
            <pc:sldMk cId="0" sldId="271"/>
            <ac:spMk id="20" creationId="{1BB90FF9-EE1C-50DF-9047-B0BBC462048C}"/>
          </ac:spMkLst>
        </pc:spChg>
        <pc:spChg chg="del">
          <ac:chgData name="Praveen Namakkal Mohankumar" userId="8059d15b-4f8c-44f0-86d6-597a7b49ae19" providerId="ADAL" clId="{BDB03D16-A34D-364E-ACE8-9481A7C1E651}" dt="2024-05-23T03:35:49.142" v="281" actId="478"/>
          <ac:spMkLst>
            <pc:docMk/>
            <pc:sldMk cId="0" sldId="271"/>
            <ac:spMk id="52" creationId="{292A73A2-492F-2F39-8E8F-85F0A760B2FB}"/>
          </ac:spMkLst>
        </pc:spChg>
        <pc:spChg chg="del">
          <ac:chgData name="Praveen Namakkal Mohankumar" userId="8059d15b-4f8c-44f0-86d6-597a7b49ae19" providerId="ADAL" clId="{BDB03D16-A34D-364E-ACE8-9481A7C1E651}" dt="2024-05-23T03:35:49.142" v="281" actId="478"/>
          <ac:spMkLst>
            <pc:docMk/>
            <pc:sldMk cId="0" sldId="271"/>
            <ac:spMk id="56" creationId="{8C4DF0FC-6C43-D443-01CA-D22AE27579B4}"/>
          </ac:spMkLst>
        </pc:spChg>
        <pc:spChg chg="del">
          <ac:chgData name="Praveen Namakkal Mohankumar" userId="8059d15b-4f8c-44f0-86d6-597a7b49ae19" providerId="ADAL" clId="{BDB03D16-A34D-364E-ACE8-9481A7C1E651}" dt="2024-05-23T03:35:49.142" v="281" actId="478"/>
          <ac:spMkLst>
            <pc:docMk/>
            <pc:sldMk cId="0" sldId="271"/>
            <ac:spMk id="63" creationId="{7338F09C-FEB0-4A7B-9610-2FDCA223AA31}"/>
          </ac:spMkLst>
        </pc:spChg>
        <pc:spChg chg="del">
          <ac:chgData name="Praveen Namakkal Mohankumar" userId="8059d15b-4f8c-44f0-86d6-597a7b49ae19" providerId="ADAL" clId="{BDB03D16-A34D-364E-ACE8-9481A7C1E651}" dt="2024-05-23T03:35:49.142" v="281" actId="478"/>
          <ac:spMkLst>
            <pc:docMk/>
            <pc:sldMk cId="0" sldId="271"/>
            <ac:spMk id="73" creationId="{22B608DB-AC13-5508-6950-924CAC0562F8}"/>
          </ac:spMkLst>
        </pc:spChg>
        <pc:picChg chg="del">
          <ac:chgData name="Praveen Namakkal Mohankumar" userId="8059d15b-4f8c-44f0-86d6-597a7b49ae19" providerId="ADAL" clId="{BDB03D16-A34D-364E-ACE8-9481A7C1E651}" dt="2024-05-23T03:35:49.142" v="281" actId="478"/>
          <ac:picMkLst>
            <pc:docMk/>
            <pc:sldMk cId="0" sldId="271"/>
            <ac:picMk id="8" creationId="{C8BB8A2E-063C-7E05-EE9B-75CC8FA17052}"/>
          </ac:picMkLst>
        </pc:picChg>
        <pc:picChg chg="add mod">
          <ac:chgData name="Praveen Namakkal Mohankumar" userId="8059d15b-4f8c-44f0-86d6-597a7b49ae19" providerId="ADAL" clId="{BDB03D16-A34D-364E-ACE8-9481A7C1E651}" dt="2024-05-23T03:35:49.662" v="282"/>
          <ac:picMkLst>
            <pc:docMk/>
            <pc:sldMk cId="0" sldId="271"/>
            <ac:picMk id="12" creationId="{8BD2D50D-FFF7-F76D-5EDD-A20F41F186E7}"/>
          </ac:picMkLst>
        </pc:picChg>
        <pc:picChg chg="del">
          <ac:chgData name="Praveen Namakkal Mohankumar" userId="8059d15b-4f8c-44f0-86d6-597a7b49ae19" providerId="ADAL" clId="{BDB03D16-A34D-364E-ACE8-9481A7C1E651}" dt="2024-05-23T03:35:49.142" v="281" actId="478"/>
          <ac:picMkLst>
            <pc:docMk/>
            <pc:sldMk cId="0" sldId="271"/>
            <ac:picMk id="74" creationId="{B8108E69-50BB-531C-045F-F02A57E0C938}"/>
          </ac:picMkLst>
        </pc:picChg>
        <pc:cxnChg chg="add mod">
          <ac:chgData name="Praveen Namakkal Mohankumar" userId="8059d15b-4f8c-44f0-86d6-597a7b49ae19" providerId="ADAL" clId="{BDB03D16-A34D-364E-ACE8-9481A7C1E651}" dt="2024-05-23T03:35:49.662" v="282"/>
          <ac:cxnSpMkLst>
            <pc:docMk/>
            <pc:sldMk cId="0" sldId="271"/>
            <ac:cxnSpMk id="7" creationId="{982CB2A5-6A4C-2EDA-A150-760F4C46AFEB}"/>
          </ac:cxnSpMkLst>
        </pc:cxnChg>
        <pc:cxnChg chg="del">
          <ac:chgData name="Praveen Namakkal Mohankumar" userId="8059d15b-4f8c-44f0-86d6-597a7b49ae19" providerId="ADAL" clId="{BDB03D16-A34D-364E-ACE8-9481A7C1E651}" dt="2024-05-23T03:35:49.142" v="281" actId="478"/>
          <ac:cxnSpMkLst>
            <pc:docMk/>
            <pc:sldMk cId="0" sldId="271"/>
            <ac:cxnSpMk id="48" creationId="{3B75EC13-A56C-B295-A13E-4AC54E38E96E}"/>
          </ac:cxnSpMkLst>
        </pc:cxnChg>
        <pc:cxnChg chg="del">
          <ac:chgData name="Praveen Namakkal Mohankumar" userId="8059d15b-4f8c-44f0-86d6-597a7b49ae19" providerId="ADAL" clId="{BDB03D16-A34D-364E-ACE8-9481A7C1E651}" dt="2024-05-23T03:35:49.142" v="281" actId="478"/>
          <ac:cxnSpMkLst>
            <pc:docMk/>
            <pc:sldMk cId="0" sldId="271"/>
            <ac:cxnSpMk id="53" creationId="{8C00471A-C51B-90D9-1C1A-18806432D4FC}"/>
          </ac:cxnSpMkLst>
        </pc:cxnChg>
        <pc:cxnChg chg="del">
          <ac:chgData name="Praveen Namakkal Mohankumar" userId="8059d15b-4f8c-44f0-86d6-597a7b49ae19" providerId="ADAL" clId="{BDB03D16-A34D-364E-ACE8-9481A7C1E651}" dt="2024-05-23T03:35:49.142" v="281" actId="478"/>
          <ac:cxnSpMkLst>
            <pc:docMk/>
            <pc:sldMk cId="0" sldId="271"/>
            <ac:cxnSpMk id="70" creationId="{80EEAC12-2846-E37B-7AF2-6D9195DF6F10}"/>
          </ac:cxnSpMkLst>
        </pc:cxnChg>
      </pc:sldChg>
      <pc:sldChg chg="delSp">
        <pc:chgData name="Praveen Namakkal Mohankumar" userId="8059d15b-4f8c-44f0-86d6-597a7b49ae19" providerId="ADAL" clId="{BDB03D16-A34D-364E-ACE8-9481A7C1E651}" dt="2024-05-23T03:21:22.172" v="4" actId="478"/>
        <pc:sldMkLst>
          <pc:docMk/>
          <pc:sldMk cId="3125921032" sldId="8254"/>
        </pc:sldMkLst>
        <pc:picChg chg="del">
          <ac:chgData name="Praveen Namakkal Mohankumar" userId="8059d15b-4f8c-44f0-86d6-597a7b49ae19" providerId="ADAL" clId="{BDB03D16-A34D-364E-ACE8-9481A7C1E651}" dt="2024-05-23T03:21:22.172" v="4" actId="478"/>
          <ac:picMkLst>
            <pc:docMk/>
            <pc:sldMk cId="3125921032" sldId="8254"/>
            <ac:picMk id="4" creationId="{C9BF3AB7-2627-0E56-29DB-FD01B5B29CA9}"/>
          </ac:picMkLst>
        </pc:picChg>
      </pc:sldChg>
      <pc:sldChg chg="modSp mod">
        <pc:chgData name="Praveen Namakkal Mohankumar" userId="8059d15b-4f8c-44f0-86d6-597a7b49ae19" providerId="ADAL" clId="{BDB03D16-A34D-364E-ACE8-9481A7C1E651}" dt="2024-05-23T05:33:36.850" v="1573" actId="1037"/>
        <pc:sldMkLst>
          <pc:docMk/>
          <pc:sldMk cId="2767012889" sldId="8278"/>
        </pc:sldMkLst>
        <pc:spChg chg="mod">
          <ac:chgData name="Praveen Namakkal Mohankumar" userId="8059d15b-4f8c-44f0-86d6-597a7b49ae19" providerId="ADAL" clId="{BDB03D16-A34D-364E-ACE8-9481A7C1E651}" dt="2024-05-23T05:33:36.850" v="1573" actId="1037"/>
          <ac:spMkLst>
            <pc:docMk/>
            <pc:sldMk cId="2767012889" sldId="8278"/>
            <ac:spMk id="60" creationId="{A37D37A8-2AE5-6E09-322D-2B86A1D42070}"/>
          </ac:spMkLst>
        </pc:spChg>
      </pc:sldChg>
      <pc:sldChg chg="add del setBg">
        <pc:chgData name="Praveen Namakkal Mohankumar" userId="8059d15b-4f8c-44f0-86d6-597a7b49ae19" providerId="ADAL" clId="{BDB03D16-A34D-364E-ACE8-9481A7C1E651}" dt="2024-05-23T03:35:17.462" v="278" actId="2696"/>
        <pc:sldMkLst>
          <pc:docMk/>
          <pc:sldMk cId="1446822172" sldId="8281"/>
        </pc:sldMkLst>
      </pc:sldChg>
      <pc:sldChg chg="add del">
        <pc:chgData name="Praveen Namakkal Mohankumar" userId="8059d15b-4f8c-44f0-86d6-597a7b49ae19" providerId="ADAL" clId="{BDB03D16-A34D-364E-ACE8-9481A7C1E651}" dt="2024-05-23T03:35:55.491" v="285" actId="2890"/>
        <pc:sldMkLst>
          <pc:docMk/>
          <pc:sldMk cId="3296738794" sldId="8281"/>
        </pc:sldMkLst>
      </pc:sldChg>
      <pc:sldChg chg="addSp delSp modSp add mod setBg addAnim delAnim modAnim">
        <pc:chgData name="Praveen Namakkal Mohankumar" userId="8059d15b-4f8c-44f0-86d6-597a7b49ae19" providerId="ADAL" clId="{BDB03D16-A34D-364E-ACE8-9481A7C1E651}" dt="2024-05-23T04:50:36.668" v="1445"/>
        <pc:sldMkLst>
          <pc:docMk/>
          <pc:sldMk cId="3794843053" sldId="8281"/>
        </pc:sldMkLst>
        <pc:spChg chg="add del">
          <ac:chgData name="Praveen Namakkal Mohankumar" userId="8059d15b-4f8c-44f0-86d6-597a7b49ae19" providerId="ADAL" clId="{BDB03D16-A34D-364E-ACE8-9481A7C1E651}" dt="2024-05-23T03:39:50.111" v="323" actId="478"/>
          <ac:spMkLst>
            <pc:docMk/>
            <pc:sldMk cId="3794843053" sldId="8281"/>
            <ac:spMk id="4" creationId="{2123AE4C-ACD7-D1C6-24A0-FECD3EDC1809}"/>
          </ac:spMkLst>
        </pc:spChg>
        <pc:spChg chg="add mod">
          <ac:chgData name="Praveen Namakkal Mohankumar" userId="8059d15b-4f8c-44f0-86d6-597a7b49ae19" providerId="ADAL" clId="{BDB03D16-A34D-364E-ACE8-9481A7C1E651}" dt="2024-05-23T03:39:35.129" v="314"/>
          <ac:spMkLst>
            <pc:docMk/>
            <pc:sldMk cId="3794843053" sldId="8281"/>
            <ac:spMk id="7" creationId="{75B41897-2923-1D6F-7E2B-45608558CD08}"/>
          </ac:spMkLst>
        </pc:spChg>
        <pc:spChg chg="mod">
          <ac:chgData name="Praveen Namakkal Mohankumar" userId="8059d15b-4f8c-44f0-86d6-597a7b49ae19" providerId="ADAL" clId="{BDB03D16-A34D-364E-ACE8-9481A7C1E651}" dt="2024-05-23T03:36:31.575" v="312" actId="20577"/>
          <ac:spMkLst>
            <pc:docMk/>
            <pc:sldMk cId="3794843053" sldId="8281"/>
            <ac:spMk id="11" creationId="{00000000-0000-0000-0000-000000000000}"/>
          </ac:spMkLst>
        </pc:spChg>
        <pc:spChg chg="add mod">
          <ac:chgData name="Praveen Namakkal Mohankumar" userId="8059d15b-4f8c-44f0-86d6-597a7b49ae19" providerId="ADAL" clId="{BDB03D16-A34D-364E-ACE8-9481A7C1E651}" dt="2024-05-23T03:39:35.129" v="314"/>
          <ac:spMkLst>
            <pc:docMk/>
            <pc:sldMk cId="3794843053" sldId="8281"/>
            <ac:spMk id="13" creationId="{257BA3A3-EB80-982E-B5CA-B725DA555A5A}"/>
          </ac:spMkLst>
        </pc:spChg>
        <pc:spChg chg="add mod">
          <ac:chgData name="Praveen Namakkal Mohankumar" userId="8059d15b-4f8c-44f0-86d6-597a7b49ae19" providerId="ADAL" clId="{BDB03D16-A34D-364E-ACE8-9481A7C1E651}" dt="2024-05-23T03:39:35.129" v="314"/>
          <ac:spMkLst>
            <pc:docMk/>
            <pc:sldMk cId="3794843053" sldId="8281"/>
            <ac:spMk id="14" creationId="{E8B7E96F-5FCF-F1F8-EACA-94FAE0C7C94E}"/>
          </ac:spMkLst>
        </pc:spChg>
        <pc:spChg chg="add mod">
          <ac:chgData name="Praveen Namakkal Mohankumar" userId="8059d15b-4f8c-44f0-86d6-597a7b49ae19" providerId="ADAL" clId="{BDB03D16-A34D-364E-ACE8-9481A7C1E651}" dt="2024-05-23T03:39:35.129" v="314"/>
          <ac:spMkLst>
            <pc:docMk/>
            <pc:sldMk cId="3794843053" sldId="8281"/>
            <ac:spMk id="15" creationId="{98E9799E-2152-5791-868C-30A57658C4D5}"/>
          </ac:spMkLst>
        </pc:spChg>
        <pc:spChg chg="add del">
          <ac:chgData name="Praveen Namakkal Mohankumar" userId="8059d15b-4f8c-44f0-86d6-597a7b49ae19" providerId="ADAL" clId="{BDB03D16-A34D-364E-ACE8-9481A7C1E651}" dt="2024-05-23T03:39:50.111" v="323" actId="478"/>
          <ac:spMkLst>
            <pc:docMk/>
            <pc:sldMk cId="3794843053" sldId="8281"/>
            <ac:spMk id="21" creationId="{52700FD1-6E72-7B81-ABC6-AE9B352CA8F0}"/>
          </ac:spMkLst>
        </pc:spChg>
        <pc:spChg chg="add mod">
          <ac:chgData name="Praveen Namakkal Mohankumar" userId="8059d15b-4f8c-44f0-86d6-597a7b49ae19" providerId="ADAL" clId="{BDB03D16-A34D-364E-ACE8-9481A7C1E651}" dt="2024-05-23T03:39:35.129" v="314"/>
          <ac:spMkLst>
            <pc:docMk/>
            <pc:sldMk cId="3794843053" sldId="8281"/>
            <ac:spMk id="29" creationId="{B5EB3AD7-6D67-6966-DA75-F46C949AC7AF}"/>
          </ac:spMkLst>
        </pc:spChg>
        <pc:spChg chg="add mod">
          <ac:chgData name="Praveen Namakkal Mohankumar" userId="8059d15b-4f8c-44f0-86d6-597a7b49ae19" providerId="ADAL" clId="{BDB03D16-A34D-364E-ACE8-9481A7C1E651}" dt="2024-05-23T03:39:35.129" v="314"/>
          <ac:spMkLst>
            <pc:docMk/>
            <pc:sldMk cId="3794843053" sldId="8281"/>
            <ac:spMk id="30" creationId="{E0311E0F-B92F-B692-B6FD-3B6ED5971AE3}"/>
          </ac:spMkLst>
        </pc:spChg>
        <pc:spChg chg="add mod">
          <ac:chgData name="Praveen Namakkal Mohankumar" userId="8059d15b-4f8c-44f0-86d6-597a7b49ae19" providerId="ADAL" clId="{BDB03D16-A34D-364E-ACE8-9481A7C1E651}" dt="2024-05-23T03:41:32.855" v="433" actId="14100"/>
          <ac:spMkLst>
            <pc:docMk/>
            <pc:sldMk cId="3794843053" sldId="8281"/>
            <ac:spMk id="34" creationId="{4B86D7B2-2074-511B-3E57-9AFD587A1FB5}"/>
          </ac:spMkLst>
        </pc:spChg>
        <pc:spChg chg="add mod">
          <ac:chgData name="Praveen Namakkal Mohankumar" userId="8059d15b-4f8c-44f0-86d6-597a7b49ae19" providerId="ADAL" clId="{BDB03D16-A34D-364E-ACE8-9481A7C1E651}" dt="2024-05-23T03:41:52.902" v="439" actId="14100"/>
          <ac:spMkLst>
            <pc:docMk/>
            <pc:sldMk cId="3794843053" sldId="8281"/>
            <ac:spMk id="35" creationId="{483A8370-4116-81BC-E92E-FEC28DEAFCE1}"/>
          </ac:spMkLst>
        </pc:spChg>
        <pc:spChg chg="add mod">
          <ac:chgData name="Praveen Namakkal Mohankumar" userId="8059d15b-4f8c-44f0-86d6-597a7b49ae19" providerId="ADAL" clId="{BDB03D16-A34D-364E-ACE8-9481A7C1E651}" dt="2024-05-23T03:41:29.450" v="432" actId="1035"/>
          <ac:spMkLst>
            <pc:docMk/>
            <pc:sldMk cId="3794843053" sldId="8281"/>
            <ac:spMk id="36" creationId="{6715939F-79F7-FFD6-6C01-B4836E7E23A9}"/>
          </ac:spMkLst>
        </pc:spChg>
        <pc:spChg chg="add mod">
          <ac:chgData name="Praveen Namakkal Mohankumar" userId="8059d15b-4f8c-44f0-86d6-597a7b49ae19" providerId="ADAL" clId="{BDB03D16-A34D-364E-ACE8-9481A7C1E651}" dt="2024-05-23T03:42:57.567" v="478" actId="1035"/>
          <ac:spMkLst>
            <pc:docMk/>
            <pc:sldMk cId="3794843053" sldId="8281"/>
            <ac:spMk id="37" creationId="{221BC9D0-182C-B88A-AF79-D36AA9ADFBF5}"/>
          </ac:spMkLst>
        </pc:spChg>
        <pc:spChg chg="add mod">
          <ac:chgData name="Praveen Namakkal Mohankumar" userId="8059d15b-4f8c-44f0-86d6-597a7b49ae19" providerId="ADAL" clId="{BDB03D16-A34D-364E-ACE8-9481A7C1E651}" dt="2024-05-23T03:40:16.308" v="361" actId="1035"/>
          <ac:spMkLst>
            <pc:docMk/>
            <pc:sldMk cId="3794843053" sldId="8281"/>
            <ac:spMk id="38" creationId="{E7529D57-29BF-B276-EA37-9D7061672FED}"/>
          </ac:spMkLst>
        </pc:spChg>
        <pc:spChg chg="add mod">
          <ac:chgData name="Praveen Namakkal Mohankumar" userId="8059d15b-4f8c-44f0-86d6-597a7b49ae19" providerId="ADAL" clId="{BDB03D16-A34D-364E-ACE8-9481A7C1E651}" dt="2024-05-23T03:40:16.308" v="361" actId="1035"/>
          <ac:spMkLst>
            <pc:docMk/>
            <pc:sldMk cId="3794843053" sldId="8281"/>
            <ac:spMk id="39" creationId="{05329731-C231-8307-1267-837DA39A3466}"/>
          </ac:spMkLst>
        </pc:spChg>
        <pc:spChg chg="add mod">
          <ac:chgData name="Praveen Namakkal Mohankumar" userId="8059d15b-4f8c-44f0-86d6-597a7b49ae19" providerId="ADAL" clId="{BDB03D16-A34D-364E-ACE8-9481A7C1E651}" dt="2024-05-23T03:40:16.308" v="361" actId="1035"/>
          <ac:spMkLst>
            <pc:docMk/>
            <pc:sldMk cId="3794843053" sldId="8281"/>
            <ac:spMk id="40" creationId="{1A6E87F6-0041-9B15-A53D-559419981E7F}"/>
          </ac:spMkLst>
        </pc:spChg>
        <pc:spChg chg="add mod">
          <ac:chgData name="Praveen Namakkal Mohankumar" userId="8059d15b-4f8c-44f0-86d6-597a7b49ae19" providerId="ADAL" clId="{BDB03D16-A34D-364E-ACE8-9481A7C1E651}" dt="2024-05-23T03:40:20.511" v="373" actId="20577"/>
          <ac:spMkLst>
            <pc:docMk/>
            <pc:sldMk cId="3794843053" sldId="8281"/>
            <ac:spMk id="41" creationId="{4CDDC0B3-D9ED-9DBB-90F0-50E169E95E96}"/>
          </ac:spMkLst>
        </pc:spChg>
        <pc:spChg chg="add del mod">
          <ac:chgData name="Praveen Namakkal Mohankumar" userId="8059d15b-4f8c-44f0-86d6-597a7b49ae19" providerId="ADAL" clId="{BDB03D16-A34D-364E-ACE8-9481A7C1E651}" dt="2024-05-23T03:40:10.926" v="341" actId="478"/>
          <ac:spMkLst>
            <pc:docMk/>
            <pc:sldMk cId="3794843053" sldId="8281"/>
            <ac:spMk id="42" creationId="{6CBCDB9F-D289-5D2E-0EA8-B5342D2A89FF}"/>
          </ac:spMkLst>
        </pc:spChg>
        <pc:spChg chg="add del">
          <ac:chgData name="Praveen Namakkal Mohankumar" userId="8059d15b-4f8c-44f0-86d6-597a7b49ae19" providerId="ADAL" clId="{BDB03D16-A34D-364E-ACE8-9481A7C1E651}" dt="2024-05-23T03:39:50.111" v="323" actId="478"/>
          <ac:spMkLst>
            <pc:docMk/>
            <pc:sldMk cId="3794843053" sldId="8281"/>
            <ac:spMk id="61" creationId="{A0936BED-8407-6F04-1190-96C40FF71D20}"/>
          </ac:spMkLst>
        </pc:spChg>
        <pc:spChg chg="add del">
          <ac:chgData name="Praveen Namakkal Mohankumar" userId="8059d15b-4f8c-44f0-86d6-597a7b49ae19" providerId="ADAL" clId="{BDB03D16-A34D-364E-ACE8-9481A7C1E651}" dt="2024-05-23T03:39:50.111" v="323" actId="478"/>
          <ac:spMkLst>
            <pc:docMk/>
            <pc:sldMk cId="3794843053" sldId="8281"/>
            <ac:spMk id="62" creationId="{26DFF97F-A1AD-24A8-0CC9-040B618489E3}"/>
          </ac:spMkLst>
        </pc:spChg>
        <pc:spChg chg="add del">
          <ac:chgData name="Praveen Namakkal Mohankumar" userId="8059d15b-4f8c-44f0-86d6-597a7b49ae19" providerId="ADAL" clId="{BDB03D16-A34D-364E-ACE8-9481A7C1E651}" dt="2024-05-23T03:39:50.111" v="323" actId="478"/>
          <ac:spMkLst>
            <pc:docMk/>
            <pc:sldMk cId="3794843053" sldId="8281"/>
            <ac:spMk id="64" creationId="{CD064D32-B973-6B5F-A8D1-7366A30618C6}"/>
          </ac:spMkLst>
        </pc:spChg>
        <pc:spChg chg="add del">
          <ac:chgData name="Praveen Namakkal Mohankumar" userId="8059d15b-4f8c-44f0-86d6-597a7b49ae19" providerId="ADAL" clId="{BDB03D16-A34D-364E-ACE8-9481A7C1E651}" dt="2024-05-23T03:39:50.111" v="323" actId="478"/>
          <ac:spMkLst>
            <pc:docMk/>
            <pc:sldMk cId="3794843053" sldId="8281"/>
            <ac:spMk id="67" creationId="{D97D55B0-2CD6-F79D-1F7A-B26D524F675C}"/>
          </ac:spMkLst>
        </pc:spChg>
        <pc:grpChg chg="add del">
          <ac:chgData name="Praveen Namakkal Mohankumar" userId="8059d15b-4f8c-44f0-86d6-597a7b49ae19" providerId="ADAL" clId="{BDB03D16-A34D-364E-ACE8-9481A7C1E651}" dt="2024-05-23T03:39:50.111" v="323" actId="478"/>
          <ac:grpSpMkLst>
            <pc:docMk/>
            <pc:sldMk cId="3794843053" sldId="8281"/>
            <ac:grpSpMk id="55" creationId="{FDBE9C28-08AA-A28B-EF67-8544C66B3BB3}"/>
          </ac:grpSpMkLst>
        </pc:grpChg>
        <pc:grpChg chg="add del">
          <ac:chgData name="Praveen Namakkal Mohankumar" userId="8059d15b-4f8c-44f0-86d6-597a7b49ae19" providerId="ADAL" clId="{BDB03D16-A34D-364E-ACE8-9481A7C1E651}" dt="2024-05-23T03:39:50.111" v="323" actId="478"/>
          <ac:grpSpMkLst>
            <pc:docMk/>
            <pc:sldMk cId="3794843053" sldId="8281"/>
            <ac:grpSpMk id="56" creationId="{AA2047B8-ED1A-5CCF-9648-35B940C81635}"/>
          </ac:grpSpMkLst>
        </pc:grpChg>
        <pc:grpChg chg="add del">
          <ac:chgData name="Praveen Namakkal Mohankumar" userId="8059d15b-4f8c-44f0-86d6-597a7b49ae19" providerId="ADAL" clId="{BDB03D16-A34D-364E-ACE8-9481A7C1E651}" dt="2024-05-23T03:39:50.111" v="323" actId="478"/>
          <ac:grpSpMkLst>
            <pc:docMk/>
            <pc:sldMk cId="3794843053" sldId="8281"/>
            <ac:grpSpMk id="58" creationId="{42975BD3-0A91-22C3-99D3-22AFEA7276FD}"/>
          </ac:grpSpMkLst>
        </pc:grpChg>
        <pc:grpChg chg="add del">
          <ac:chgData name="Praveen Namakkal Mohankumar" userId="8059d15b-4f8c-44f0-86d6-597a7b49ae19" providerId="ADAL" clId="{BDB03D16-A34D-364E-ACE8-9481A7C1E651}" dt="2024-05-23T03:39:50.111" v="323" actId="478"/>
          <ac:grpSpMkLst>
            <pc:docMk/>
            <pc:sldMk cId="3794843053" sldId="8281"/>
            <ac:grpSpMk id="59" creationId="{6E401836-65C7-E4EB-858C-0A6B7D36709D}"/>
          </ac:grpSpMkLst>
        </pc:grpChg>
        <pc:grpChg chg="add del">
          <ac:chgData name="Praveen Namakkal Mohankumar" userId="8059d15b-4f8c-44f0-86d6-597a7b49ae19" providerId="ADAL" clId="{BDB03D16-A34D-364E-ACE8-9481A7C1E651}" dt="2024-05-23T03:39:50.111" v="323" actId="478"/>
          <ac:grpSpMkLst>
            <pc:docMk/>
            <pc:sldMk cId="3794843053" sldId="8281"/>
            <ac:grpSpMk id="68" creationId="{2C889AF8-87BE-A19A-C8EB-ACC93877B75F}"/>
          </ac:grpSpMkLst>
        </pc:grpChg>
        <pc:picChg chg="add del mod">
          <ac:chgData name="Praveen Namakkal Mohankumar" userId="8059d15b-4f8c-44f0-86d6-597a7b49ae19" providerId="ADAL" clId="{BDB03D16-A34D-364E-ACE8-9481A7C1E651}" dt="2024-05-23T04:50:36.507" v="1444" actId="478"/>
          <ac:picMkLst>
            <pc:docMk/>
            <pc:sldMk cId="3794843053" sldId="8281"/>
            <ac:picMk id="5" creationId="{CAB5CC40-92E8-52DE-270E-424F66FDC3CE}"/>
          </ac:picMkLst>
        </pc:picChg>
        <pc:picChg chg="add del">
          <ac:chgData name="Praveen Namakkal Mohankumar" userId="8059d15b-4f8c-44f0-86d6-597a7b49ae19" providerId="ADAL" clId="{BDB03D16-A34D-364E-ACE8-9481A7C1E651}" dt="2024-05-23T03:39:50.111" v="323" actId="478"/>
          <ac:picMkLst>
            <pc:docMk/>
            <pc:sldMk cId="3794843053" sldId="8281"/>
            <ac:picMk id="20" creationId="{8E81FC15-5797-BF84-435C-764C0D795DC7}"/>
          </ac:picMkLst>
        </pc:picChg>
        <pc:picChg chg="add mod">
          <ac:chgData name="Praveen Namakkal Mohankumar" userId="8059d15b-4f8c-44f0-86d6-597a7b49ae19" providerId="ADAL" clId="{BDB03D16-A34D-364E-ACE8-9481A7C1E651}" dt="2024-05-23T03:39:41.276" v="317"/>
          <ac:picMkLst>
            <pc:docMk/>
            <pc:sldMk cId="3794843053" sldId="8281"/>
            <ac:picMk id="31" creationId="{BC467FF8-BEEF-C99C-7D0F-11E6842C84C6}"/>
          </ac:picMkLst>
        </pc:picChg>
        <pc:picChg chg="add mod">
          <ac:chgData name="Praveen Namakkal Mohankumar" userId="8059d15b-4f8c-44f0-86d6-597a7b49ae19" providerId="ADAL" clId="{BDB03D16-A34D-364E-ACE8-9481A7C1E651}" dt="2024-05-23T03:39:46.354" v="321"/>
          <ac:picMkLst>
            <pc:docMk/>
            <pc:sldMk cId="3794843053" sldId="8281"/>
            <ac:picMk id="32" creationId="{039B17D6-3B50-CF9C-C4FA-FB64B57C195E}"/>
          </ac:picMkLst>
        </pc:picChg>
        <pc:picChg chg="add mod">
          <ac:chgData name="Praveen Namakkal Mohankumar" userId="8059d15b-4f8c-44f0-86d6-597a7b49ae19" providerId="ADAL" clId="{BDB03D16-A34D-364E-ACE8-9481A7C1E651}" dt="2024-05-23T03:39:51.463" v="324"/>
          <ac:picMkLst>
            <pc:docMk/>
            <pc:sldMk cId="3794843053" sldId="8281"/>
            <ac:picMk id="33" creationId="{E4DCAF82-AD0B-CEAF-B62D-274D690676C1}"/>
          </ac:picMkLst>
        </pc:picChg>
        <pc:picChg chg="add mod">
          <ac:chgData name="Praveen Namakkal Mohankumar" userId="8059d15b-4f8c-44f0-86d6-597a7b49ae19" providerId="ADAL" clId="{BDB03D16-A34D-364E-ACE8-9481A7C1E651}" dt="2024-05-23T04:50:36.668" v="1445"/>
          <ac:picMkLst>
            <pc:docMk/>
            <pc:sldMk cId="3794843053" sldId="8281"/>
            <ac:picMk id="43" creationId="{F8CD91FD-7469-0CD1-BAD8-BAC898FBE22F}"/>
          </ac:picMkLst>
        </pc:picChg>
        <pc:cxnChg chg="add del">
          <ac:chgData name="Praveen Namakkal Mohankumar" userId="8059d15b-4f8c-44f0-86d6-597a7b49ae19" providerId="ADAL" clId="{BDB03D16-A34D-364E-ACE8-9481A7C1E651}" dt="2024-05-23T03:39:50.111" v="323" actId="478"/>
          <ac:cxnSpMkLst>
            <pc:docMk/>
            <pc:sldMk cId="3794843053" sldId="8281"/>
            <ac:cxnSpMk id="19" creationId="{771670F8-DA01-E307-C6F0-052984D67C0C}"/>
          </ac:cxnSpMkLst>
        </pc:cxnChg>
      </pc:sldChg>
      <pc:sldChg chg="addSp delSp modSp add mod delAnim modAnim">
        <pc:chgData name="Praveen Namakkal Mohankumar" userId="8059d15b-4f8c-44f0-86d6-597a7b49ae19" providerId="ADAL" clId="{BDB03D16-A34D-364E-ACE8-9481A7C1E651}" dt="2024-05-23T04:50:39.055" v="1448"/>
        <pc:sldMkLst>
          <pc:docMk/>
          <pc:sldMk cId="745404430" sldId="8282"/>
        </pc:sldMkLst>
        <pc:spChg chg="add del mod">
          <ac:chgData name="Praveen Namakkal Mohankumar" userId="8059d15b-4f8c-44f0-86d6-597a7b49ae19" providerId="ADAL" clId="{BDB03D16-A34D-364E-ACE8-9481A7C1E651}" dt="2024-05-23T03:48:05.449" v="513" actId="478"/>
          <ac:spMkLst>
            <pc:docMk/>
            <pc:sldMk cId="745404430" sldId="8282"/>
            <ac:spMk id="10" creationId="{F581ED74-1E4E-C0F0-BD55-78C79EA2E24B}"/>
          </ac:spMkLst>
        </pc:spChg>
        <pc:spChg chg="mod">
          <ac:chgData name="Praveen Namakkal Mohankumar" userId="8059d15b-4f8c-44f0-86d6-597a7b49ae19" providerId="ADAL" clId="{BDB03D16-A34D-364E-ACE8-9481A7C1E651}" dt="2024-05-23T03:43:52.087" v="488"/>
          <ac:spMkLst>
            <pc:docMk/>
            <pc:sldMk cId="745404430" sldId="8282"/>
            <ac:spMk id="11" creationId="{00000000-0000-0000-0000-000000000000}"/>
          </ac:spMkLst>
        </pc:spChg>
        <pc:spChg chg="add del mod">
          <ac:chgData name="Praveen Namakkal Mohankumar" userId="8059d15b-4f8c-44f0-86d6-597a7b49ae19" providerId="ADAL" clId="{BDB03D16-A34D-364E-ACE8-9481A7C1E651}" dt="2024-05-23T03:48:05.449" v="513" actId="478"/>
          <ac:spMkLst>
            <pc:docMk/>
            <pc:sldMk cId="745404430" sldId="8282"/>
            <ac:spMk id="12" creationId="{06FBFF6B-E1EE-BE23-450A-A555AC97C359}"/>
          </ac:spMkLst>
        </pc:spChg>
        <pc:spChg chg="add del mod">
          <ac:chgData name="Praveen Namakkal Mohankumar" userId="8059d15b-4f8c-44f0-86d6-597a7b49ae19" providerId="ADAL" clId="{BDB03D16-A34D-364E-ACE8-9481A7C1E651}" dt="2024-05-23T03:48:05.449" v="513" actId="478"/>
          <ac:spMkLst>
            <pc:docMk/>
            <pc:sldMk cId="745404430" sldId="8282"/>
            <ac:spMk id="13" creationId="{1D69F242-9C2C-D39D-5E96-FA88F97A1670}"/>
          </ac:spMkLst>
        </pc:spChg>
        <pc:spChg chg="add del mod">
          <ac:chgData name="Praveen Namakkal Mohankumar" userId="8059d15b-4f8c-44f0-86d6-597a7b49ae19" providerId="ADAL" clId="{BDB03D16-A34D-364E-ACE8-9481A7C1E651}" dt="2024-05-23T03:48:05.449" v="513" actId="478"/>
          <ac:spMkLst>
            <pc:docMk/>
            <pc:sldMk cId="745404430" sldId="8282"/>
            <ac:spMk id="14" creationId="{A5B21756-3CEC-9FAB-7299-C836218FC016}"/>
          </ac:spMkLst>
        </pc:spChg>
        <pc:spChg chg="add del mod">
          <ac:chgData name="Praveen Namakkal Mohankumar" userId="8059d15b-4f8c-44f0-86d6-597a7b49ae19" providerId="ADAL" clId="{BDB03D16-A34D-364E-ACE8-9481A7C1E651}" dt="2024-05-23T03:48:05.449" v="513" actId="478"/>
          <ac:spMkLst>
            <pc:docMk/>
            <pc:sldMk cId="745404430" sldId="8282"/>
            <ac:spMk id="15" creationId="{C925EE49-AE60-F3AA-343C-B84C88799EF4}"/>
          </ac:spMkLst>
        </pc:spChg>
        <pc:spChg chg="add del mod">
          <ac:chgData name="Praveen Namakkal Mohankumar" userId="8059d15b-4f8c-44f0-86d6-597a7b49ae19" providerId="ADAL" clId="{BDB03D16-A34D-364E-ACE8-9481A7C1E651}" dt="2024-05-23T03:48:05.449" v="513" actId="478"/>
          <ac:spMkLst>
            <pc:docMk/>
            <pc:sldMk cId="745404430" sldId="8282"/>
            <ac:spMk id="27" creationId="{3FA883D0-1D45-31A5-37D1-8DD337010DD2}"/>
          </ac:spMkLst>
        </pc:spChg>
        <pc:spChg chg="add del mod">
          <ac:chgData name="Praveen Namakkal Mohankumar" userId="8059d15b-4f8c-44f0-86d6-597a7b49ae19" providerId="ADAL" clId="{BDB03D16-A34D-364E-ACE8-9481A7C1E651}" dt="2024-05-23T03:48:05.449" v="513" actId="478"/>
          <ac:spMkLst>
            <pc:docMk/>
            <pc:sldMk cId="745404430" sldId="8282"/>
            <ac:spMk id="28" creationId="{3E3FD625-8363-BFBD-D04D-7C8FE47351CD}"/>
          </ac:spMkLst>
        </pc:spChg>
        <pc:spChg chg="del">
          <ac:chgData name="Praveen Namakkal Mohankumar" userId="8059d15b-4f8c-44f0-86d6-597a7b49ae19" providerId="ADAL" clId="{BDB03D16-A34D-364E-ACE8-9481A7C1E651}" dt="2024-05-23T03:43:36.331" v="480" actId="478"/>
          <ac:spMkLst>
            <pc:docMk/>
            <pc:sldMk cId="745404430" sldId="8282"/>
            <ac:spMk id="34" creationId="{4B86D7B2-2074-511B-3E57-9AFD587A1FB5}"/>
          </ac:spMkLst>
        </pc:spChg>
        <pc:spChg chg="del">
          <ac:chgData name="Praveen Namakkal Mohankumar" userId="8059d15b-4f8c-44f0-86d6-597a7b49ae19" providerId="ADAL" clId="{BDB03D16-A34D-364E-ACE8-9481A7C1E651}" dt="2024-05-23T03:43:36.331" v="480" actId="478"/>
          <ac:spMkLst>
            <pc:docMk/>
            <pc:sldMk cId="745404430" sldId="8282"/>
            <ac:spMk id="35" creationId="{483A8370-4116-81BC-E92E-FEC28DEAFCE1}"/>
          </ac:spMkLst>
        </pc:spChg>
        <pc:spChg chg="del">
          <ac:chgData name="Praveen Namakkal Mohankumar" userId="8059d15b-4f8c-44f0-86d6-597a7b49ae19" providerId="ADAL" clId="{BDB03D16-A34D-364E-ACE8-9481A7C1E651}" dt="2024-05-23T03:43:36.331" v="480" actId="478"/>
          <ac:spMkLst>
            <pc:docMk/>
            <pc:sldMk cId="745404430" sldId="8282"/>
            <ac:spMk id="36" creationId="{6715939F-79F7-FFD6-6C01-B4836E7E23A9}"/>
          </ac:spMkLst>
        </pc:spChg>
        <pc:spChg chg="del">
          <ac:chgData name="Praveen Namakkal Mohankumar" userId="8059d15b-4f8c-44f0-86d6-597a7b49ae19" providerId="ADAL" clId="{BDB03D16-A34D-364E-ACE8-9481A7C1E651}" dt="2024-05-23T03:43:36.331" v="480" actId="478"/>
          <ac:spMkLst>
            <pc:docMk/>
            <pc:sldMk cId="745404430" sldId="8282"/>
            <ac:spMk id="37" creationId="{221BC9D0-182C-B88A-AF79-D36AA9ADFBF5}"/>
          </ac:spMkLst>
        </pc:spChg>
        <pc:spChg chg="del">
          <ac:chgData name="Praveen Namakkal Mohankumar" userId="8059d15b-4f8c-44f0-86d6-597a7b49ae19" providerId="ADAL" clId="{BDB03D16-A34D-364E-ACE8-9481A7C1E651}" dt="2024-05-23T03:43:36.331" v="480" actId="478"/>
          <ac:spMkLst>
            <pc:docMk/>
            <pc:sldMk cId="745404430" sldId="8282"/>
            <ac:spMk id="38" creationId="{E7529D57-29BF-B276-EA37-9D7061672FED}"/>
          </ac:spMkLst>
        </pc:spChg>
        <pc:spChg chg="del">
          <ac:chgData name="Praveen Namakkal Mohankumar" userId="8059d15b-4f8c-44f0-86d6-597a7b49ae19" providerId="ADAL" clId="{BDB03D16-A34D-364E-ACE8-9481A7C1E651}" dt="2024-05-23T03:43:36.331" v="480" actId="478"/>
          <ac:spMkLst>
            <pc:docMk/>
            <pc:sldMk cId="745404430" sldId="8282"/>
            <ac:spMk id="39" creationId="{05329731-C231-8307-1267-837DA39A3466}"/>
          </ac:spMkLst>
        </pc:spChg>
        <pc:spChg chg="del">
          <ac:chgData name="Praveen Namakkal Mohankumar" userId="8059d15b-4f8c-44f0-86d6-597a7b49ae19" providerId="ADAL" clId="{BDB03D16-A34D-364E-ACE8-9481A7C1E651}" dt="2024-05-23T03:43:36.331" v="480" actId="478"/>
          <ac:spMkLst>
            <pc:docMk/>
            <pc:sldMk cId="745404430" sldId="8282"/>
            <ac:spMk id="40" creationId="{1A6E87F6-0041-9B15-A53D-559419981E7F}"/>
          </ac:spMkLst>
        </pc:spChg>
        <pc:spChg chg="del">
          <ac:chgData name="Praveen Namakkal Mohankumar" userId="8059d15b-4f8c-44f0-86d6-597a7b49ae19" providerId="ADAL" clId="{BDB03D16-A34D-364E-ACE8-9481A7C1E651}" dt="2024-05-23T03:43:36.331" v="480" actId="478"/>
          <ac:spMkLst>
            <pc:docMk/>
            <pc:sldMk cId="745404430" sldId="8282"/>
            <ac:spMk id="41" creationId="{4CDDC0B3-D9ED-9DBB-90F0-50E169E95E96}"/>
          </ac:spMkLst>
        </pc:spChg>
        <pc:spChg chg="add del mod">
          <ac:chgData name="Praveen Namakkal Mohankumar" userId="8059d15b-4f8c-44f0-86d6-597a7b49ae19" providerId="ADAL" clId="{BDB03D16-A34D-364E-ACE8-9481A7C1E651}" dt="2024-05-23T03:52:27.588" v="619" actId="478"/>
          <ac:spMkLst>
            <pc:docMk/>
            <pc:sldMk cId="745404430" sldId="8282"/>
            <ac:spMk id="45" creationId="{AC66EA41-0E56-CECA-2469-E8AEF61E29F3}"/>
          </ac:spMkLst>
        </pc:spChg>
        <pc:spChg chg="add del mod">
          <ac:chgData name="Praveen Namakkal Mohankumar" userId="8059d15b-4f8c-44f0-86d6-597a7b49ae19" providerId="ADAL" clId="{BDB03D16-A34D-364E-ACE8-9481A7C1E651}" dt="2024-05-23T03:52:27.588" v="619" actId="478"/>
          <ac:spMkLst>
            <pc:docMk/>
            <pc:sldMk cId="745404430" sldId="8282"/>
            <ac:spMk id="46" creationId="{5DE8D064-B92E-D6A5-9720-CFDC25362ED4}"/>
          </ac:spMkLst>
        </pc:spChg>
        <pc:spChg chg="add del mod">
          <ac:chgData name="Praveen Namakkal Mohankumar" userId="8059d15b-4f8c-44f0-86d6-597a7b49ae19" providerId="ADAL" clId="{BDB03D16-A34D-364E-ACE8-9481A7C1E651}" dt="2024-05-23T03:52:27.588" v="619" actId="478"/>
          <ac:spMkLst>
            <pc:docMk/>
            <pc:sldMk cId="745404430" sldId="8282"/>
            <ac:spMk id="47" creationId="{FB8D1978-5AA8-6F5C-48F7-2279C32E533D}"/>
          </ac:spMkLst>
        </pc:spChg>
        <pc:spChg chg="add del mod">
          <ac:chgData name="Praveen Namakkal Mohankumar" userId="8059d15b-4f8c-44f0-86d6-597a7b49ae19" providerId="ADAL" clId="{BDB03D16-A34D-364E-ACE8-9481A7C1E651}" dt="2024-05-23T03:52:27.588" v="619" actId="478"/>
          <ac:spMkLst>
            <pc:docMk/>
            <pc:sldMk cId="745404430" sldId="8282"/>
            <ac:spMk id="48" creationId="{B365315D-1D17-825C-32F5-1B7D6C12075B}"/>
          </ac:spMkLst>
        </pc:spChg>
        <pc:spChg chg="add del mod">
          <ac:chgData name="Praveen Namakkal Mohankumar" userId="8059d15b-4f8c-44f0-86d6-597a7b49ae19" providerId="ADAL" clId="{BDB03D16-A34D-364E-ACE8-9481A7C1E651}" dt="2024-05-23T03:52:27.588" v="619" actId="478"/>
          <ac:spMkLst>
            <pc:docMk/>
            <pc:sldMk cId="745404430" sldId="8282"/>
            <ac:spMk id="49" creationId="{6087324D-C79E-6F08-1F3D-F86CC8B09C28}"/>
          </ac:spMkLst>
        </pc:spChg>
        <pc:spChg chg="add del mod">
          <ac:chgData name="Praveen Namakkal Mohankumar" userId="8059d15b-4f8c-44f0-86d6-597a7b49ae19" providerId="ADAL" clId="{BDB03D16-A34D-364E-ACE8-9481A7C1E651}" dt="2024-05-23T03:52:27.588" v="619" actId="478"/>
          <ac:spMkLst>
            <pc:docMk/>
            <pc:sldMk cId="745404430" sldId="8282"/>
            <ac:spMk id="50" creationId="{F0542A79-B72C-BBC9-9D9A-FC18CE767277}"/>
          </ac:spMkLst>
        </pc:spChg>
        <pc:spChg chg="add del mod">
          <ac:chgData name="Praveen Namakkal Mohankumar" userId="8059d15b-4f8c-44f0-86d6-597a7b49ae19" providerId="ADAL" clId="{BDB03D16-A34D-364E-ACE8-9481A7C1E651}" dt="2024-05-23T03:52:27.588" v="619" actId="478"/>
          <ac:spMkLst>
            <pc:docMk/>
            <pc:sldMk cId="745404430" sldId="8282"/>
            <ac:spMk id="51" creationId="{B5C1AC70-C459-FA96-7DCD-B443CA026403}"/>
          </ac:spMkLst>
        </pc:spChg>
        <pc:spChg chg="add del mod">
          <ac:chgData name="Praveen Namakkal Mohankumar" userId="8059d15b-4f8c-44f0-86d6-597a7b49ae19" providerId="ADAL" clId="{BDB03D16-A34D-364E-ACE8-9481A7C1E651}" dt="2024-05-23T03:52:27.588" v="619" actId="478"/>
          <ac:spMkLst>
            <pc:docMk/>
            <pc:sldMk cId="745404430" sldId="8282"/>
            <ac:spMk id="52" creationId="{F23DA93D-7AB4-F41D-C43D-05606F13F607}"/>
          </ac:spMkLst>
        </pc:spChg>
        <pc:spChg chg="add del mod">
          <ac:chgData name="Praveen Namakkal Mohankumar" userId="8059d15b-4f8c-44f0-86d6-597a7b49ae19" providerId="ADAL" clId="{BDB03D16-A34D-364E-ACE8-9481A7C1E651}" dt="2024-05-23T03:52:27.588" v="619" actId="478"/>
          <ac:spMkLst>
            <pc:docMk/>
            <pc:sldMk cId="745404430" sldId="8282"/>
            <ac:spMk id="53" creationId="{C5BE10C3-9D1F-07BA-798F-E30EBCFCB38B}"/>
          </ac:spMkLst>
        </pc:spChg>
        <pc:spChg chg="add del mod">
          <ac:chgData name="Praveen Namakkal Mohankumar" userId="8059d15b-4f8c-44f0-86d6-597a7b49ae19" providerId="ADAL" clId="{BDB03D16-A34D-364E-ACE8-9481A7C1E651}" dt="2024-05-23T03:52:27.588" v="619" actId="478"/>
          <ac:spMkLst>
            <pc:docMk/>
            <pc:sldMk cId="745404430" sldId="8282"/>
            <ac:spMk id="54" creationId="{5FFF1ECF-437A-314E-49CB-13BF5A809902}"/>
          </ac:spMkLst>
        </pc:spChg>
        <pc:spChg chg="add del mod">
          <ac:chgData name="Praveen Namakkal Mohankumar" userId="8059d15b-4f8c-44f0-86d6-597a7b49ae19" providerId="ADAL" clId="{BDB03D16-A34D-364E-ACE8-9481A7C1E651}" dt="2024-05-23T03:52:27.588" v="619" actId="478"/>
          <ac:spMkLst>
            <pc:docMk/>
            <pc:sldMk cId="745404430" sldId="8282"/>
            <ac:spMk id="55" creationId="{1A2ABA79-0B15-BECB-6339-8DDBF0A33887}"/>
          </ac:spMkLst>
        </pc:spChg>
        <pc:spChg chg="add del mod">
          <ac:chgData name="Praveen Namakkal Mohankumar" userId="8059d15b-4f8c-44f0-86d6-597a7b49ae19" providerId="ADAL" clId="{BDB03D16-A34D-364E-ACE8-9481A7C1E651}" dt="2024-05-23T03:52:27.588" v="619" actId="478"/>
          <ac:spMkLst>
            <pc:docMk/>
            <pc:sldMk cId="745404430" sldId="8282"/>
            <ac:spMk id="56" creationId="{67E4AD51-7930-74BD-61A7-92226C2E3AF5}"/>
          </ac:spMkLst>
        </pc:spChg>
        <pc:spChg chg="mod">
          <ac:chgData name="Praveen Namakkal Mohankumar" userId="8059d15b-4f8c-44f0-86d6-597a7b49ae19" providerId="ADAL" clId="{BDB03D16-A34D-364E-ACE8-9481A7C1E651}" dt="2024-05-23T04:12:54.952" v="918" actId="1037"/>
          <ac:spMkLst>
            <pc:docMk/>
            <pc:sldMk cId="745404430" sldId="8282"/>
            <ac:spMk id="58" creationId="{EFFEE101-7AA1-73ED-DD9B-54442F577EF7}"/>
          </ac:spMkLst>
        </pc:spChg>
        <pc:spChg chg="add mod">
          <ac:chgData name="Praveen Namakkal Mohankumar" userId="8059d15b-4f8c-44f0-86d6-597a7b49ae19" providerId="ADAL" clId="{BDB03D16-A34D-364E-ACE8-9481A7C1E651}" dt="2024-05-23T04:15:12.610" v="954" actId="255"/>
          <ac:spMkLst>
            <pc:docMk/>
            <pc:sldMk cId="745404430" sldId="8282"/>
            <ac:spMk id="60" creationId="{5623AF26-A963-3175-6491-AC7D0787198E}"/>
          </ac:spMkLst>
        </pc:spChg>
        <pc:spChg chg="add del mod">
          <ac:chgData name="Praveen Namakkal Mohankumar" userId="8059d15b-4f8c-44f0-86d6-597a7b49ae19" providerId="ADAL" clId="{BDB03D16-A34D-364E-ACE8-9481A7C1E651}" dt="2024-05-23T04:13:01.492" v="921" actId="478"/>
          <ac:spMkLst>
            <pc:docMk/>
            <pc:sldMk cId="745404430" sldId="8282"/>
            <ac:spMk id="62" creationId="{29CC6AAF-8B65-4DCA-B7AA-2F786F7BC812}"/>
          </ac:spMkLst>
        </pc:spChg>
        <pc:spChg chg="mod">
          <ac:chgData name="Praveen Namakkal Mohankumar" userId="8059d15b-4f8c-44f0-86d6-597a7b49ae19" providerId="ADAL" clId="{BDB03D16-A34D-364E-ACE8-9481A7C1E651}" dt="2024-05-23T04:21:19.907" v="979" actId="20577"/>
          <ac:spMkLst>
            <pc:docMk/>
            <pc:sldMk cId="745404430" sldId="8282"/>
            <ac:spMk id="7168" creationId="{C59AA733-DDA3-48B5-44F1-18E29C5ADA23}"/>
          </ac:spMkLst>
        </pc:spChg>
        <pc:spChg chg="add mod">
          <ac:chgData name="Praveen Namakkal Mohankumar" userId="8059d15b-4f8c-44f0-86d6-597a7b49ae19" providerId="ADAL" clId="{BDB03D16-A34D-364E-ACE8-9481A7C1E651}" dt="2024-05-23T04:15:12.610" v="954" actId="255"/>
          <ac:spMkLst>
            <pc:docMk/>
            <pc:sldMk cId="745404430" sldId="8282"/>
            <ac:spMk id="7173" creationId="{0B82A7C7-690C-84C3-318C-ADABF78734BA}"/>
          </ac:spMkLst>
        </pc:spChg>
        <pc:spChg chg="mod">
          <ac:chgData name="Praveen Namakkal Mohankumar" userId="8059d15b-4f8c-44f0-86d6-597a7b49ae19" providerId="ADAL" clId="{BDB03D16-A34D-364E-ACE8-9481A7C1E651}" dt="2024-05-23T04:21:26.004" v="992" actId="20577"/>
          <ac:spMkLst>
            <pc:docMk/>
            <pc:sldMk cId="745404430" sldId="8282"/>
            <ac:spMk id="7177" creationId="{CC31ACF2-B3B4-75E7-C6F6-15784D7B484B}"/>
          </ac:spMkLst>
        </pc:spChg>
        <pc:spChg chg="add mod">
          <ac:chgData name="Praveen Namakkal Mohankumar" userId="8059d15b-4f8c-44f0-86d6-597a7b49ae19" providerId="ADAL" clId="{BDB03D16-A34D-364E-ACE8-9481A7C1E651}" dt="2024-05-23T04:20:31.054" v="966" actId="1076"/>
          <ac:spMkLst>
            <pc:docMk/>
            <pc:sldMk cId="745404430" sldId="8282"/>
            <ac:spMk id="7179" creationId="{BE529351-3CBF-BF7F-EB2B-3FA7A71A587A}"/>
          </ac:spMkLst>
        </pc:spChg>
        <pc:grpChg chg="add mod">
          <ac:chgData name="Praveen Namakkal Mohankumar" userId="8059d15b-4f8c-44f0-86d6-597a7b49ae19" providerId="ADAL" clId="{BDB03D16-A34D-364E-ACE8-9481A7C1E651}" dt="2024-05-23T04:12:54.952" v="918" actId="1037"/>
          <ac:grpSpMkLst>
            <pc:docMk/>
            <pc:sldMk cId="745404430" sldId="8282"/>
            <ac:grpSpMk id="57" creationId="{7E2F0C6D-21A7-A7AE-F3B1-E6E33164D8C6}"/>
          </ac:grpSpMkLst>
        </pc:grpChg>
        <pc:grpChg chg="add mod">
          <ac:chgData name="Praveen Namakkal Mohankumar" userId="8059d15b-4f8c-44f0-86d6-597a7b49ae19" providerId="ADAL" clId="{BDB03D16-A34D-364E-ACE8-9481A7C1E651}" dt="2024-05-23T04:13:07.679" v="923" actId="1076"/>
          <ac:grpSpMkLst>
            <pc:docMk/>
            <pc:sldMk cId="745404430" sldId="8282"/>
            <ac:grpSpMk id="63" creationId="{2CE6A668-CB86-7C9D-C868-931C6E3B5254}"/>
          </ac:grpSpMkLst>
        </pc:grpChg>
        <pc:grpChg chg="add mod">
          <ac:chgData name="Praveen Namakkal Mohankumar" userId="8059d15b-4f8c-44f0-86d6-597a7b49ae19" providerId="ADAL" clId="{BDB03D16-A34D-364E-ACE8-9481A7C1E651}" dt="2024-05-23T04:19:27.126" v="962" actId="1076"/>
          <ac:grpSpMkLst>
            <pc:docMk/>
            <pc:sldMk cId="745404430" sldId="8282"/>
            <ac:grpSpMk id="7175" creationId="{586B37D4-3B91-1904-BE08-B658AC3615B4}"/>
          </ac:grpSpMkLst>
        </pc:grpChg>
        <pc:picChg chg="add del mod">
          <ac:chgData name="Praveen Namakkal Mohankumar" userId="8059d15b-4f8c-44f0-86d6-597a7b49ae19" providerId="ADAL" clId="{BDB03D16-A34D-364E-ACE8-9481A7C1E651}" dt="2024-05-23T03:48:05.449" v="513" actId="478"/>
          <ac:picMkLst>
            <pc:docMk/>
            <pc:sldMk cId="745404430" sldId="8282"/>
            <ac:picMk id="3" creationId="{0EFECE30-62D8-17F7-5571-4EE8560A9065}"/>
          </ac:picMkLst>
        </pc:picChg>
        <pc:picChg chg="add del mod">
          <ac:chgData name="Praveen Namakkal Mohankumar" userId="8059d15b-4f8c-44f0-86d6-597a7b49ae19" providerId="ADAL" clId="{BDB03D16-A34D-364E-ACE8-9481A7C1E651}" dt="2024-05-23T03:48:05.449" v="513" actId="478"/>
          <ac:picMkLst>
            <pc:docMk/>
            <pc:sldMk cId="745404430" sldId="8282"/>
            <ac:picMk id="4" creationId="{2DC0247B-603D-01BE-2496-42B1ECBD6E84}"/>
          </ac:picMkLst>
        </pc:picChg>
        <pc:picChg chg="del mod">
          <ac:chgData name="Praveen Namakkal Mohankumar" userId="8059d15b-4f8c-44f0-86d6-597a7b49ae19" providerId="ADAL" clId="{BDB03D16-A34D-364E-ACE8-9481A7C1E651}" dt="2024-05-23T04:50:38.853" v="1447" actId="478"/>
          <ac:picMkLst>
            <pc:docMk/>
            <pc:sldMk cId="745404430" sldId="8282"/>
            <ac:picMk id="5" creationId="{CAB5CC40-92E8-52DE-270E-424F66FDC3CE}"/>
          </ac:picMkLst>
        </pc:picChg>
        <pc:picChg chg="add del mod">
          <ac:chgData name="Praveen Namakkal Mohankumar" userId="8059d15b-4f8c-44f0-86d6-597a7b49ae19" providerId="ADAL" clId="{BDB03D16-A34D-364E-ACE8-9481A7C1E651}" dt="2024-05-23T03:48:05.449" v="513" actId="478"/>
          <ac:picMkLst>
            <pc:docMk/>
            <pc:sldMk cId="745404430" sldId="8282"/>
            <ac:picMk id="6" creationId="{5AC8A4C8-20C1-9F4E-61C8-F509FAB9058E}"/>
          </ac:picMkLst>
        </pc:picChg>
        <pc:picChg chg="add del mod">
          <ac:chgData name="Praveen Namakkal Mohankumar" userId="8059d15b-4f8c-44f0-86d6-597a7b49ae19" providerId="ADAL" clId="{BDB03D16-A34D-364E-ACE8-9481A7C1E651}" dt="2024-05-23T03:48:05.449" v="513" actId="478"/>
          <ac:picMkLst>
            <pc:docMk/>
            <pc:sldMk cId="745404430" sldId="8282"/>
            <ac:picMk id="7" creationId="{299AF57E-878F-E828-1348-AC518685B18A}"/>
          </ac:picMkLst>
        </pc:picChg>
        <pc:picChg chg="add del mod">
          <ac:chgData name="Praveen Namakkal Mohankumar" userId="8059d15b-4f8c-44f0-86d6-597a7b49ae19" providerId="ADAL" clId="{BDB03D16-A34D-364E-ACE8-9481A7C1E651}" dt="2024-05-23T03:47:31.472" v="501" actId="478"/>
          <ac:picMkLst>
            <pc:docMk/>
            <pc:sldMk cId="745404430" sldId="8282"/>
            <ac:picMk id="8" creationId="{28244156-46A4-1337-4C82-AA15FC821495}"/>
          </ac:picMkLst>
        </pc:picChg>
        <pc:picChg chg="add del mod">
          <ac:chgData name="Praveen Namakkal Mohankumar" userId="8059d15b-4f8c-44f0-86d6-597a7b49ae19" providerId="ADAL" clId="{BDB03D16-A34D-364E-ACE8-9481A7C1E651}" dt="2024-05-23T03:47:16.742" v="491" actId="478"/>
          <ac:picMkLst>
            <pc:docMk/>
            <pc:sldMk cId="745404430" sldId="8282"/>
            <ac:picMk id="9" creationId="{01947DA6-D4CF-7CE9-61CC-59B3C3897EC6}"/>
          </ac:picMkLst>
        </pc:picChg>
        <pc:picChg chg="add del mod">
          <ac:chgData name="Praveen Namakkal Mohankumar" userId="8059d15b-4f8c-44f0-86d6-597a7b49ae19" providerId="ADAL" clId="{BDB03D16-A34D-364E-ACE8-9481A7C1E651}" dt="2024-05-23T03:48:05.449" v="513" actId="478"/>
          <ac:picMkLst>
            <pc:docMk/>
            <pc:sldMk cId="745404430" sldId="8282"/>
            <ac:picMk id="21" creationId="{88D76E36-4036-F38C-ECF6-E840F2D52C03}"/>
          </ac:picMkLst>
        </pc:picChg>
        <pc:picChg chg="add del mod">
          <ac:chgData name="Praveen Namakkal Mohankumar" userId="8059d15b-4f8c-44f0-86d6-597a7b49ae19" providerId="ADAL" clId="{BDB03D16-A34D-364E-ACE8-9481A7C1E651}" dt="2024-05-23T03:47:30.617" v="500" actId="478"/>
          <ac:picMkLst>
            <pc:docMk/>
            <pc:sldMk cId="745404430" sldId="8282"/>
            <ac:picMk id="22" creationId="{32D1C848-4784-1FF8-3938-2686C37C2DD1}"/>
          </ac:picMkLst>
        </pc:picChg>
        <pc:picChg chg="add del mod">
          <ac:chgData name="Praveen Namakkal Mohankumar" userId="8059d15b-4f8c-44f0-86d6-597a7b49ae19" providerId="ADAL" clId="{BDB03D16-A34D-364E-ACE8-9481A7C1E651}" dt="2024-05-23T03:48:05.449" v="513" actId="478"/>
          <ac:picMkLst>
            <pc:docMk/>
            <pc:sldMk cId="745404430" sldId="8282"/>
            <ac:picMk id="23" creationId="{F2BFD2BE-9479-4146-F6E9-EAC61228A4B9}"/>
          </ac:picMkLst>
        </pc:picChg>
        <pc:picChg chg="add del mod">
          <ac:chgData name="Praveen Namakkal Mohankumar" userId="8059d15b-4f8c-44f0-86d6-597a7b49ae19" providerId="ADAL" clId="{BDB03D16-A34D-364E-ACE8-9481A7C1E651}" dt="2024-05-23T03:47:27.033" v="497" actId="478"/>
          <ac:picMkLst>
            <pc:docMk/>
            <pc:sldMk cId="745404430" sldId="8282"/>
            <ac:picMk id="24" creationId="{999D3BBA-0354-AC25-865F-47D1E150D0EF}"/>
          </ac:picMkLst>
        </pc:picChg>
        <pc:picChg chg="add del mod">
          <ac:chgData name="Praveen Namakkal Mohankumar" userId="8059d15b-4f8c-44f0-86d6-597a7b49ae19" providerId="ADAL" clId="{BDB03D16-A34D-364E-ACE8-9481A7C1E651}" dt="2024-05-23T03:47:29.280" v="499" actId="478"/>
          <ac:picMkLst>
            <pc:docMk/>
            <pc:sldMk cId="745404430" sldId="8282"/>
            <ac:picMk id="25" creationId="{37EA1F71-8CC2-44B7-4B6F-85F27DB97575}"/>
          </ac:picMkLst>
        </pc:picChg>
        <pc:picChg chg="add del mod">
          <ac:chgData name="Praveen Namakkal Mohankumar" userId="8059d15b-4f8c-44f0-86d6-597a7b49ae19" providerId="ADAL" clId="{BDB03D16-A34D-364E-ACE8-9481A7C1E651}" dt="2024-05-23T03:47:28.199" v="498" actId="478"/>
          <ac:picMkLst>
            <pc:docMk/>
            <pc:sldMk cId="745404430" sldId="8282"/>
            <ac:picMk id="26" creationId="{989CED45-B722-30DE-AEB6-16F3EAC5D079}"/>
          </ac:picMkLst>
        </pc:picChg>
        <pc:picChg chg="add del mod">
          <ac:chgData name="Praveen Namakkal Mohankumar" userId="8059d15b-4f8c-44f0-86d6-597a7b49ae19" providerId="ADAL" clId="{BDB03D16-A34D-364E-ACE8-9481A7C1E651}" dt="2024-05-23T03:48:05.449" v="513" actId="478"/>
          <ac:picMkLst>
            <pc:docMk/>
            <pc:sldMk cId="745404430" sldId="8282"/>
            <ac:picMk id="29" creationId="{4D95B7F4-0B8D-FC59-D297-DAEA82706203}"/>
          </ac:picMkLst>
        </pc:picChg>
        <pc:picChg chg="add del mod">
          <ac:chgData name="Praveen Namakkal Mohankumar" userId="8059d15b-4f8c-44f0-86d6-597a7b49ae19" providerId="ADAL" clId="{BDB03D16-A34D-364E-ACE8-9481A7C1E651}" dt="2024-05-23T03:48:05.449" v="513" actId="478"/>
          <ac:picMkLst>
            <pc:docMk/>
            <pc:sldMk cId="745404430" sldId="8282"/>
            <ac:picMk id="30" creationId="{09791A2F-8B8D-AFEE-E499-5BAB37683FD2}"/>
          </ac:picMkLst>
        </pc:picChg>
        <pc:picChg chg="add del mod">
          <ac:chgData name="Praveen Namakkal Mohankumar" userId="8059d15b-4f8c-44f0-86d6-597a7b49ae19" providerId="ADAL" clId="{BDB03D16-A34D-364E-ACE8-9481A7C1E651}" dt="2024-05-23T03:48:05.449" v="513" actId="478"/>
          <ac:picMkLst>
            <pc:docMk/>
            <pc:sldMk cId="745404430" sldId="8282"/>
            <ac:picMk id="31" creationId="{BC4B2A06-27F2-8DE2-DB2B-C2EF1BB0A3B6}"/>
          </ac:picMkLst>
        </pc:picChg>
        <pc:picChg chg="add del mod">
          <ac:chgData name="Praveen Namakkal Mohankumar" userId="8059d15b-4f8c-44f0-86d6-597a7b49ae19" providerId="ADAL" clId="{BDB03D16-A34D-364E-ACE8-9481A7C1E651}" dt="2024-05-23T03:48:05.449" v="513" actId="478"/>
          <ac:picMkLst>
            <pc:docMk/>
            <pc:sldMk cId="745404430" sldId="8282"/>
            <ac:picMk id="32" creationId="{0EEE0E59-1331-E5D7-91A0-DC9B6D179317}"/>
          </ac:picMkLst>
        </pc:picChg>
        <pc:picChg chg="add del mod">
          <ac:chgData name="Praveen Namakkal Mohankumar" userId="8059d15b-4f8c-44f0-86d6-597a7b49ae19" providerId="ADAL" clId="{BDB03D16-A34D-364E-ACE8-9481A7C1E651}" dt="2024-05-23T03:48:05.449" v="513" actId="478"/>
          <ac:picMkLst>
            <pc:docMk/>
            <pc:sldMk cId="745404430" sldId="8282"/>
            <ac:picMk id="33" creationId="{7718612F-62D0-B0C7-4743-B917676F563F}"/>
          </ac:picMkLst>
        </pc:picChg>
        <pc:picChg chg="add del mod">
          <ac:chgData name="Praveen Namakkal Mohankumar" userId="8059d15b-4f8c-44f0-86d6-597a7b49ae19" providerId="ADAL" clId="{BDB03D16-A34D-364E-ACE8-9481A7C1E651}" dt="2024-05-23T03:48:05.449" v="513" actId="478"/>
          <ac:picMkLst>
            <pc:docMk/>
            <pc:sldMk cId="745404430" sldId="8282"/>
            <ac:picMk id="42" creationId="{BDFEAEAC-3F09-5471-F92D-2BEE6344EF36}"/>
          </ac:picMkLst>
        </pc:picChg>
        <pc:picChg chg="add del mod">
          <ac:chgData name="Praveen Namakkal Mohankumar" userId="8059d15b-4f8c-44f0-86d6-597a7b49ae19" providerId="ADAL" clId="{BDB03D16-A34D-364E-ACE8-9481A7C1E651}" dt="2024-05-23T03:48:05.449" v="513" actId="478"/>
          <ac:picMkLst>
            <pc:docMk/>
            <pc:sldMk cId="745404430" sldId="8282"/>
            <ac:picMk id="43" creationId="{2C263520-FDDC-DF93-C2F6-F365CE86161F}"/>
          </ac:picMkLst>
        </pc:picChg>
        <pc:picChg chg="add del mod">
          <ac:chgData name="Praveen Namakkal Mohankumar" userId="8059d15b-4f8c-44f0-86d6-597a7b49ae19" providerId="ADAL" clId="{BDB03D16-A34D-364E-ACE8-9481A7C1E651}" dt="2024-05-23T04:13:01.492" v="921" actId="478"/>
          <ac:picMkLst>
            <pc:docMk/>
            <pc:sldMk cId="745404430" sldId="8282"/>
            <ac:picMk id="61" creationId="{8070204F-6145-4F9B-D64D-2622C4BA6A90}"/>
          </ac:picMkLst>
        </pc:picChg>
        <pc:picChg chg="add del mod">
          <ac:chgData name="Praveen Namakkal Mohankumar" userId="8059d15b-4f8c-44f0-86d6-597a7b49ae19" providerId="ADAL" clId="{BDB03D16-A34D-364E-ACE8-9481A7C1E651}" dt="2024-05-23T04:02:56.421" v="759" actId="478"/>
          <ac:picMkLst>
            <pc:docMk/>
            <pc:sldMk cId="745404430" sldId="8282"/>
            <ac:picMk id="7170" creationId="{F2C0C796-4DA8-B6C2-38C2-AEAFE6D77FC8}"/>
          </ac:picMkLst>
        </pc:picChg>
        <pc:picChg chg="add del mod">
          <ac:chgData name="Praveen Namakkal Mohankumar" userId="8059d15b-4f8c-44f0-86d6-597a7b49ae19" providerId="ADAL" clId="{BDB03D16-A34D-364E-ACE8-9481A7C1E651}" dt="2024-05-23T04:13:36.332" v="944" actId="478"/>
          <ac:picMkLst>
            <pc:docMk/>
            <pc:sldMk cId="745404430" sldId="8282"/>
            <ac:picMk id="7171" creationId="{38529DF6-F22F-64A7-EFDE-1A5C65800FB5}"/>
          </ac:picMkLst>
        </pc:picChg>
        <pc:picChg chg="add mod">
          <ac:chgData name="Praveen Namakkal Mohankumar" userId="8059d15b-4f8c-44f0-86d6-597a7b49ae19" providerId="ADAL" clId="{BDB03D16-A34D-364E-ACE8-9481A7C1E651}" dt="2024-05-23T04:12:54.952" v="918" actId="1037"/>
          <ac:picMkLst>
            <pc:docMk/>
            <pc:sldMk cId="745404430" sldId="8282"/>
            <ac:picMk id="7172" creationId="{C653951B-820F-DDAA-81A2-B9E03CAC3475}"/>
          </ac:picMkLst>
        </pc:picChg>
        <pc:picChg chg="add mod">
          <ac:chgData name="Praveen Namakkal Mohankumar" userId="8059d15b-4f8c-44f0-86d6-597a7b49ae19" providerId="ADAL" clId="{BDB03D16-A34D-364E-ACE8-9481A7C1E651}" dt="2024-05-23T04:13:49.992" v="947" actId="1076"/>
          <ac:picMkLst>
            <pc:docMk/>
            <pc:sldMk cId="745404430" sldId="8282"/>
            <ac:picMk id="7174" creationId="{EBC0E9BD-3238-6BD2-E344-A88A3D58F7C0}"/>
          </ac:picMkLst>
        </pc:picChg>
        <pc:picChg chg="add mod">
          <ac:chgData name="Praveen Namakkal Mohankumar" userId="8059d15b-4f8c-44f0-86d6-597a7b49ae19" providerId="ADAL" clId="{BDB03D16-A34D-364E-ACE8-9481A7C1E651}" dt="2024-05-23T04:19:19.388" v="960" actId="1076"/>
          <ac:picMkLst>
            <pc:docMk/>
            <pc:sldMk cId="745404430" sldId="8282"/>
            <ac:picMk id="7176" creationId="{F592B1D7-6987-044B-6F52-3E3DC600B3B0}"/>
          </ac:picMkLst>
        </pc:picChg>
        <pc:picChg chg="add mod">
          <ac:chgData name="Praveen Namakkal Mohankumar" userId="8059d15b-4f8c-44f0-86d6-597a7b49ae19" providerId="ADAL" clId="{BDB03D16-A34D-364E-ACE8-9481A7C1E651}" dt="2024-05-23T04:50:39.055" v="1448"/>
          <ac:picMkLst>
            <pc:docMk/>
            <pc:sldMk cId="745404430" sldId="8282"/>
            <ac:picMk id="7180" creationId="{6F80AE43-F9D5-A044-D323-BE2AB3E0599E}"/>
          </ac:picMkLst>
        </pc:picChg>
        <pc:cxnChg chg="add del mod">
          <ac:chgData name="Praveen Namakkal Mohankumar" userId="8059d15b-4f8c-44f0-86d6-597a7b49ae19" providerId="ADAL" clId="{BDB03D16-A34D-364E-ACE8-9481A7C1E651}" dt="2024-05-23T03:48:05.449" v="513" actId="478"/>
          <ac:cxnSpMkLst>
            <pc:docMk/>
            <pc:sldMk cId="745404430" sldId="8282"/>
            <ac:cxnSpMk id="16" creationId="{B35951BD-A769-C9D8-3ABE-C39B9F111EE2}"/>
          </ac:cxnSpMkLst>
        </pc:cxnChg>
        <pc:cxnChg chg="add del mod">
          <ac:chgData name="Praveen Namakkal Mohankumar" userId="8059d15b-4f8c-44f0-86d6-597a7b49ae19" providerId="ADAL" clId="{BDB03D16-A34D-364E-ACE8-9481A7C1E651}" dt="2024-05-23T03:48:05.449" v="513" actId="478"/>
          <ac:cxnSpMkLst>
            <pc:docMk/>
            <pc:sldMk cId="745404430" sldId="8282"/>
            <ac:cxnSpMk id="17" creationId="{92E3269E-434E-CBE3-A935-33B2C3985DFF}"/>
          </ac:cxnSpMkLst>
        </pc:cxnChg>
        <pc:cxnChg chg="add del mod">
          <ac:chgData name="Praveen Namakkal Mohankumar" userId="8059d15b-4f8c-44f0-86d6-597a7b49ae19" providerId="ADAL" clId="{BDB03D16-A34D-364E-ACE8-9481A7C1E651}" dt="2024-05-23T03:48:05.449" v="513" actId="478"/>
          <ac:cxnSpMkLst>
            <pc:docMk/>
            <pc:sldMk cId="745404430" sldId="8282"/>
            <ac:cxnSpMk id="18" creationId="{0BAF47DC-4647-E805-1003-3FF9C151F8B6}"/>
          </ac:cxnSpMkLst>
        </pc:cxnChg>
        <pc:cxnChg chg="add del mod">
          <ac:chgData name="Praveen Namakkal Mohankumar" userId="8059d15b-4f8c-44f0-86d6-597a7b49ae19" providerId="ADAL" clId="{BDB03D16-A34D-364E-ACE8-9481A7C1E651}" dt="2024-05-23T03:48:05.449" v="513" actId="478"/>
          <ac:cxnSpMkLst>
            <pc:docMk/>
            <pc:sldMk cId="745404430" sldId="8282"/>
            <ac:cxnSpMk id="19" creationId="{09EA594F-66ED-5754-7B55-D8E93B6CF2C9}"/>
          </ac:cxnSpMkLst>
        </pc:cxnChg>
        <pc:cxnChg chg="add del mod">
          <ac:chgData name="Praveen Namakkal Mohankumar" userId="8059d15b-4f8c-44f0-86d6-597a7b49ae19" providerId="ADAL" clId="{BDB03D16-A34D-364E-ACE8-9481A7C1E651}" dt="2024-05-23T03:48:05.449" v="513" actId="478"/>
          <ac:cxnSpMkLst>
            <pc:docMk/>
            <pc:sldMk cId="745404430" sldId="8282"/>
            <ac:cxnSpMk id="20" creationId="{16E92320-E192-9490-DD44-B6DB1034B873}"/>
          </ac:cxnSpMkLst>
        </pc:cxnChg>
        <pc:cxnChg chg="add del mod">
          <ac:chgData name="Praveen Namakkal Mohankumar" userId="8059d15b-4f8c-44f0-86d6-597a7b49ae19" providerId="ADAL" clId="{BDB03D16-A34D-364E-ACE8-9481A7C1E651}" dt="2024-05-23T03:48:24.440" v="515" actId="478"/>
          <ac:cxnSpMkLst>
            <pc:docMk/>
            <pc:sldMk cId="745404430" sldId="8282"/>
            <ac:cxnSpMk id="44" creationId="{0F2C82A0-EEB4-1D26-778C-AB5420792F5C}"/>
          </ac:cxnSpMkLst>
        </pc:cxnChg>
        <pc:cxnChg chg="mod">
          <ac:chgData name="Praveen Namakkal Mohankumar" userId="8059d15b-4f8c-44f0-86d6-597a7b49ae19" providerId="ADAL" clId="{BDB03D16-A34D-364E-ACE8-9481A7C1E651}" dt="2024-05-23T04:12:54.952" v="918" actId="1037"/>
          <ac:cxnSpMkLst>
            <pc:docMk/>
            <pc:sldMk cId="745404430" sldId="8282"/>
            <ac:cxnSpMk id="59" creationId="{A639722C-B77F-EC49-EBF0-59170872C68C}"/>
          </ac:cxnSpMkLst>
        </pc:cxnChg>
        <pc:cxnChg chg="mod">
          <ac:chgData name="Praveen Namakkal Mohankumar" userId="8059d15b-4f8c-44f0-86d6-597a7b49ae19" providerId="ADAL" clId="{BDB03D16-A34D-364E-ACE8-9481A7C1E651}" dt="2024-05-23T04:13:07.679" v="923" actId="1076"/>
          <ac:cxnSpMkLst>
            <pc:docMk/>
            <pc:sldMk cId="745404430" sldId="8282"/>
            <ac:cxnSpMk id="7169" creationId="{1FFFFF5B-A041-BF6F-D6CB-74DD0761A55C}"/>
          </ac:cxnSpMkLst>
        </pc:cxnChg>
        <pc:cxnChg chg="mod">
          <ac:chgData name="Praveen Namakkal Mohankumar" userId="8059d15b-4f8c-44f0-86d6-597a7b49ae19" providerId="ADAL" clId="{BDB03D16-A34D-364E-ACE8-9481A7C1E651}" dt="2024-05-23T04:19:22.816" v="961"/>
          <ac:cxnSpMkLst>
            <pc:docMk/>
            <pc:sldMk cId="745404430" sldId="8282"/>
            <ac:cxnSpMk id="7178" creationId="{B0A64717-6D43-AC80-7C9F-1028D3832E9B}"/>
          </ac:cxnSpMkLst>
        </pc:cxnChg>
      </pc:sldChg>
      <pc:sldChg chg="addSp delSp modSp add del mod ord setBg delAnim modAnim">
        <pc:chgData name="Praveen Namakkal Mohankumar" userId="8059d15b-4f8c-44f0-86d6-597a7b49ae19" providerId="ADAL" clId="{BDB03D16-A34D-364E-ACE8-9481A7C1E651}" dt="2024-05-23T03:35:52.957" v="283" actId="2696"/>
        <pc:sldMkLst>
          <pc:docMk/>
          <pc:sldMk cId="1426652354" sldId="8282"/>
        </pc:sldMkLst>
        <pc:spChg chg="mod">
          <ac:chgData name="Praveen Namakkal Mohankumar" userId="8059d15b-4f8c-44f0-86d6-597a7b49ae19" providerId="ADAL" clId="{BDB03D16-A34D-364E-ACE8-9481A7C1E651}" dt="2024-05-23T03:31:43.498" v="197" actId="404"/>
          <ac:spMkLst>
            <pc:docMk/>
            <pc:sldMk cId="1426652354" sldId="8282"/>
            <ac:spMk id="19" creationId="{00000000-0000-0000-0000-000000000000}"/>
          </ac:spMkLst>
        </pc:spChg>
        <pc:spChg chg="mod">
          <ac:chgData name="Praveen Namakkal Mohankumar" userId="8059d15b-4f8c-44f0-86d6-597a7b49ae19" providerId="ADAL" clId="{BDB03D16-A34D-364E-ACE8-9481A7C1E651}" dt="2024-05-23T03:35:01.521" v="277" actId="20577"/>
          <ac:spMkLst>
            <pc:docMk/>
            <pc:sldMk cId="1426652354" sldId="8282"/>
            <ac:spMk id="52" creationId="{292A73A2-492F-2F39-8E8F-85F0A760B2FB}"/>
          </ac:spMkLst>
        </pc:spChg>
        <pc:spChg chg="del">
          <ac:chgData name="Praveen Namakkal Mohankumar" userId="8059d15b-4f8c-44f0-86d6-597a7b49ae19" providerId="ADAL" clId="{BDB03D16-A34D-364E-ACE8-9481A7C1E651}" dt="2024-05-23T03:32:57.026" v="198" actId="478"/>
          <ac:spMkLst>
            <pc:docMk/>
            <pc:sldMk cId="1426652354" sldId="8282"/>
            <ac:spMk id="56" creationId="{8C4DF0FC-6C43-D443-01CA-D22AE27579B4}"/>
          </ac:spMkLst>
        </pc:spChg>
        <pc:spChg chg="mod">
          <ac:chgData name="Praveen Namakkal Mohankumar" userId="8059d15b-4f8c-44f0-86d6-597a7b49ae19" providerId="ADAL" clId="{BDB03D16-A34D-364E-ACE8-9481A7C1E651}" dt="2024-05-23T03:33:53.598" v="218" actId="113"/>
          <ac:spMkLst>
            <pc:docMk/>
            <pc:sldMk cId="1426652354" sldId="8282"/>
            <ac:spMk id="63" creationId="{7338F09C-FEB0-4A7B-9610-2FDCA223AA31}"/>
          </ac:spMkLst>
        </pc:spChg>
        <pc:spChg chg="del">
          <ac:chgData name="Praveen Namakkal Mohankumar" userId="8059d15b-4f8c-44f0-86d6-597a7b49ae19" providerId="ADAL" clId="{BDB03D16-A34D-364E-ACE8-9481A7C1E651}" dt="2024-05-23T03:32:57.026" v="198" actId="478"/>
          <ac:spMkLst>
            <pc:docMk/>
            <pc:sldMk cId="1426652354" sldId="8282"/>
            <ac:spMk id="73" creationId="{22B608DB-AC13-5508-6950-924CAC0562F8}"/>
          </ac:spMkLst>
        </pc:spChg>
        <pc:picChg chg="add mod">
          <ac:chgData name="Praveen Namakkal Mohankumar" userId="8059d15b-4f8c-44f0-86d6-597a7b49ae19" providerId="ADAL" clId="{BDB03D16-A34D-364E-ACE8-9481A7C1E651}" dt="2024-05-23T03:26:55.157" v="132" actId="14100"/>
          <ac:picMkLst>
            <pc:docMk/>
            <pc:sldMk cId="1426652354" sldId="8282"/>
            <ac:picMk id="3" creationId="{E5DFAEE2-C4CF-3747-A4B1-5EF0F1F2CBCD}"/>
          </ac:picMkLst>
        </pc:picChg>
        <pc:picChg chg="del">
          <ac:chgData name="Praveen Namakkal Mohankumar" userId="8059d15b-4f8c-44f0-86d6-597a7b49ae19" providerId="ADAL" clId="{BDB03D16-A34D-364E-ACE8-9481A7C1E651}" dt="2024-05-23T03:26:46.601" v="126" actId="478"/>
          <ac:picMkLst>
            <pc:docMk/>
            <pc:sldMk cId="1426652354" sldId="8282"/>
            <ac:picMk id="8" creationId="{C8BB8A2E-063C-7E05-EE9B-75CC8FA17052}"/>
          </ac:picMkLst>
        </pc:picChg>
        <pc:picChg chg="del">
          <ac:chgData name="Praveen Namakkal Mohankumar" userId="8059d15b-4f8c-44f0-86d6-597a7b49ae19" providerId="ADAL" clId="{BDB03D16-A34D-364E-ACE8-9481A7C1E651}" dt="2024-05-23T03:31:37.472" v="193" actId="478"/>
          <ac:picMkLst>
            <pc:docMk/>
            <pc:sldMk cId="1426652354" sldId="8282"/>
            <ac:picMk id="74" creationId="{B8108E69-50BB-531C-045F-F02A57E0C938}"/>
          </ac:picMkLst>
        </pc:picChg>
        <pc:cxnChg chg="mod">
          <ac:chgData name="Praveen Namakkal Mohankumar" userId="8059d15b-4f8c-44f0-86d6-597a7b49ae19" providerId="ADAL" clId="{BDB03D16-A34D-364E-ACE8-9481A7C1E651}" dt="2024-05-23T03:33:40.771" v="213" actId="1076"/>
          <ac:cxnSpMkLst>
            <pc:docMk/>
            <pc:sldMk cId="1426652354" sldId="8282"/>
            <ac:cxnSpMk id="48" creationId="{3B75EC13-A56C-B295-A13E-4AC54E38E96E}"/>
          </ac:cxnSpMkLst>
        </pc:cxnChg>
        <pc:cxnChg chg="del">
          <ac:chgData name="Praveen Namakkal Mohankumar" userId="8059d15b-4f8c-44f0-86d6-597a7b49ae19" providerId="ADAL" clId="{BDB03D16-A34D-364E-ACE8-9481A7C1E651}" dt="2024-05-23T03:32:59.524" v="200" actId="478"/>
          <ac:cxnSpMkLst>
            <pc:docMk/>
            <pc:sldMk cId="1426652354" sldId="8282"/>
            <ac:cxnSpMk id="53" creationId="{8C00471A-C51B-90D9-1C1A-18806432D4FC}"/>
          </ac:cxnSpMkLst>
        </pc:cxnChg>
        <pc:cxnChg chg="del">
          <ac:chgData name="Praveen Namakkal Mohankumar" userId="8059d15b-4f8c-44f0-86d6-597a7b49ae19" providerId="ADAL" clId="{BDB03D16-A34D-364E-ACE8-9481A7C1E651}" dt="2024-05-23T03:32:58.287" v="199" actId="478"/>
          <ac:cxnSpMkLst>
            <pc:docMk/>
            <pc:sldMk cId="1426652354" sldId="8282"/>
            <ac:cxnSpMk id="70" creationId="{80EEAC12-2846-E37B-7AF2-6D9195DF6F10}"/>
          </ac:cxnSpMkLst>
        </pc:cxnChg>
      </pc:sldChg>
      <pc:sldChg chg="addSp delSp modSp add mod delAnim modAnim">
        <pc:chgData name="Praveen Namakkal Mohankumar" userId="8059d15b-4f8c-44f0-86d6-597a7b49ae19" providerId="ADAL" clId="{BDB03D16-A34D-364E-ACE8-9481A7C1E651}" dt="2024-05-23T04:50:42.519" v="1451"/>
        <pc:sldMkLst>
          <pc:docMk/>
          <pc:sldMk cId="2955570984" sldId="8283"/>
        </pc:sldMkLst>
        <pc:spChg chg="mod">
          <ac:chgData name="Praveen Namakkal Mohankumar" userId="8059d15b-4f8c-44f0-86d6-597a7b49ae19" providerId="ADAL" clId="{BDB03D16-A34D-364E-ACE8-9481A7C1E651}" dt="2024-05-23T04:21:40.153" v="1025" actId="20577"/>
          <ac:spMkLst>
            <pc:docMk/>
            <pc:sldMk cId="2955570984" sldId="8283"/>
            <ac:spMk id="4" creationId="{6483B179-7851-8FA2-D1D1-AFB8B013583D}"/>
          </ac:spMkLst>
        </pc:spChg>
        <pc:spChg chg="mod">
          <ac:chgData name="Praveen Namakkal Mohankumar" userId="8059d15b-4f8c-44f0-86d6-597a7b49ae19" providerId="ADAL" clId="{BDB03D16-A34D-364E-ACE8-9481A7C1E651}" dt="2024-05-23T04:21:44.603" v="1026"/>
          <ac:spMkLst>
            <pc:docMk/>
            <pc:sldMk cId="2955570984" sldId="8283"/>
            <ac:spMk id="8" creationId="{D9B3157D-C1D4-C5E1-C7F2-D413B0A20952}"/>
          </ac:spMkLst>
        </pc:spChg>
        <pc:spChg chg="mod">
          <ac:chgData name="Praveen Namakkal Mohankumar" userId="8059d15b-4f8c-44f0-86d6-597a7b49ae19" providerId="ADAL" clId="{BDB03D16-A34D-364E-ACE8-9481A7C1E651}" dt="2024-05-23T04:21:48.769" v="1028"/>
          <ac:spMkLst>
            <pc:docMk/>
            <pc:sldMk cId="2955570984" sldId="8283"/>
            <ac:spMk id="12" creationId="{6071F785-FE52-8B97-1C14-223B5D3B6AD5}"/>
          </ac:spMkLst>
        </pc:spChg>
        <pc:spChg chg="add mod">
          <ac:chgData name="Praveen Namakkal Mohankumar" userId="8059d15b-4f8c-44f0-86d6-597a7b49ae19" providerId="ADAL" clId="{BDB03D16-A34D-364E-ACE8-9481A7C1E651}" dt="2024-05-23T04:34:38.889" v="1112" actId="20577"/>
          <ac:spMkLst>
            <pc:docMk/>
            <pc:sldMk cId="2955570984" sldId="8283"/>
            <ac:spMk id="16" creationId="{6AE3C6F3-320C-F547-1E19-7B9F947F28AA}"/>
          </ac:spMkLst>
        </pc:spChg>
        <pc:spChg chg="mod">
          <ac:chgData name="Praveen Namakkal Mohankumar" userId="8059d15b-4f8c-44f0-86d6-597a7b49ae19" providerId="ADAL" clId="{BDB03D16-A34D-364E-ACE8-9481A7C1E651}" dt="2024-05-23T04:32:13.676" v="1106" actId="1037"/>
          <ac:spMkLst>
            <pc:docMk/>
            <pc:sldMk cId="2955570984" sldId="8283"/>
            <ac:spMk id="20" creationId="{DE234C7C-5A06-47D5-B6C2-95D75263D0DD}"/>
          </ac:spMkLst>
        </pc:spChg>
        <pc:spChg chg="add mod">
          <ac:chgData name="Praveen Namakkal Mohankumar" userId="8059d15b-4f8c-44f0-86d6-597a7b49ae19" providerId="ADAL" clId="{BDB03D16-A34D-364E-ACE8-9481A7C1E651}" dt="2024-05-23T04:34:34.696" v="1109"/>
          <ac:spMkLst>
            <pc:docMk/>
            <pc:sldMk cId="2955570984" sldId="8283"/>
            <ac:spMk id="22" creationId="{EB500DCD-2513-21EC-FD1D-88A7366C7A92}"/>
          </ac:spMkLst>
        </pc:spChg>
        <pc:grpChg chg="add mod">
          <ac:chgData name="Praveen Namakkal Mohankumar" userId="8059d15b-4f8c-44f0-86d6-597a7b49ae19" providerId="ADAL" clId="{BDB03D16-A34D-364E-ACE8-9481A7C1E651}" dt="2024-05-23T04:31:45.946" v="1053" actId="1076"/>
          <ac:grpSpMkLst>
            <pc:docMk/>
            <pc:sldMk cId="2955570984" sldId="8283"/>
            <ac:grpSpMk id="3" creationId="{A9C24B35-AAAA-6113-F721-303BC2AA2FC2}"/>
          </ac:grpSpMkLst>
        </pc:grpChg>
        <pc:grpChg chg="add mod">
          <ac:chgData name="Praveen Namakkal Mohankumar" userId="8059d15b-4f8c-44f0-86d6-597a7b49ae19" providerId="ADAL" clId="{BDB03D16-A34D-364E-ACE8-9481A7C1E651}" dt="2024-05-23T04:21:44.603" v="1026"/>
          <ac:grpSpMkLst>
            <pc:docMk/>
            <pc:sldMk cId="2955570984" sldId="8283"/>
            <ac:grpSpMk id="7" creationId="{800384FF-B0B0-DE43-8C7A-544DFCDF33E7}"/>
          </ac:grpSpMkLst>
        </pc:grpChg>
        <pc:grpChg chg="add mod">
          <ac:chgData name="Praveen Namakkal Mohankumar" userId="8059d15b-4f8c-44f0-86d6-597a7b49ae19" providerId="ADAL" clId="{BDB03D16-A34D-364E-ACE8-9481A7C1E651}" dt="2024-05-23T04:21:48.769" v="1028"/>
          <ac:grpSpMkLst>
            <pc:docMk/>
            <pc:sldMk cId="2955570984" sldId="8283"/>
            <ac:grpSpMk id="10" creationId="{C405F0FE-1D01-FA2B-FB67-A148436E3405}"/>
          </ac:grpSpMkLst>
        </pc:grpChg>
        <pc:grpChg chg="add mod">
          <ac:chgData name="Praveen Namakkal Mohankumar" userId="8059d15b-4f8c-44f0-86d6-597a7b49ae19" providerId="ADAL" clId="{BDB03D16-A34D-364E-ACE8-9481A7C1E651}" dt="2024-05-23T04:34:49.027" v="1113" actId="1076"/>
          <ac:grpSpMkLst>
            <pc:docMk/>
            <pc:sldMk cId="2955570984" sldId="8283"/>
            <ac:grpSpMk id="19" creationId="{867A89A0-8A48-305F-EF41-3C5BAFB7A33F}"/>
          </ac:grpSpMkLst>
        </pc:grpChg>
        <pc:grpChg chg="del">
          <ac:chgData name="Praveen Namakkal Mohankumar" userId="8059d15b-4f8c-44f0-86d6-597a7b49ae19" providerId="ADAL" clId="{BDB03D16-A34D-364E-ACE8-9481A7C1E651}" dt="2024-05-23T03:56:06.317" v="696" actId="478"/>
          <ac:grpSpMkLst>
            <pc:docMk/>
            <pc:sldMk cId="2955570984" sldId="8283"/>
            <ac:grpSpMk id="57" creationId="{7E2F0C6D-21A7-A7AE-F3B1-E6E33164D8C6}"/>
          </ac:grpSpMkLst>
        </pc:grpChg>
        <pc:picChg chg="del mod">
          <ac:chgData name="Praveen Namakkal Mohankumar" userId="8059d15b-4f8c-44f0-86d6-597a7b49ae19" providerId="ADAL" clId="{BDB03D16-A34D-364E-ACE8-9481A7C1E651}" dt="2024-05-23T04:50:42.339" v="1450" actId="478"/>
          <ac:picMkLst>
            <pc:docMk/>
            <pc:sldMk cId="2955570984" sldId="8283"/>
            <ac:picMk id="5" creationId="{CAB5CC40-92E8-52DE-270E-424F66FDC3CE}"/>
          </ac:picMkLst>
        </pc:picChg>
        <pc:picChg chg="add mod">
          <ac:chgData name="Praveen Namakkal Mohankumar" userId="8059d15b-4f8c-44f0-86d6-597a7b49ae19" providerId="ADAL" clId="{BDB03D16-A34D-364E-ACE8-9481A7C1E651}" dt="2024-05-23T04:31:37.679" v="1050" actId="14100"/>
          <ac:picMkLst>
            <pc:docMk/>
            <pc:sldMk cId="2955570984" sldId="8283"/>
            <ac:picMk id="15" creationId="{7AA18534-BF9B-62BD-C68E-875C86B6236A}"/>
          </ac:picMkLst>
        </pc:picChg>
        <pc:picChg chg="add mod">
          <ac:chgData name="Praveen Namakkal Mohankumar" userId="8059d15b-4f8c-44f0-86d6-597a7b49ae19" providerId="ADAL" clId="{BDB03D16-A34D-364E-ACE8-9481A7C1E651}" dt="2024-05-23T04:31:55.980" v="1057" actId="1076"/>
          <ac:picMkLst>
            <pc:docMk/>
            <pc:sldMk cId="2955570984" sldId="8283"/>
            <ac:picMk id="18" creationId="{0FD79C1E-C473-6303-37B7-D817BFD6748B}"/>
          </ac:picMkLst>
        </pc:picChg>
        <pc:picChg chg="add mod">
          <ac:chgData name="Praveen Namakkal Mohankumar" userId="8059d15b-4f8c-44f0-86d6-597a7b49ae19" providerId="ADAL" clId="{BDB03D16-A34D-364E-ACE8-9481A7C1E651}" dt="2024-05-23T04:50:42.519" v="1451"/>
          <ac:picMkLst>
            <pc:docMk/>
            <pc:sldMk cId="2955570984" sldId="8283"/>
            <ac:picMk id="23" creationId="{D381F7B8-C552-0021-822F-02CCDED1543B}"/>
          </ac:picMkLst>
        </pc:picChg>
        <pc:cxnChg chg="mod">
          <ac:chgData name="Praveen Namakkal Mohankumar" userId="8059d15b-4f8c-44f0-86d6-597a7b49ae19" providerId="ADAL" clId="{BDB03D16-A34D-364E-ACE8-9481A7C1E651}" dt="2024-05-23T04:20:41.147" v="967"/>
          <ac:cxnSpMkLst>
            <pc:docMk/>
            <pc:sldMk cId="2955570984" sldId="8283"/>
            <ac:cxnSpMk id="6" creationId="{6C022480-8B42-96ED-B038-A5C855F2502B}"/>
          </ac:cxnSpMkLst>
        </pc:cxnChg>
        <pc:cxnChg chg="mod">
          <ac:chgData name="Praveen Namakkal Mohankumar" userId="8059d15b-4f8c-44f0-86d6-597a7b49ae19" providerId="ADAL" clId="{BDB03D16-A34D-364E-ACE8-9481A7C1E651}" dt="2024-05-23T04:21:44.603" v="1026"/>
          <ac:cxnSpMkLst>
            <pc:docMk/>
            <pc:sldMk cId="2955570984" sldId="8283"/>
            <ac:cxnSpMk id="9" creationId="{0FE11222-8AE7-F018-C4DF-461E3E41B6FA}"/>
          </ac:cxnSpMkLst>
        </pc:cxnChg>
        <pc:cxnChg chg="mod">
          <ac:chgData name="Praveen Namakkal Mohankumar" userId="8059d15b-4f8c-44f0-86d6-597a7b49ae19" providerId="ADAL" clId="{BDB03D16-A34D-364E-ACE8-9481A7C1E651}" dt="2024-05-23T04:21:48.769" v="1028"/>
          <ac:cxnSpMkLst>
            <pc:docMk/>
            <pc:sldMk cId="2955570984" sldId="8283"/>
            <ac:cxnSpMk id="13" creationId="{7A6E38D7-EF49-1757-AC18-7328A00CFE2D}"/>
          </ac:cxnSpMkLst>
        </pc:cxnChg>
        <pc:cxnChg chg="mod">
          <ac:chgData name="Praveen Namakkal Mohankumar" userId="8059d15b-4f8c-44f0-86d6-597a7b49ae19" providerId="ADAL" clId="{BDB03D16-A34D-364E-ACE8-9481A7C1E651}" dt="2024-05-23T04:31:46.445" v="1054"/>
          <ac:cxnSpMkLst>
            <pc:docMk/>
            <pc:sldMk cId="2955570984" sldId="8283"/>
            <ac:cxnSpMk id="21" creationId="{AD5800D4-1393-1077-537C-531F2321E4B9}"/>
          </ac:cxnSpMkLst>
        </pc:cxnChg>
      </pc:sldChg>
      <pc:sldChg chg="add del setBg">
        <pc:chgData name="Praveen Namakkal Mohankumar" userId="8059d15b-4f8c-44f0-86d6-597a7b49ae19" providerId="ADAL" clId="{BDB03D16-A34D-364E-ACE8-9481A7C1E651}" dt="2024-05-23T03:26:47.576" v="128"/>
        <pc:sldMkLst>
          <pc:docMk/>
          <pc:sldMk cId="3212163494" sldId="8283"/>
        </pc:sldMkLst>
      </pc:sldChg>
      <pc:sldChg chg="delSp add del mod delAnim">
        <pc:chgData name="Praveen Namakkal Mohankumar" userId="8059d15b-4f8c-44f0-86d6-597a7b49ae19" providerId="ADAL" clId="{BDB03D16-A34D-364E-ACE8-9481A7C1E651}" dt="2024-05-23T04:29:41.819" v="1045" actId="2696"/>
        <pc:sldMkLst>
          <pc:docMk/>
          <pc:sldMk cId="3674329444" sldId="8284"/>
        </pc:sldMkLst>
        <pc:grpChg chg="del">
          <ac:chgData name="Praveen Namakkal Mohankumar" userId="8059d15b-4f8c-44f0-86d6-597a7b49ae19" providerId="ADAL" clId="{BDB03D16-A34D-364E-ACE8-9481A7C1E651}" dt="2024-05-23T03:56:08.493" v="697" actId="478"/>
          <ac:grpSpMkLst>
            <pc:docMk/>
            <pc:sldMk cId="3674329444" sldId="8284"/>
            <ac:grpSpMk id="57" creationId="{7E2F0C6D-21A7-A7AE-F3B1-E6E33164D8C6}"/>
          </ac:grpSpMkLst>
        </pc:grpChg>
      </pc:sldChg>
      <pc:sldChg chg="addSp delSp modSp add mod delAnim modAnim">
        <pc:chgData name="Praveen Namakkal Mohankumar" userId="8059d15b-4f8c-44f0-86d6-597a7b49ae19" providerId="ADAL" clId="{BDB03D16-A34D-364E-ACE8-9481A7C1E651}" dt="2024-05-23T07:00:24.395" v="2726" actId="113"/>
        <pc:sldMkLst>
          <pc:docMk/>
          <pc:sldMk cId="499092613" sldId="8285"/>
        </pc:sldMkLst>
        <pc:spChg chg="add mod">
          <ac:chgData name="Praveen Namakkal Mohankumar" userId="8059d15b-4f8c-44f0-86d6-597a7b49ae19" providerId="ADAL" clId="{BDB03D16-A34D-364E-ACE8-9481A7C1E651}" dt="2024-05-23T07:00:24.395" v="2726" actId="113"/>
          <ac:spMkLst>
            <pc:docMk/>
            <pc:sldMk cId="499092613" sldId="8285"/>
            <ac:spMk id="10" creationId="{2F766035-CF74-6FAF-F618-EA691D1784C7}"/>
          </ac:spMkLst>
        </pc:spChg>
        <pc:spChg chg="mod">
          <ac:chgData name="Praveen Namakkal Mohankumar" userId="8059d15b-4f8c-44f0-86d6-597a7b49ae19" providerId="ADAL" clId="{BDB03D16-A34D-364E-ACE8-9481A7C1E651}" dt="2024-05-23T03:56:26.300" v="700"/>
          <ac:spMkLst>
            <pc:docMk/>
            <pc:sldMk cId="499092613" sldId="8285"/>
            <ac:spMk id="11" creationId="{00000000-0000-0000-0000-000000000000}"/>
          </ac:spMkLst>
        </pc:spChg>
        <pc:spChg chg="add mod">
          <ac:chgData name="Praveen Namakkal Mohankumar" userId="8059d15b-4f8c-44f0-86d6-597a7b49ae19" providerId="ADAL" clId="{BDB03D16-A34D-364E-ACE8-9481A7C1E651}" dt="2024-05-23T07:00:24.395" v="2726" actId="113"/>
          <ac:spMkLst>
            <pc:docMk/>
            <pc:sldMk cId="499092613" sldId="8285"/>
            <ac:spMk id="14" creationId="{69879688-47C5-776D-2CE2-D464CF5F3194}"/>
          </ac:spMkLst>
        </pc:spChg>
        <pc:spChg chg="add mod">
          <ac:chgData name="Praveen Namakkal Mohankumar" userId="8059d15b-4f8c-44f0-86d6-597a7b49ae19" providerId="ADAL" clId="{BDB03D16-A34D-364E-ACE8-9481A7C1E651}" dt="2024-05-23T07:00:24.395" v="2726" actId="113"/>
          <ac:spMkLst>
            <pc:docMk/>
            <pc:sldMk cId="499092613" sldId="8285"/>
            <ac:spMk id="17" creationId="{B94C1D1F-D8E4-C1BE-24D4-694AD37B5546}"/>
          </ac:spMkLst>
        </pc:spChg>
        <pc:spChg chg="add mod">
          <ac:chgData name="Praveen Namakkal Mohankumar" userId="8059d15b-4f8c-44f0-86d6-597a7b49ae19" providerId="ADAL" clId="{BDB03D16-A34D-364E-ACE8-9481A7C1E651}" dt="2024-05-23T07:00:24.395" v="2726" actId="113"/>
          <ac:spMkLst>
            <pc:docMk/>
            <pc:sldMk cId="499092613" sldId="8285"/>
            <ac:spMk id="20" creationId="{66B89A47-2978-07E7-EA85-639B4951753E}"/>
          </ac:spMkLst>
        </pc:spChg>
        <pc:spChg chg="add mod">
          <ac:chgData name="Praveen Namakkal Mohankumar" userId="8059d15b-4f8c-44f0-86d6-597a7b49ae19" providerId="ADAL" clId="{BDB03D16-A34D-364E-ACE8-9481A7C1E651}" dt="2024-05-23T04:45:45.840" v="1400" actId="1037"/>
          <ac:spMkLst>
            <pc:docMk/>
            <pc:sldMk cId="499092613" sldId="8285"/>
            <ac:spMk id="21" creationId="{F836A3B8-D448-BE88-67E9-F827E65002CA}"/>
          </ac:spMkLst>
        </pc:spChg>
        <pc:spChg chg="add mod">
          <ac:chgData name="Praveen Namakkal Mohankumar" userId="8059d15b-4f8c-44f0-86d6-597a7b49ae19" providerId="ADAL" clId="{BDB03D16-A34D-364E-ACE8-9481A7C1E651}" dt="2024-05-23T04:45:51.237" v="1410" actId="1037"/>
          <ac:spMkLst>
            <pc:docMk/>
            <pc:sldMk cId="499092613" sldId="8285"/>
            <ac:spMk id="22" creationId="{B43111AB-4BB7-334E-7647-37C0DEA1D8A4}"/>
          </ac:spMkLst>
        </pc:spChg>
        <pc:spChg chg="add mod">
          <ac:chgData name="Praveen Namakkal Mohankumar" userId="8059d15b-4f8c-44f0-86d6-597a7b49ae19" providerId="ADAL" clId="{BDB03D16-A34D-364E-ACE8-9481A7C1E651}" dt="2024-05-23T04:45:55.247" v="1421" actId="1037"/>
          <ac:spMkLst>
            <pc:docMk/>
            <pc:sldMk cId="499092613" sldId="8285"/>
            <ac:spMk id="23" creationId="{71AE898F-5809-C157-CC67-663CCE739C4A}"/>
          </ac:spMkLst>
        </pc:spChg>
        <pc:spChg chg="add mod">
          <ac:chgData name="Praveen Namakkal Mohankumar" userId="8059d15b-4f8c-44f0-86d6-597a7b49ae19" providerId="ADAL" clId="{BDB03D16-A34D-364E-ACE8-9481A7C1E651}" dt="2024-05-23T04:46:01.831" v="1433" actId="1037"/>
          <ac:spMkLst>
            <pc:docMk/>
            <pc:sldMk cId="499092613" sldId="8285"/>
            <ac:spMk id="24" creationId="{681CFD4D-FD85-2596-BD33-9154D2F8710A}"/>
          </ac:spMkLst>
        </pc:spChg>
        <pc:spChg chg="add mod">
          <ac:chgData name="Praveen Namakkal Mohankumar" userId="8059d15b-4f8c-44f0-86d6-597a7b49ae19" providerId="ADAL" clId="{BDB03D16-A34D-364E-ACE8-9481A7C1E651}" dt="2024-05-23T07:00:24.395" v="2726" actId="113"/>
          <ac:spMkLst>
            <pc:docMk/>
            <pc:sldMk cId="499092613" sldId="8285"/>
            <ac:spMk id="28" creationId="{D3FD6111-006B-F071-E829-E7E7305958B8}"/>
          </ac:spMkLst>
        </pc:spChg>
        <pc:spChg chg="add mod">
          <ac:chgData name="Praveen Namakkal Mohankumar" userId="8059d15b-4f8c-44f0-86d6-597a7b49ae19" providerId="ADAL" clId="{BDB03D16-A34D-364E-ACE8-9481A7C1E651}" dt="2024-05-23T04:45:40.342" v="1391" actId="20577"/>
          <ac:spMkLst>
            <pc:docMk/>
            <pc:sldMk cId="499092613" sldId="8285"/>
            <ac:spMk id="29" creationId="{23BCE7B1-35CF-A9E3-85F7-C06E19C5A511}"/>
          </ac:spMkLst>
        </pc:spChg>
        <pc:picChg chg="del mod">
          <ac:chgData name="Praveen Namakkal Mohankumar" userId="8059d15b-4f8c-44f0-86d6-597a7b49ae19" providerId="ADAL" clId="{BDB03D16-A34D-364E-ACE8-9481A7C1E651}" dt="2024-05-23T04:50:44.590" v="1453" actId="478"/>
          <ac:picMkLst>
            <pc:docMk/>
            <pc:sldMk cId="499092613" sldId="8285"/>
            <ac:picMk id="5" creationId="{CAB5CC40-92E8-52DE-270E-424F66FDC3CE}"/>
          </ac:picMkLst>
        </pc:picChg>
        <pc:picChg chg="add mod">
          <ac:chgData name="Praveen Namakkal Mohankumar" userId="8059d15b-4f8c-44f0-86d6-597a7b49ae19" providerId="ADAL" clId="{BDB03D16-A34D-364E-ACE8-9481A7C1E651}" dt="2024-05-23T04:45:45.840" v="1400" actId="1037"/>
          <ac:picMkLst>
            <pc:docMk/>
            <pc:sldMk cId="499092613" sldId="8285"/>
            <ac:picMk id="8" creationId="{3E91E8C4-8FEE-DC1A-711D-C0080C2FF988}"/>
          </ac:picMkLst>
        </pc:picChg>
        <pc:picChg chg="add mod">
          <ac:chgData name="Praveen Namakkal Mohankumar" userId="8059d15b-4f8c-44f0-86d6-597a7b49ae19" providerId="ADAL" clId="{BDB03D16-A34D-364E-ACE8-9481A7C1E651}" dt="2024-05-23T04:45:45.840" v="1400" actId="1037"/>
          <ac:picMkLst>
            <pc:docMk/>
            <pc:sldMk cId="499092613" sldId="8285"/>
            <ac:picMk id="9" creationId="{905F2D53-591B-3816-5A7A-47621247288F}"/>
          </ac:picMkLst>
        </pc:picChg>
        <pc:picChg chg="add mod">
          <ac:chgData name="Praveen Namakkal Mohankumar" userId="8059d15b-4f8c-44f0-86d6-597a7b49ae19" providerId="ADAL" clId="{BDB03D16-A34D-364E-ACE8-9481A7C1E651}" dt="2024-05-23T04:45:51.237" v="1410" actId="1037"/>
          <ac:picMkLst>
            <pc:docMk/>
            <pc:sldMk cId="499092613" sldId="8285"/>
            <ac:picMk id="12" creationId="{8D46B58D-4782-F24C-D536-7780DA57C40B}"/>
          </ac:picMkLst>
        </pc:picChg>
        <pc:picChg chg="add mod">
          <ac:chgData name="Praveen Namakkal Mohankumar" userId="8059d15b-4f8c-44f0-86d6-597a7b49ae19" providerId="ADAL" clId="{BDB03D16-A34D-364E-ACE8-9481A7C1E651}" dt="2024-05-23T04:45:51.237" v="1410" actId="1037"/>
          <ac:picMkLst>
            <pc:docMk/>
            <pc:sldMk cId="499092613" sldId="8285"/>
            <ac:picMk id="13" creationId="{B2045929-91DD-7835-FF21-2F84751DA69D}"/>
          </ac:picMkLst>
        </pc:picChg>
        <pc:picChg chg="add mod">
          <ac:chgData name="Praveen Namakkal Mohankumar" userId="8059d15b-4f8c-44f0-86d6-597a7b49ae19" providerId="ADAL" clId="{BDB03D16-A34D-364E-ACE8-9481A7C1E651}" dt="2024-05-23T04:45:55.247" v="1421" actId="1037"/>
          <ac:picMkLst>
            <pc:docMk/>
            <pc:sldMk cId="499092613" sldId="8285"/>
            <ac:picMk id="15" creationId="{521B8423-3515-8258-2F30-5A7AECE58678}"/>
          </ac:picMkLst>
        </pc:picChg>
        <pc:picChg chg="add mod">
          <ac:chgData name="Praveen Namakkal Mohankumar" userId="8059d15b-4f8c-44f0-86d6-597a7b49ae19" providerId="ADAL" clId="{BDB03D16-A34D-364E-ACE8-9481A7C1E651}" dt="2024-05-23T04:45:55.247" v="1421" actId="1037"/>
          <ac:picMkLst>
            <pc:docMk/>
            <pc:sldMk cId="499092613" sldId="8285"/>
            <ac:picMk id="16" creationId="{C44727BE-01C0-7419-8BF7-E49496978BD1}"/>
          </ac:picMkLst>
        </pc:picChg>
        <pc:picChg chg="add mod">
          <ac:chgData name="Praveen Namakkal Mohankumar" userId="8059d15b-4f8c-44f0-86d6-597a7b49ae19" providerId="ADAL" clId="{BDB03D16-A34D-364E-ACE8-9481A7C1E651}" dt="2024-05-23T04:46:01.831" v="1433" actId="1037"/>
          <ac:picMkLst>
            <pc:docMk/>
            <pc:sldMk cId="499092613" sldId="8285"/>
            <ac:picMk id="18" creationId="{D01B1105-F006-DD3F-3015-42FA2452A29C}"/>
          </ac:picMkLst>
        </pc:picChg>
        <pc:picChg chg="add mod">
          <ac:chgData name="Praveen Namakkal Mohankumar" userId="8059d15b-4f8c-44f0-86d6-597a7b49ae19" providerId="ADAL" clId="{BDB03D16-A34D-364E-ACE8-9481A7C1E651}" dt="2024-05-23T04:46:01.831" v="1433" actId="1037"/>
          <ac:picMkLst>
            <pc:docMk/>
            <pc:sldMk cId="499092613" sldId="8285"/>
            <ac:picMk id="19" creationId="{405C2F71-67B7-06AC-961C-DB6ADCF08538}"/>
          </ac:picMkLst>
        </pc:picChg>
        <pc:picChg chg="add mod">
          <ac:chgData name="Praveen Namakkal Mohankumar" userId="8059d15b-4f8c-44f0-86d6-597a7b49ae19" providerId="ADAL" clId="{BDB03D16-A34D-364E-ACE8-9481A7C1E651}" dt="2024-05-23T04:44:42.097" v="1351" actId="1076"/>
          <ac:picMkLst>
            <pc:docMk/>
            <pc:sldMk cId="499092613" sldId="8285"/>
            <ac:picMk id="26" creationId="{03771447-1809-097E-E2F7-2FA244A43E76}"/>
          </ac:picMkLst>
        </pc:picChg>
        <pc:picChg chg="add del mod">
          <ac:chgData name="Praveen Namakkal Mohankumar" userId="8059d15b-4f8c-44f0-86d6-597a7b49ae19" providerId="ADAL" clId="{BDB03D16-A34D-364E-ACE8-9481A7C1E651}" dt="2024-05-23T04:45:16.789" v="1355" actId="478"/>
          <ac:picMkLst>
            <pc:docMk/>
            <pc:sldMk cId="499092613" sldId="8285"/>
            <ac:picMk id="27" creationId="{5D37B268-9829-B44C-9D05-33DBD74834EE}"/>
          </ac:picMkLst>
        </pc:picChg>
        <pc:picChg chg="add mod">
          <ac:chgData name="Praveen Namakkal Mohankumar" userId="8059d15b-4f8c-44f0-86d6-597a7b49ae19" providerId="ADAL" clId="{BDB03D16-A34D-364E-ACE8-9481A7C1E651}" dt="2024-05-23T04:46:06.370" v="1440" actId="1037"/>
          <ac:picMkLst>
            <pc:docMk/>
            <pc:sldMk cId="499092613" sldId="8285"/>
            <ac:picMk id="30" creationId="{485DF7A5-94CD-4EAD-366A-1164082569FC}"/>
          </ac:picMkLst>
        </pc:picChg>
        <pc:picChg chg="add mod">
          <ac:chgData name="Praveen Namakkal Mohankumar" userId="8059d15b-4f8c-44f0-86d6-597a7b49ae19" providerId="ADAL" clId="{BDB03D16-A34D-364E-ACE8-9481A7C1E651}" dt="2024-05-23T04:50:44.750" v="1454"/>
          <ac:picMkLst>
            <pc:docMk/>
            <pc:sldMk cId="499092613" sldId="8285"/>
            <ac:picMk id="31" creationId="{E381C39A-EBFD-85BF-4C25-8A6B07BBBF24}"/>
          </ac:picMkLst>
        </pc:picChg>
        <pc:cxnChg chg="add mod">
          <ac:chgData name="Praveen Namakkal Mohankumar" userId="8059d15b-4f8c-44f0-86d6-597a7b49ae19" providerId="ADAL" clId="{BDB03D16-A34D-364E-ACE8-9481A7C1E651}" dt="2024-05-23T04:45:51.237" v="1410" actId="1037"/>
          <ac:cxnSpMkLst>
            <pc:docMk/>
            <pc:sldMk cId="499092613" sldId="8285"/>
            <ac:cxnSpMk id="3" creationId="{424C56B3-FB7A-D39D-57C8-2373BE1B915C}"/>
          </ac:cxnSpMkLst>
        </pc:cxnChg>
        <pc:cxnChg chg="add mod">
          <ac:chgData name="Praveen Namakkal Mohankumar" userId="8059d15b-4f8c-44f0-86d6-597a7b49ae19" providerId="ADAL" clId="{BDB03D16-A34D-364E-ACE8-9481A7C1E651}" dt="2024-05-23T04:45:55.247" v="1421" actId="1037"/>
          <ac:cxnSpMkLst>
            <pc:docMk/>
            <pc:sldMk cId="499092613" sldId="8285"/>
            <ac:cxnSpMk id="4" creationId="{FD65228D-D027-F851-2386-BCEF483FC351}"/>
          </ac:cxnSpMkLst>
        </pc:cxnChg>
        <pc:cxnChg chg="add mod">
          <ac:chgData name="Praveen Namakkal Mohankumar" userId="8059d15b-4f8c-44f0-86d6-597a7b49ae19" providerId="ADAL" clId="{BDB03D16-A34D-364E-ACE8-9481A7C1E651}" dt="2024-05-23T04:46:01.831" v="1433" actId="1037"/>
          <ac:cxnSpMkLst>
            <pc:docMk/>
            <pc:sldMk cId="499092613" sldId="8285"/>
            <ac:cxnSpMk id="6" creationId="{5E5FEA90-F02B-4447-F03D-1C36DCCFC7EB}"/>
          </ac:cxnSpMkLst>
        </pc:cxnChg>
        <pc:cxnChg chg="add mod">
          <ac:chgData name="Praveen Namakkal Mohankumar" userId="8059d15b-4f8c-44f0-86d6-597a7b49ae19" providerId="ADAL" clId="{BDB03D16-A34D-364E-ACE8-9481A7C1E651}" dt="2024-05-23T04:45:45.840" v="1400" actId="1037"/>
          <ac:cxnSpMkLst>
            <pc:docMk/>
            <pc:sldMk cId="499092613" sldId="8285"/>
            <ac:cxnSpMk id="7" creationId="{C9DDBD63-F935-DDB4-82B0-DB7E187BB61C}"/>
          </ac:cxnSpMkLst>
        </pc:cxnChg>
        <pc:cxnChg chg="add mod">
          <ac:chgData name="Praveen Namakkal Mohankumar" userId="8059d15b-4f8c-44f0-86d6-597a7b49ae19" providerId="ADAL" clId="{BDB03D16-A34D-364E-ACE8-9481A7C1E651}" dt="2024-05-23T04:44:42.097" v="1351" actId="1076"/>
          <ac:cxnSpMkLst>
            <pc:docMk/>
            <pc:sldMk cId="499092613" sldId="8285"/>
            <ac:cxnSpMk id="25" creationId="{F76E9C86-5F93-EEA7-E9CD-DAFDAAEFA7BB}"/>
          </ac:cxnSpMkLst>
        </pc:cxnChg>
      </pc:sldChg>
      <pc:sldChg chg="addSp delSp modSp add del">
        <pc:chgData name="Praveen Namakkal Mohankumar" userId="8059d15b-4f8c-44f0-86d6-597a7b49ae19" providerId="ADAL" clId="{BDB03D16-A34D-364E-ACE8-9481A7C1E651}" dt="2024-05-23T04:52:50.462" v="1510" actId="2696"/>
        <pc:sldMkLst>
          <pc:docMk/>
          <pc:sldMk cId="3754651446" sldId="8286"/>
        </pc:sldMkLst>
        <pc:picChg chg="add mod">
          <ac:chgData name="Praveen Namakkal Mohankumar" userId="8059d15b-4f8c-44f0-86d6-597a7b49ae19" providerId="ADAL" clId="{BDB03D16-A34D-364E-ACE8-9481A7C1E651}" dt="2024-05-23T04:50:51.935" v="1457"/>
          <ac:picMkLst>
            <pc:docMk/>
            <pc:sldMk cId="3754651446" sldId="8286"/>
            <ac:picMk id="3" creationId="{9305AB55-D118-4F69-22DA-8100346F90C3}"/>
          </ac:picMkLst>
        </pc:picChg>
        <pc:picChg chg="del mod">
          <ac:chgData name="Praveen Namakkal Mohankumar" userId="8059d15b-4f8c-44f0-86d6-597a7b49ae19" providerId="ADAL" clId="{BDB03D16-A34D-364E-ACE8-9481A7C1E651}" dt="2024-05-23T04:50:51.751" v="1456" actId="478"/>
          <ac:picMkLst>
            <pc:docMk/>
            <pc:sldMk cId="3754651446" sldId="8286"/>
            <ac:picMk id="5" creationId="{CAB5CC40-92E8-52DE-270E-424F66FDC3CE}"/>
          </ac:picMkLst>
        </pc:picChg>
      </pc:sldChg>
      <pc:sldChg chg="addSp delSp modSp add mod delAnim modAnim">
        <pc:chgData name="Praveen Namakkal Mohankumar" userId="8059d15b-4f8c-44f0-86d6-597a7b49ae19" providerId="ADAL" clId="{BDB03D16-A34D-364E-ACE8-9481A7C1E651}" dt="2024-05-23T05:55:37.885" v="1971" actId="1076"/>
        <pc:sldMkLst>
          <pc:docMk/>
          <pc:sldMk cId="3139356090" sldId="8287"/>
        </pc:sldMkLst>
        <pc:spChg chg="add mod">
          <ac:chgData name="Praveen Namakkal Mohankumar" userId="8059d15b-4f8c-44f0-86d6-597a7b49ae19" providerId="ADAL" clId="{BDB03D16-A34D-364E-ACE8-9481A7C1E651}" dt="2024-05-23T05:49:37.722" v="1813" actId="1038"/>
          <ac:spMkLst>
            <pc:docMk/>
            <pc:sldMk cId="3139356090" sldId="8287"/>
            <ac:spMk id="4" creationId="{74F30AFA-E791-D64C-CF80-19818C47E759}"/>
          </ac:spMkLst>
        </pc:spChg>
        <pc:spChg chg="add mod">
          <ac:chgData name="Praveen Namakkal Mohankumar" userId="8059d15b-4f8c-44f0-86d6-597a7b49ae19" providerId="ADAL" clId="{BDB03D16-A34D-364E-ACE8-9481A7C1E651}" dt="2024-05-23T05:32:05.397" v="1555" actId="1076"/>
          <ac:spMkLst>
            <pc:docMk/>
            <pc:sldMk cId="3139356090" sldId="8287"/>
            <ac:spMk id="6" creationId="{33195D6D-75FC-93EC-F42E-7FF578AB1EFE}"/>
          </ac:spMkLst>
        </pc:spChg>
        <pc:spChg chg="add del mod">
          <ac:chgData name="Praveen Namakkal Mohankumar" userId="8059d15b-4f8c-44f0-86d6-597a7b49ae19" providerId="ADAL" clId="{BDB03D16-A34D-364E-ACE8-9481A7C1E651}" dt="2024-05-23T05:33:47.524" v="1576" actId="478"/>
          <ac:spMkLst>
            <pc:docMk/>
            <pc:sldMk cId="3139356090" sldId="8287"/>
            <ac:spMk id="7" creationId="{473314EF-744D-219E-4742-1778E373D232}"/>
          </ac:spMkLst>
        </pc:spChg>
        <pc:spChg chg="add mod">
          <ac:chgData name="Praveen Namakkal Mohankumar" userId="8059d15b-4f8c-44f0-86d6-597a7b49ae19" providerId="ADAL" clId="{BDB03D16-A34D-364E-ACE8-9481A7C1E651}" dt="2024-05-23T05:49:29.416" v="1777" actId="14100"/>
          <ac:spMkLst>
            <pc:docMk/>
            <pc:sldMk cId="3139356090" sldId="8287"/>
            <ac:spMk id="8" creationId="{3B9D2D8A-C273-5928-C77C-0E0CF0F866AC}"/>
          </ac:spMkLst>
        </pc:spChg>
        <pc:spChg chg="add mod">
          <ac:chgData name="Praveen Namakkal Mohankumar" userId="8059d15b-4f8c-44f0-86d6-597a7b49ae19" providerId="ADAL" clId="{BDB03D16-A34D-364E-ACE8-9481A7C1E651}" dt="2024-05-23T05:49:49.387" v="1838" actId="1037"/>
          <ac:spMkLst>
            <pc:docMk/>
            <pc:sldMk cId="3139356090" sldId="8287"/>
            <ac:spMk id="9" creationId="{E6E07AB3-A332-52D7-DA40-0D54283F9723}"/>
          </ac:spMkLst>
        </pc:spChg>
        <pc:spChg chg="add mod">
          <ac:chgData name="Praveen Namakkal Mohankumar" userId="8059d15b-4f8c-44f0-86d6-597a7b49ae19" providerId="ADAL" clId="{BDB03D16-A34D-364E-ACE8-9481A7C1E651}" dt="2024-05-23T05:49:16.366" v="1770" actId="1076"/>
          <ac:spMkLst>
            <pc:docMk/>
            <pc:sldMk cId="3139356090" sldId="8287"/>
            <ac:spMk id="10" creationId="{E55B52C6-4951-289D-436A-1EFC3EB6C53D}"/>
          </ac:spMkLst>
        </pc:spChg>
        <pc:spChg chg="mod">
          <ac:chgData name="Praveen Namakkal Mohankumar" userId="8059d15b-4f8c-44f0-86d6-597a7b49ae19" providerId="ADAL" clId="{BDB03D16-A34D-364E-ACE8-9481A7C1E651}" dt="2024-05-23T05:14:55.950" v="1547" actId="20577"/>
          <ac:spMkLst>
            <pc:docMk/>
            <pc:sldMk cId="3139356090" sldId="8287"/>
            <ac:spMk id="11" creationId="{00000000-0000-0000-0000-000000000000}"/>
          </ac:spMkLst>
        </pc:spChg>
        <pc:spChg chg="add mod">
          <ac:chgData name="Praveen Namakkal Mohankumar" userId="8059d15b-4f8c-44f0-86d6-597a7b49ae19" providerId="ADAL" clId="{BDB03D16-A34D-364E-ACE8-9481A7C1E651}" dt="2024-05-23T05:49:43.479" v="1814" actId="14100"/>
          <ac:spMkLst>
            <pc:docMk/>
            <pc:sldMk cId="3139356090" sldId="8287"/>
            <ac:spMk id="12" creationId="{FE0FFDAE-9AF1-44C5-DA4A-15920F0C6D68}"/>
          </ac:spMkLst>
        </pc:spChg>
        <pc:spChg chg="add mod">
          <ac:chgData name="Praveen Namakkal Mohankumar" userId="8059d15b-4f8c-44f0-86d6-597a7b49ae19" providerId="ADAL" clId="{BDB03D16-A34D-364E-ACE8-9481A7C1E651}" dt="2024-05-23T05:50:47.073" v="1897" actId="1038"/>
          <ac:spMkLst>
            <pc:docMk/>
            <pc:sldMk cId="3139356090" sldId="8287"/>
            <ac:spMk id="13" creationId="{4561818E-D2EE-25A5-C0FC-47A466093D99}"/>
          </ac:spMkLst>
        </pc:spChg>
        <pc:spChg chg="add mod">
          <ac:chgData name="Praveen Namakkal Mohankumar" userId="8059d15b-4f8c-44f0-86d6-597a7b49ae19" providerId="ADAL" clId="{BDB03D16-A34D-364E-ACE8-9481A7C1E651}" dt="2024-05-23T05:50:47.073" v="1897" actId="1038"/>
          <ac:spMkLst>
            <pc:docMk/>
            <pc:sldMk cId="3139356090" sldId="8287"/>
            <ac:spMk id="14" creationId="{E37FDEFD-98D2-808A-5FB3-EBA0A7B89860}"/>
          </ac:spMkLst>
        </pc:spChg>
        <pc:spChg chg="add mod">
          <ac:chgData name="Praveen Namakkal Mohankumar" userId="8059d15b-4f8c-44f0-86d6-597a7b49ae19" providerId="ADAL" clId="{BDB03D16-A34D-364E-ACE8-9481A7C1E651}" dt="2024-05-23T05:50:47.073" v="1897" actId="1038"/>
          <ac:spMkLst>
            <pc:docMk/>
            <pc:sldMk cId="3139356090" sldId="8287"/>
            <ac:spMk id="15" creationId="{5C18DB64-8830-F32E-3BDC-2E31E2839AE2}"/>
          </ac:spMkLst>
        </pc:spChg>
        <pc:spChg chg="add mod">
          <ac:chgData name="Praveen Namakkal Mohankumar" userId="8059d15b-4f8c-44f0-86d6-597a7b49ae19" providerId="ADAL" clId="{BDB03D16-A34D-364E-ACE8-9481A7C1E651}" dt="2024-05-23T05:50:47.073" v="1897" actId="1038"/>
          <ac:spMkLst>
            <pc:docMk/>
            <pc:sldMk cId="3139356090" sldId="8287"/>
            <ac:spMk id="16" creationId="{F9026DFF-D079-E7E2-DC86-054E17DDE460}"/>
          </ac:spMkLst>
        </pc:spChg>
        <pc:spChg chg="add mod">
          <ac:chgData name="Praveen Namakkal Mohankumar" userId="8059d15b-4f8c-44f0-86d6-597a7b49ae19" providerId="ADAL" clId="{BDB03D16-A34D-364E-ACE8-9481A7C1E651}" dt="2024-05-23T05:50:47.073" v="1897" actId="1038"/>
          <ac:spMkLst>
            <pc:docMk/>
            <pc:sldMk cId="3139356090" sldId="8287"/>
            <ac:spMk id="17" creationId="{D2EE72A4-F299-38E2-BD40-85C26FFDACA4}"/>
          </ac:spMkLst>
        </pc:spChg>
        <pc:spChg chg="add mod">
          <ac:chgData name="Praveen Namakkal Mohankumar" userId="8059d15b-4f8c-44f0-86d6-597a7b49ae19" providerId="ADAL" clId="{BDB03D16-A34D-364E-ACE8-9481A7C1E651}" dt="2024-05-23T05:50:47.073" v="1897" actId="1038"/>
          <ac:spMkLst>
            <pc:docMk/>
            <pc:sldMk cId="3139356090" sldId="8287"/>
            <ac:spMk id="18" creationId="{D6C877E6-BB5B-303F-246C-8995765267E1}"/>
          </ac:spMkLst>
        </pc:spChg>
        <pc:spChg chg="add del mod">
          <ac:chgData name="Praveen Namakkal Mohankumar" userId="8059d15b-4f8c-44f0-86d6-597a7b49ae19" providerId="ADAL" clId="{BDB03D16-A34D-364E-ACE8-9481A7C1E651}" dt="2024-05-23T05:47:51.455" v="1767" actId="478"/>
          <ac:spMkLst>
            <pc:docMk/>
            <pc:sldMk cId="3139356090" sldId="8287"/>
            <ac:spMk id="19" creationId="{1F47F9E5-6C53-9A91-DDF6-2FED866A1454}"/>
          </ac:spMkLst>
        </pc:spChg>
        <pc:spChg chg="add del mod">
          <ac:chgData name="Praveen Namakkal Mohankumar" userId="8059d15b-4f8c-44f0-86d6-597a7b49ae19" providerId="ADAL" clId="{BDB03D16-A34D-364E-ACE8-9481A7C1E651}" dt="2024-05-23T05:47:51.455" v="1767" actId="478"/>
          <ac:spMkLst>
            <pc:docMk/>
            <pc:sldMk cId="3139356090" sldId="8287"/>
            <ac:spMk id="20" creationId="{A4F69ED7-7C2C-638C-1771-2D6C037C674E}"/>
          </ac:spMkLst>
        </pc:spChg>
        <pc:spChg chg="add del mod">
          <ac:chgData name="Praveen Namakkal Mohankumar" userId="8059d15b-4f8c-44f0-86d6-597a7b49ae19" providerId="ADAL" clId="{BDB03D16-A34D-364E-ACE8-9481A7C1E651}" dt="2024-05-23T05:47:51.455" v="1767" actId="478"/>
          <ac:spMkLst>
            <pc:docMk/>
            <pc:sldMk cId="3139356090" sldId="8287"/>
            <ac:spMk id="21" creationId="{3698BED5-59AA-B4BA-E658-CD34FED42F93}"/>
          </ac:spMkLst>
        </pc:spChg>
        <pc:spChg chg="add mod">
          <ac:chgData name="Praveen Namakkal Mohankumar" userId="8059d15b-4f8c-44f0-86d6-597a7b49ae19" providerId="ADAL" clId="{BDB03D16-A34D-364E-ACE8-9481A7C1E651}" dt="2024-05-23T05:55:28.652" v="1969" actId="14100"/>
          <ac:spMkLst>
            <pc:docMk/>
            <pc:sldMk cId="3139356090" sldId="8287"/>
            <ac:spMk id="24" creationId="{F643E26F-A98D-603F-56E2-04D6037B16B8}"/>
          </ac:spMkLst>
        </pc:spChg>
        <pc:spChg chg="add mod">
          <ac:chgData name="Praveen Namakkal Mohankumar" userId="8059d15b-4f8c-44f0-86d6-597a7b49ae19" providerId="ADAL" clId="{BDB03D16-A34D-364E-ACE8-9481A7C1E651}" dt="2024-05-23T05:55:37.885" v="1971" actId="1076"/>
          <ac:spMkLst>
            <pc:docMk/>
            <pc:sldMk cId="3139356090" sldId="8287"/>
            <ac:spMk id="30" creationId="{15C7536A-ABBA-10E6-A01D-DC005632AAE5}"/>
          </ac:spMkLst>
        </pc:spChg>
        <pc:spChg chg="add mod">
          <ac:chgData name="Praveen Namakkal Mohankumar" userId="8059d15b-4f8c-44f0-86d6-597a7b49ae19" providerId="ADAL" clId="{BDB03D16-A34D-364E-ACE8-9481A7C1E651}" dt="2024-05-23T05:52:58.993" v="1940"/>
          <ac:spMkLst>
            <pc:docMk/>
            <pc:sldMk cId="3139356090" sldId="8287"/>
            <ac:spMk id="33" creationId="{A5FC776F-BF68-D91F-6466-FFAA70B8757A}"/>
          </ac:spMkLst>
        </pc:spChg>
        <pc:spChg chg="add mod">
          <ac:chgData name="Praveen Namakkal Mohankumar" userId="8059d15b-4f8c-44f0-86d6-597a7b49ae19" providerId="ADAL" clId="{BDB03D16-A34D-364E-ACE8-9481A7C1E651}" dt="2024-05-23T05:55:34.553" v="1970" actId="1076"/>
          <ac:spMkLst>
            <pc:docMk/>
            <pc:sldMk cId="3139356090" sldId="8287"/>
            <ac:spMk id="35" creationId="{E7B233C3-5F5A-116B-615B-BD8DC779D9B5}"/>
          </ac:spMkLst>
        </pc:spChg>
        <pc:picChg chg="add mod">
          <ac:chgData name="Praveen Namakkal Mohankumar" userId="8059d15b-4f8c-44f0-86d6-597a7b49ae19" providerId="ADAL" clId="{BDB03D16-A34D-364E-ACE8-9481A7C1E651}" dt="2024-05-23T04:50:56.462" v="1460"/>
          <ac:picMkLst>
            <pc:docMk/>
            <pc:sldMk cId="3139356090" sldId="8287"/>
            <ac:picMk id="3" creationId="{8E853D77-9830-61FA-392A-DF60FCED11C9}"/>
          </ac:picMkLst>
        </pc:picChg>
        <pc:picChg chg="del mod">
          <ac:chgData name="Praveen Namakkal Mohankumar" userId="8059d15b-4f8c-44f0-86d6-597a7b49ae19" providerId="ADAL" clId="{BDB03D16-A34D-364E-ACE8-9481A7C1E651}" dt="2024-05-23T04:50:56.270" v="1459" actId="478"/>
          <ac:picMkLst>
            <pc:docMk/>
            <pc:sldMk cId="3139356090" sldId="8287"/>
            <ac:picMk id="5" creationId="{CAB5CC40-92E8-52DE-270E-424F66FDC3CE}"/>
          </ac:picMkLst>
        </pc:picChg>
        <pc:picChg chg="add del mod">
          <ac:chgData name="Praveen Namakkal Mohankumar" userId="8059d15b-4f8c-44f0-86d6-597a7b49ae19" providerId="ADAL" clId="{BDB03D16-A34D-364E-ACE8-9481A7C1E651}" dt="2024-05-23T05:51:23.806" v="1901" actId="478"/>
          <ac:picMkLst>
            <pc:docMk/>
            <pc:sldMk cId="3139356090" sldId="8287"/>
            <ac:picMk id="22" creationId="{C9AEBB2D-DF80-5075-14F3-7358AF9A80CC}"/>
          </ac:picMkLst>
        </pc:picChg>
        <pc:picChg chg="add del mod">
          <ac:chgData name="Praveen Namakkal Mohankumar" userId="8059d15b-4f8c-44f0-86d6-597a7b49ae19" providerId="ADAL" clId="{BDB03D16-A34D-364E-ACE8-9481A7C1E651}" dt="2024-05-23T05:51:32.904" v="1904" actId="478"/>
          <ac:picMkLst>
            <pc:docMk/>
            <pc:sldMk cId="3139356090" sldId="8287"/>
            <ac:picMk id="23" creationId="{F0630D2D-6C9A-731E-0B8E-E61C7D195ADE}"/>
          </ac:picMkLst>
        </pc:picChg>
        <pc:cxnChg chg="add mod">
          <ac:chgData name="Praveen Namakkal Mohankumar" userId="8059d15b-4f8c-44f0-86d6-597a7b49ae19" providerId="ADAL" clId="{BDB03D16-A34D-364E-ACE8-9481A7C1E651}" dt="2024-05-23T05:55:21.518" v="1966" actId="1076"/>
          <ac:cxnSpMkLst>
            <pc:docMk/>
            <pc:sldMk cId="3139356090" sldId="8287"/>
            <ac:cxnSpMk id="26" creationId="{AF671BF4-F7DB-4A1B-93DB-80BC74BA49E4}"/>
          </ac:cxnSpMkLst>
        </pc:cxnChg>
        <pc:cxnChg chg="add del mod">
          <ac:chgData name="Praveen Namakkal Mohankumar" userId="8059d15b-4f8c-44f0-86d6-597a7b49ae19" providerId="ADAL" clId="{BDB03D16-A34D-364E-ACE8-9481A7C1E651}" dt="2024-05-23T05:52:48.249" v="1936" actId="478"/>
          <ac:cxnSpMkLst>
            <pc:docMk/>
            <pc:sldMk cId="3139356090" sldId="8287"/>
            <ac:cxnSpMk id="29" creationId="{6C4351C4-2F9B-4668-74F3-1A3A232D678E}"/>
          </ac:cxnSpMkLst>
        </pc:cxnChg>
        <pc:cxnChg chg="add del mod">
          <ac:chgData name="Praveen Namakkal Mohankumar" userId="8059d15b-4f8c-44f0-86d6-597a7b49ae19" providerId="ADAL" clId="{BDB03D16-A34D-364E-ACE8-9481A7C1E651}" dt="2024-05-23T05:55:16.352" v="1964" actId="478"/>
          <ac:cxnSpMkLst>
            <pc:docMk/>
            <pc:sldMk cId="3139356090" sldId="8287"/>
            <ac:cxnSpMk id="34" creationId="{0AF483B4-BF60-0C0C-B70E-08187625E7E3}"/>
          </ac:cxnSpMkLst>
        </pc:cxnChg>
      </pc:sldChg>
      <pc:sldChg chg="addSp delSp modSp add mod modAnim">
        <pc:chgData name="Praveen Namakkal Mohankumar" userId="8059d15b-4f8c-44f0-86d6-597a7b49ae19" providerId="ADAL" clId="{BDB03D16-A34D-364E-ACE8-9481A7C1E651}" dt="2024-05-23T06:27:57.531" v="2050"/>
        <pc:sldMkLst>
          <pc:docMk/>
          <pc:sldMk cId="4108538823" sldId="8288"/>
        </pc:sldMkLst>
        <pc:spChg chg="add mod">
          <ac:chgData name="Praveen Namakkal Mohankumar" userId="8059d15b-4f8c-44f0-86d6-597a7b49ae19" providerId="ADAL" clId="{BDB03D16-A34D-364E-ACE8-9481A7C1E651}" dt="2024-05-23T06:04:39.484" v="1972"/>
          <ac:spMkLst>
            <pc:docMk/>
            <pc:sldMk cId="4108538823" sldId="8288"/>
            <ac:spMk id="4" creationId="{E5A019CE-2196-633E-06AE-E4EE00E0DFB2}"/>
          </ac:spMkLst>
        </pc:spChg>
        <pc:spChg chg="add mod">
          <ac:chgData name="Praveen Namakkal Mohankumar" userId="8059d15b-4f8c-44f0-86d6-597a7b49ae19" providerId="ADAL" clId="{BDB03D16-A34D-364E-ACE8-9481A7C1E651}" dt="2024-05-23T06:04:39.484" v="1972"/>
          <ac:spMkLst>
            <pc:docMk/>
            <pc:sldMk cId="4108538823" sldId="8288"/>
            <ac:spMk id="6" creationId="{5F14066C-58E4-DAE8-8BCF-B85345453CD5}"/>
          </ac:spMkLst>
        </pc:spChg>
        <pc:spChg chg="add mod">
          <ac:chgData name="Praveen Namakkal Mohankumar" userId="8059d15b-4f8c-44f0-86d6-597a7b49ae19" providerId="ADAL" clId="{BDB03D16-A34D-364E-ACE8-9481A7C1E651}" dt="2024-05-23T06:25:28.987" v="1994" actId="20577"/>
          <ac:spMkLst>
            <pc:docMk/>
            <pc:sldMk cId="4108538823" sldId="8288"/>
            <ac:spMk id="7" creationId="{D5BC2A10-B36B-B64B-13F9-5890FB9C46E4}"/>
          </ac:spMkLst>
        </pc:spChg>
        <pc:spChg chg="add mod">
          <ac:chgData name="Praveen Namakkal Mohankumar" userId="8059d15b-4f8c-44f0-86d6-597a7b49ae19" providerId="ADAL" clId="{BDB03D16-A34D-364E-ACE8-9481A7C1E651}" dt="2024-05-23T06:04:39.484" v="1972"/>
          <ac:spMkLst>
            <pc:docMk/>
            <pc:sldMk cId="4108538823" sldId="8288"/>
            <ac:spMk id="8" creationId="{5721401C-B33E-592B-7A58-23BFF9624469}"/>
          </ac:spMkLst>
        </pc:spChg>
        <pc:spChg chg="add mod">
          <ac:chgData name="Praveen Namakkal Mohankumar" userId="8059d15b-4f8c-44f0-86d6-597a7b49ae19" providerId="ADAL" clId="{BDB03D16-A34D-364E-ACE8-9481A7C1E651}" dt="2024-05-23T06:04:39.484" v="1972"/>
          <ac:spMkLst>
            <pc:docMk/>
            <pc:sldMk cId="4108538823" sldId="8288"/>
            <ac:spMk id="9" creationId="{62E3AC03-6A10-C960-84EB-9CEAEA8F3907}"/>
          </ac:spMkLst>
        </pc:spChg>
        <pc:spChg chg="add mod">
          <ac:chgData name="Praveen Namakkal Mohankumar" userId="8059d15b-4f8c-44f0-86d6-597a7b49ae19" providerId="ADAL" clId="{BDB03D16-A34D-364E-ACE8-9481A7C1E651}" dt="2024-05-23T06:25:59.411" v="2001" actId="20577"/>
          <ac:spMkLst>
            <pc:docMk/>
            <pc:sldMk cId="4108538823" sldId="8288"/>
            <ac:spMk id="10" creationId="{F4845FD6-EFF9-4EB7-296C-87BBFBE283E9}"/>
          </ac:spMkLst>
        </pc:spChg>
        <pc:spChg chg="mod">
          <ac:chgData name="Praveen Namakkal Mohankumar" userId="8059d15b-4f8c-44f0-86d6-597a7b49ae19" providerId="ADAL" clId="{BDB03D16-A34D-364E-ACE8-9481A7C1E651}" dt="2024-05-23T06:26:11.959" v="2013" actId="1035"/>
          <ac:spMkLst>
            <pc:docMk/>
            <pc:sldMk cId="4108538823" sldId="8288"/>
            <ac:spMk id="11" creationId="{00000000-0000-0000-0000-000000000000}"/>
          </ac:spMkLst>
        </pc:spChg>
        <pc:spChg chg="add mod">
          <ac:chgData name="Praveen Namakkal Mohankumar" userId="8059d15b-4f8c-44f0-86d6-597a7b49ae19" providerId="ADAL" clId="{BDB03D16-A34D-364E-ACE8-9481A7C1E651}" dt="2024-05-23T06:04:39.484" v="1972"/>
          <ac:spMkLst>
            <pc:docMk/>
            <pc:sldMk cId="4108538823" sldId="8288"/>
            <ac:spMk id="12" creationId="{7A9AC5A9-F034-A4B7-BF64-04458B78F322}"/>
          </ac:spMkLst>
        </pc:spChg>
        <pc:spChg chg="add mod">
          <ac:chgData name="Praveen Namakkal Mohankumar" userId="8059d15b-4f8c-44f0-86d6-597a7b49ae19" providerId="ADAL" clId="{BDB03D16-A34D-364E-ACE8-9481A7C1E651}" dt="2024-05-23T06:04:39.484" v="1972"/>
          <ac:spMkLst>
            <pc:docMk/>
            <pc:sldMk cId="4108538823" sldId="8288"/>
            <ac:spMk id="13" creationId="{28827C6D-1077-FE6B-0C72-680A6C07C71B}"/>
          </ac:spMkLst>
        </pc:spChg>
        <pc:spChg chg="add mod">
          <ac:chgData name="Praveen Namakkal Mohankumar" userId="8059d15b-4f8c-44f0-86d6-597a7b49ae19" providerId="ADAL" clId="{BDB03D16-A34D-364E-ACE8-9481A7C1E651}" dt="2024-05-23T06:26:59.034" v="2044" actId="20577"/>
          <ac:spMkLst>
            <pc:docMk/>
            <pc:sldMk cId="4108538823" sldId="8288"/>
            <ac:spMk id="14" creationId="{3A18D74E-D32F-AD9E-AC78-92960762DE58}"/>
          </ac:spMkLst>
        </pc:spChg>
        <pc:spChg chg="add mod">
          <ac:chgData name="Praveen Namakkal Mohankumar" userId="8059d15b-4f8c-44f0-86d6-597a7b49ae19" providerId="ADAL" clId="{BDB03D16-A34D-364E-ACE8-9481A7C1E651}" dt="2024-05-23T06:04:39.484" v="1972"/>
          <ac:spMkLst>
            <pc:docMk/>
            <pc:sldMk cId="4108538823" sldId="8288"/>
            <ac:spMk id="15" creationId="{C034A658-4D74-DECE-A0DF-4D397035C4E8}"/>
          </ac:spMkLst>
        </pc:spChg>
        <pc:spChg chg="add mod">
          <ac:chgData name="Praveen Namakkal Mohankumar" userId="8059d15b-4f8c-44f0-86d6-597a7b49ae19" providerId="ADAL" clId="{BDB03D16-A34D-364E-ACE8-9481A7C1E651}" dt="2024-05-23T06:04:39.484" v="1972"/>
          <ac:spMkLst>
            <pc:docMk/>
            <pc:sldMk cId="4108538823" sldId="8288"/>
            <ac:spMk id="16" creationId="{258413E7-6BBC-A5E8-115C-37A04CEA2177}"/>
          </ac:spMkLst>
        </pc:spChg>
        <pc:spChg chg="add mod">
          <ac:chgData name="Praveen Namakkal Mohankumar" userId="8059d15b-4f8c-44f0-86d6-597a7b49ae19" providerId="ADAL" clId="{BDB03D16-A34D-364E-ACE8-9481A7C1E651}" dt="2024-05-23T06:27:21.079" v="2047" actId="20577"/>
          <ac:spMkLst>
            <pc:docMk/>
            <pc:sldMk cId="4108538823" sldId="8288"/>
            <ac:spMk id="17" creationId="{AE281F8F-A619-36AB-B42F-B61BBF7C4878}"/>
          </ac:spMkLst>
        </pc:spChg>
        <pc:spChg chg="add mod">
          <ac:chgData name="Praveen Namakkal Mohankumar" userId="8059d15b-4f8c-44f0-86d6-597a7b49ae19" providerId="ADAL" clId="{BDB03D16-A34D-364E-ACE8-9481A7C1E651}" dt="2024-05-23T06:04:39.484" v="1972"/>
          <ac:spMkLst>
            <pc:docMk/>
            <pc:sldMk cId="4108538823" sldId="8288"/>
            <ac:spMk id="18" creationId="{01577FF8-0F52-22B6-E2FC-BCAFE7C7C17C}"/>
          </ac:spMkLst>
        </pc:spChg>
        <pc:spChg chg="add mod">
          <ac:chgData name="Praveen Namakkal Mohankumar" userId="8059d15b-4f8c-44f0-86d6-597a7b49ae19" providerId="ADAL" clId="{BDB03D16-A34D-364E-ACE8-9481A7C1E651}" dt="2024-05-23T06:04:39.484" v="1972"/>
          <ac:spMkLst>
            <pc:docMk/>
            <pc:sldMk cId="4108538823" sldId="8288"/>
            <ac:spMk id="20" creationId="{C3E143F7-5DE6-C372-91C4-3FC8814DAFB5}"/>
          </ac:spMkLst>
        </pc:spChg>
        <pc:spChg chg="add mod">
          <ac:chgData name="Praveen Namakkal Mohankumar" userId="8059d15b-4f8c-44f0-86d6-597a7b49ae19" providerId="ADAL" clId="{BDB03D16-A34D-364E-ACE8-9481A7C1E651}" dt="2024-05-23T06:27:57.531" v="2050"/>
          <ac:spMkLst>
            <pc:docMk/>
            <pc:sldMk cId="4108538823" sldId="8288"/>
            <ac:spMk id="21" creationId="{B6CA967F-F784-E8D8-CE1F-95D7BD6B2A08}"/>
          </ac:spMkLst>
        </pc:spChg>
        <pc:picChg chg="add mod">
          <ac:chgData name="Praveen Namakkal Mohankumar" userId="8059d15b-4f8c-44f0-86d6-597a7b49ae19" providerId="ADAL" clId="{BDB03D16-A34D-364E-ACE8-9481A7C1E651}" dt="2024-05-23T04:50:59.475" v="1462"/>
          <ac:picMkLst>
            <pc:docMk/>
            <pc:sldMk cId="4108538823" sldId="8288"/>
            <ac:picMk id="3" creationId="{FC039F19-B21A-89F3-474B-FE7091823B0B}"/>
          </ac:picMkLst>
        </pc:picChg>
        <pc:picChg chg="del">
          <ac:chgData name="Praveen Namakkal Mohankumar" userId="8059d15b-4f8c-44f0-86d6-597a7b49ae19" providerId="ADAL" clId="{BDB03D16-A34D-364E-ACE8-9481A7C1E651}" dt="2024-05-23T04:50:59.305" v="1461" actId="478"/>
          <ac:picMkLst>
            <pc:docMk/>
            <pc:sldMk cId="4108538823" sldId="8288"/>
            <ac:picMk id="5" creationId="{CAB5CC40-92E8-52DE-270E-424F66FDC3CE}"/>
          </ac:picMkLst>
        </pc:picChg>
        <pc:cxnChg chg="add mod">
          <ac:chgData name="Praveen Namakkal Mohankumar" userId="8059d15b-4f8c-44f0-86d6-597a7b49ae19" providerId="ADAL" clId="{BDB03D16-A34D-364E-ACE8-9481A7C1E651}" dt="2024-05-23T06:04:39.484" v="1972"/>
          <ac:cxnSpMkLst>
            <pc:docMk/>
            <pc:sldMk cId="4108538823" sldId="8288"/>
            <ac:cxnSpMk id="19" creationId="{93A8B324-F615-0606-6BFA-680C73469A1E}"/>
          </ac:cxnSpMkLst>
        </pc:cxnChg>
      </pc:sldChg>
      <pc:sldChg chg="addSp delSp modSp add mod addAnim delAnim modAnim">
        <pc:chgData name="Praveen Namakkal Mohankumar" userId="8059d15b-4f8c-44f0-86d6-597a7b49ae19" providerId="ADAL" clId="{BDB03D16-A34D-364E-ACE8-9481A7C1E651}" dt="2024-05-23T06:56:47.411" v="2699" actId="1076"/>
        <pc:sldMkLst>
          <pc:docMk/>
          <pc:sldMk cId="3221640908" sldId="8289"/>
        </pc:sldMkLst>
        <pc:spChg chg="add del">
          <ac:chgData name="Praveen Namakkal Mohankumar" userId="8059d15b-4f8c-44f0-86d6-597a7b49ae19" providerId="ADAL" clId="{BDB03D16-A34D-364E-ACE8-9481A7C1E651}" dt="2024-05-23T06:34:55.473" v="2083" actId="478"/>
          <ac:spMkLst>
            <pc:docMk/>
            <pc:sldMk cId="3221640908" sldId="8289"/>
            <ac:spMk id="6" creationId="{FAFDA4F7-4EC5-25AE-B564-C367B26CD7DF}"/>
          </ac:spMkLst>
        </pc:spChg>
        <pc:spChg chg="add del mod">
          <ac:chgData name="Praveen Namakkal Mohankumar" userId="8059d15b-4f8c-44f0-86d6-597a7b49ae19" providerId="ADAL" clId="{BDB03D16-A34D-364E-ACE8-9481A7C1E651}" dt="2024-05-23T06:38:09.861" v="2116" actId="478"/>
          <ac:spMkLst>
            <pc:docMk/>
            <pc:sldMk cId="3221640908" sldId="8289"/>
            <ac:spMk id="7" creationId="{6553B1EF-CE8D-A486-A9E5-3439FF983F48}"/>
          </ac:spMkLst>
        </pc:spChg>
        <pc:spChg chg="add del mod">
          <ac:chgData name="Praveen Namakkal Mohankumar" userId="8059d15b-4f8c-44f0-86d6-597a7b49ae19" providerId="ADAL" clId="{BDB03D16-A34D-364E-ACE8-9481A7C1E651}" dt="2024-05-23T06:37:12.383" v="2114" actId="478"/>
          <ac:spMkLst>
            <pc:docMk/>
            <pc:sldMk cId="3221640908" sldId="8289"/>
            <ac:spMk id="8" creationId="{265606EA-D873-3045-0265-C16C2AF597DF}"/>
          </ac:spMkLst>
        </pc:spChg>
        <pc:spChg chg="mod">
          <ac:chgData name="Praveen Namakkal Mohankumar" userId="8059d15b-4f8c-44f0-86d6-597a7b49ae19" providerId="ADAL" clId="{BDB03D16-A34D-364E-ACE8-9481A7C1E651}" dt="2024-05-23T06:30:41.920" v="2078" actId="20577"/>
          <ac:spMkLst>
            <pc:docMk/>
            <pc:sldMk cId="3221640908" sldId="8289"/>
            <ac:spMk id="11" creationId="{00000000-0000-0000-0000-000000000000}"/>
          </ac:spMkLst>
        </pc:spChg>
        <pc:spChg chg="mod">
          <ac:chgData name="Praveen Namakkal Mohankumar" userId="8059d15b-4f8c-44f0-86d6-597a7b49ae19" providerId="ADAL" clId="{BDB03D16-A34D-364E-ACE8-9481A7C1E651}" dt="2024-05-23T06:37:06.491" v="2110"/>
          <ac:spMkLst>
            <pc:docMk/>
            <pc:sldMk cId="3221640908" sldId="8289"/>
            <ac:spMk id="12" creationId="{FFCF6ACE-81F2-4BA0-FC5F-7E90D804E852}"/>
          </ac:spMkLst>
        </pc:spChg>
        <pc:spChg chg="mod">
          <ac:chgData name="Praveen Namakkal Mohankumar" userId="8059d15b-4f8c-44f0-86d6-597a7b49ae19" providerId="ADAL" clId="{BDB03D16-A34D-364E-ACE8-9481A7C1E651}" dt="2024-05-23T06:37:06.491" v="2110"/>
          <ac:spMkLst>
            <pc:docMk/>
            <pc:sldMk cId="3221640908" sldId="8289"/>
            <ac:spMk id="13" creationId="{AFD44718-13A3-3BD0-47B6-AFB4E4529129}"/>
          </ac:spMkLst>
        </pc:spChg>
        <pc:spChg chg="mod">
          <ac:chgData name="Praveen Namakkal Mohankumar" userId="8059d15b-4f8c-44f0-86d6-597a7b49ae19" providerId="ADAL" clId="{BDB03D16-A34D-364E-ACE8-9481A7C1E651}" dt="2024-05-23T06:37:06.491" v="2110"/>
          <ac:spMkLst>
            <pc:docMk/>
            <pc:sldMk cId="3221640908" sldId="8289"/>
            <ac:spMk id="15" creationId="{9D22363D-AA54-8682-1847-6FB354B6CEAA}"/>
          </ac:spMkLst>
        </pc:spChg>
        <pc:spChg chg="mod">
          <ac:chgData name="Praveen Namakkal Mohankumar" userId="8059d15b-4f8c-44f0-86d6-597a7b49ae19" providerId="ADAL" clId="{BDB03D16-A34D-364E-ACE8-9481A7C1E651}" dt="2024-05-23T06:37:06.491" v="2110"/>
          <ac:spMkLst>
            <pc:docMk/>
            <pc:sldMk cId="3221640908" sldId="8289"/>
            <ac:spMk id="16" creationId="{FFCE1FA6-5C83-ECAB-B17F-D2A18C53995B}"/>
          </ac:spMkLst>
        </pc:spChg>
        <pc:spChg chg="mod">
          <ac:chgData name="Praveen Namakkal Mohankumar" userId="8059d15b-4f8c-44f0-86d6-597a7b49ae19" providerId="ADAL" clId="{BDB03D16-A34D-364E-ACE8-9481A7C1E651}" dt="2024-05-23T06:37:06.491" v="2110"/>
          <ac:spMkLst>
            <pc:docMk/>
            <pc:sldMk cId="3221640908" sldId="8289"/>
            <ac:spMk id="18" creationId="{0273708C-BC0B-1304-20D1-9C781FFE6BBA}"/>
          </ac:spMkLst>
        </pc:spChg>
        <pc:spChg chg="mod">
          <ac:chgData name="Praveen Namakkal Mohankumar" userId="8059d15b-4f8c-44f0-86d6-597a7b49ae19" providerId="ADAL" clId="{BDB03D16-A34D-364E-ACE8-9481A7C1E651}" dt="2024-05-23T06:37:06.491" v="2110"/>
          <ac:spMkLst>
            <pc:docMk/>
            <pc:sldMk cId="3221640908" sldId="8289"/>
            <ac:spMk id="19" creationId="{727AE7B9-0B41-8F27-CFA2-397AAFF85579}"/>
          </ac:spMkLst>
        </pc:spChg>
        <pc:spChg chg="add mod">
          <ac:chgData name="Praveen Namakkal Mohankumar" userId="8059d15b-4f8c-44f0-86d6-597a7b49ae19" providerId="ADAL" clId="{BDB03D16-A34D-364E-ACE8-9481A7C1E651}" dt="2024-05-23T06:43:46.052" v="2421" actId="1035"/>
          <ac:spMkLst>
            <pc:docMk/>
            <pc:sldMk cId="3221640908" sldId="8289"/>
            <ac:spMk id="23" creationId="{CD6FCE62-3384-81E2-1446-A8AEECB436FB}"/>
          </ac:spMkLst>
        </pc:spChg>
        <pc:spChg chg="add mod">
          <ac:chgData name="Praveen Namakkal Mohankumar" userId="8059d15b-4f8c-44f0-86d6-597a7b49ae19" providerId="ADAL" clId="{BDB03D16-A34D-364E-ACE8-9481A7C1E651}" dt="2024-05-23T06:43:46.052" v="2421" actId="1035"/>
          <ac:spMkLst>
            <pc:docMk/>
            <pc:sldMk cId="3221640908" sldId="8289"/>
            <ac:spMk id="24" creationId="{9CA3319E-9E37-3CEE-B319-AD949D83FC93}"/>
          </ac:spMkLst>
        </pc:spChg>
        <pc:spChg chg="add mod">
          <ac:chgData name="Praveen Namakkal Mohankumar" userId="8059d15b-4f8c-44f0-86d6-597a7b49ae19" providerId="ADAL" clId="{BDB03D16-A34D-364E-ACE8-9481A7C1E651}" dt="2024-05-23T06:43:46.052" v="2421" actId="1035"/>
          <ac:spMkLst>
            <pc:docMk/>
            <pc:sldMk cId="3221640908" sldId="8289"/>
            <ac:spMk id="25" creationId="{FEA2FC93-AEFD-8C76-8B9D-B49F891AE71A}"/>
          </ac:spMkLst>
        </pc:spChg>
        <pc:spChg chg="add mod">
          <ac:chgData name="Praveen Namakkal Mohankumar" userId="8059d15b-4f8c-44f0-86d6-597a7b49ae19" providerId="ADAL" clId="{BDB03D16-A34D-364E-ACE8-9481A7C1E651}" dt="2024-05-23T06:44:04.831" v="2449" actId="14100"/>
          <ac:spMkLst>
            <pc:docMk/>
            <pc:sldMk cId="3221640908" sldId="8289"/>
            <ac:spMk id="26" creationId="{DBA283D7-79D6-D1D2-1F4A-3E4078E5A208}"/>
          </ac:spMkLst>
        </pc:spChg>
        <pc:spChg chg="add mod">
          <ac:chgData name="Praveen Namakkal Mohankumar" userId="8059d15b-4f8c-44f0-86d6-597a7b49ae19" providerId="ADAL" clId="{BDB03D16-A34D-364E-ACE8-9481A7C1E651}" dt="2024-05-23T06:43:46.052" v="2421" actId="1035"/>
          <ac:spMkLst>
            <pc:docMk/>
            <pc:sldMk cId="3221640908" sldId="8289"/>
            <ac:spMk id="27" creationId="{FDD90265-7FB0-BD12-FB30-DA7C4DF7544A}"/>
          </ac:spMkLst>
        </pc:spChg>
        <pc:spChg chg="add mod">
          <ac:chgData name="Praveen Namakkal Mohankumar" userId="8059d15b-4f8c-44f0-86d6-597a7b49ae19" providerId="ADAL" clId="{BDB03D16-A34D-364E-ACE8-9481A7C1E651}" dt="2024-05-23T06:43:53.745" v="2423" actId="14100"/>
          <ac:spMkLst>
            <pc:docMk/>
            <pc:sldMk cId="3221640908" sldId="8289"/>
            <ac:spMk id="28" creationId="{12B5E769-8F12-5C75-1246-3FFDBE524660}"/>
          </ac:spMkLst>
        </pc:spChg>
        <pc:spChg chg="add mod">
          <ac:chgData name="Praveen Namakkal Mohankumar" userId="8059d15b-4f8c-44f0-86d6-597a7b49ae19" providerId="ADAL" clId="{BDB03D16-A34D-364E-ACE8-9481A7C1E651}" dt="2024-05-23T06:47:22.096" v="2606" actId="14100"/>
          <ac:spMkLst>
            <pc:docMk/>
            <pc:sldMk cId="3221640908" sldId="8289"/>
            <ac:spMk id="37" creationId="{A67C3CBC-8ACE-6061-550C-D8F8BB6F68D3}"/>
          </ac:spMkLst>
        </pc:spChg>
        <pc:spChg chg="add mod">
          <ac:chgData name="Praveen Namakkal Mohankumar" userId="8059d15b-4f8c-44f0-86d6-597a7b49ae19" providerId="ADAL" clId="{BDB03D16-A34D-364E-ACE8-9481A7C1E651}" dt="2024-05-23T06:47:27.563" v="2608" actId="14100"/>
          <ac:spMkLst>
            <pc:docMk/>
            <pc:sldMk cId="3221640908" sldId="8289"/>
            <ac:spMk id="38" creationId="{345C30B2-154F-8B44-1F1A-3445146BA758}"/>
          </ac:spMkLst>
        </pc:spChg>
        <pc:spChg chg="add mod">
          <ac:chgData name="Praveen Namakkal Mohankumar" userId="8059d15b-4f8c-44f0-86d6-597a7b49ae19" providerId="ADAL" clId="{BDB03D16-A34D-364E-ACE8-9481A7C1E651}" dt="2024-05-23T06:48:08.724" v="2650" actId="20577"/>
          <ac:spMkLst>
            <pc:docMk/>
            <pc:sldMk cId="3221640908" sldId="8289"/>
            <ac:spMk id="41" creationId="{5D177A73-2608-0ED0-0B16-1FF77300FEC9}"/>
          </ac:spMkLst>
        </pc:spChg>
        <pc:spChg chg="add mod">
          <ac:chgData name="Praveen Namakkal Mohankumar" userId="8059d15b-4f8c-44f0-86d6-597a7b49ae19" providerId="ADAL" clId="{BDB03D16-A34D-364E-ACE8-9481A7C1E651}" dt="2024-05-23T06:48:32.175" v="2668" actId="1036"/>
          <ac:spMkLst>
            <pc:docMk/>
            <pc:sldMk cId="3221640908" sldId="8289"/>
            <ac:spMk id="42" creationId="{6CFF6A71-5B4E-8B2A-C0DF-2E48AD6075EC}"/>
          </ac:spMkLst>
        </pc:spChg>
        <pc:grpChg chg="add mod">
          <ac:chgData name="Praveen Namakkal Mohankumar" userId="8059d15b-4f8c-44f0-86d6-597a7b49ae19" providerId="ADAL" clId="{BDB03D16-A34D-364E-ACE8-9481A7C1E651}" dt="2024-05-23T06:37:06.491" v="2110"/>
          <ac:grpSpMkLst>
            <pc:docMk/>
            <pc:sldMk cId="3221640908" sldId="8289"/>
            <ac:grpSpMk id="10" creationId="{5D2EA690-4C4C-889D-77B1-AE7F8239E25F}"/>
          </ac:grpSpMkLst>
        </pc:grpChg>
        <pc:grpChg chg="add mod">
          <ac:chgData name="Praveen Namakkal Mohankumar" userId="8059d15b-4f8c-44f0-86d6-597a7b49ae19" providerId="ADAL" clId="{BDB03D16-A34D-364E-ACE8-9481A7C1E651}" dt="2024-05-23T06:37:06.491" v="2110"/>
          <ac:grpSpMkLst>
            <pc:docMk/>
            <pc:sldMk cId="3221640908" sldId="8289"/>
            <ac:grpSpMk id="14" creationId="{05624B5F-AD2A-6D96-46B8-1D5BF72C314E}"/>
          </ac:grpSpMkLst>
        </pc:grpChg>
        <pc:grpChg chg="add mod">
          <ac:chgData name="Praveen Namakkal Mohankumar" userId="8059d15b-4f8c-44f0-86d6-597a7b49ae19" providerId="ADAL" clId="{BDB03D16-A34D-364E-ACE8-9481A7C1E651}" dt="2024-05-23T06:37:06.491" v="2110"/>
          <ac:grpSpMkLst>
            <pc:docMk/>
            <pc:sldMk cId="3221640908" sldId="8289"/>
            <ac:grpSpMk id="17" creationId="{C07331F1-E67D-03E1-4890-B34A3C2BF3A4}"/>
          </ac:grpSpMkLst>
        </pc:grpChg>
        <pc:picChg chg="add mod">
          <ac:chgData name="Praveen Namakkal Mohankumar" userId="8059d15b-4f8c-44f0-86d6-597a7b49ae19" providerId="ADAL" clId="{BDB03D16-A34D-364E-ACE8-9481A7C1E651}" dt="2024-05-23T04:51:01.724" v="1464"/>
          <ac:picMkLst>
            <pc:docMk/>
            <pc:sldMk cId="3221640908" sldId="8289"/>
            <ac:picMk id="3" creationId="{3C143827-F57E-59C2-72A9-990871EB0350}"/>
          </ac:picMkLst>
        </pc:picChg>
        <pc:picChg chg="del">
          <ac:chgData name="Praveen Namakkal Mohankumar" userId="8059d15b-4f8c-44f0-86d6-597a7b49ae19" providerId="ADAL" clId="{BDB03D16-A34D-364E-ACE8-9481A7C1E651}" dt="2024-05-23T04:51:01.573" v="1463" actId="478"/>
          <ac:picMkLst>
            <pc:docMk/>
            <pc:sldMk cId="3221640908" sldId="8289"/>
            <ac:picMk id="5" creationId="{CAB5CC40-92E8-52DE-270E-424F66FDC3CE}"/>
          </ac:picMkLst>
        </pc:picChg>
        <pc:picChg chg="add mod">
          <ac:chgData name="Praveen Namakkal Mohankumar" userId="8059d15b-4f8c-44f0-86d6-597a7b49ae19" providerId="ADAL" clId="{BDB03D16-A34D-364E-ACE8-9481A7C1E651}" dt="2024-05-23T06:37:06.491" v="2110"/>
          <ac:picMkLst>
            <pc:docMk/>
            <pc:sldMk cId="3221640908" sldId="8289"/>
            <ac:picMk id="20" creationId="{5702A668-7736-4492-104A-5A221652E3A9}"/>
          </ac:picMkLst>
        </pc:picChg>
        <pc:picChg chg="add mod">
          <ac:chgData name="Praveen Namakkal Mohankumar" userId="8059d15b-4f8c-44f0-86d6-597a7b49ae19" providerId="ADAL" clId="{BDB03D16-A34D-364E-ACE8-9481A7C1E651}" dt="2024-05-23T06:37:06.491" v="2110"/>
          <ac:picMkLst>
            <pc:docMk/>
            <pc:sldMk cId="3221640908" sldId="8289"/>
            <ac:picMk id="21" creationId="{852D2BD2-0253-C62F-4A98-E987A7CDF997}"/>
          </ac:picMkLst>
        </pc:picChg>
        <pc:picChg chg="add mod">
          <ac:chgData name="Praveen Namakkal Mohankumar" userId="8059d15b-4f8c-44f0-86d6-597a7b49ae19" providerId="ADAL" clId="{BDB03D16-A34D-364E-ACE8-9481A7C1E651}" dt="2024-05-23T06:37:06.491" v="2110"/>
          <ac:picMkLst>
            <pc:docMk/>
            <pc:sldMk cId="3221640908" sldId="8289"/>
            <ac:picMk id="22" creationId="{5D00919F-3AB4-6E09-720C-1AF0C6493CAC}"/>
          </ac:picMkLst>
        </pc:picChg>
        <pc:picChg chg="add mod">
          <ac:chgData name="Praveen Namakkal Mohankumar" userId="8059d15b-4f8c-44f0-86d6-597a7b49ae19" providerId="ADAL" clId="{BDB03D16-A34D-364E-ACE8-9481A7C1E651}" dt="2024-05-23T06:56:47.411" v="2699" actId="1076"/>
          <ac:picMkLst>
            <pc:docMk/>
            <pc:sldMk cId="3221640908" sldId="8289"/>
            <ac:picMk id="43" creationId="{9E18F5C1-C804-811F-5A1E-86A9571D16A6}"/>
          </ac:picMkLst>
        </pc:picChg>
        <pc:cxnChg chg="add del mod">
          <ac:chgData name="Praveen Namakkal Mohankumar" userId="8059d15b-4f8c-44f0-86d6-597a7b49ae19" providerId="ADAL" clId="{BDB03D16-A34D-364E-ACE8-9481A7C1E651}" dt="2024-05-23T06:37:12.180" v="2113" actId="478"/>
          <ac:cxnSpMkLst>
            <pc:docMk/>
            <pc:sldMk cId="3221640908" sldId="8289"/>
            <ac:cxnSpMk id="9" creationId="{4CCF44F7-F941-C6D8-CCA3-0C4304329CBE}"/>
          </ac:cxnSpMkLst>
        </pc:cxnChg>
        <pc:cxnChg chg="add mod">
          <ac:chgData name="Praveen Namakkal Mohankumar" userId="8059d15b-4f8c-44f0-86d6-597a7b49ae19" providerId="ADAL" clId="{BDB03D16-A34D-364E-ACE8-9481A7C1E651}" dt="2024-05-23T06:45:51.635" v="2554" actId="1036"/>
          <ac:cxnSpMkLst>
            <pc:docMk/>
            <pc:sldMk cId="3221640908" sldId="8289"/>
            <ac:cxnSpMk id="29" creationId="{4C164EFD-E980-C636-B392-20115BA3BFC4}"/>
          </ac:cxnSpMkLst>
        </pc:cxnChg>
        <pc:cxnChg chg="add mod">
          <ac:chgData name="Praveen Namakkal Mohankumar" userId="8059d15b-4f8c-44f0-86d6-597a7b49ae19" providerId="ADAL" clId="{BDB03D16-A34D-364E-ACE8-9481A7C1E651}" dt="2024-05-23T06:46:04.859" v="2575" actId="1035"/>
          <ac:cxnSpMkLst>
            <pc:docMk/>
            <pc:sldMk cId="3221640908" sldId="8289"/>
            <ac:cxnSpMk id="32" creationId="{3E397FB1-A180-00D8-2C09-9CBF40B93DA0}"/>
          </ac:cxnSpMkLst>
        </pc:cxnChg>
        <pc:cxnChg chg="add mod">
          <ac:chgData name="Praveen Namakkal Mohankumar" userId="8059d15b-4f8c-44f0-86d6-597a7b49ae19" providerId="ADAL" clId="{BDB03D16-A34D-364E-ACE8-9481A7C1E651}" dt="2024-05-23T06:48:59.078" v="2671" actId="692"/>
          <ac:cxnSpMkLst>
            <pc:docMk/>
            <pc:sldMk cId="3221640908" sldId="8289"/>
            <ac:cxnSpMk id="34" creationId="{2CA9F36E-B647-07C4-04C3-75447F032DED}"/>
          </ac:cxnSpMkLst>
        </pc:cxnChg>
        <pc:cxnChg chg="add mod">
          <ac:chgData name="Praveen Namakkal Mohankumar" userId="8059d15b-4f8c-44f0-86d6-597a7b49ae19" providerId="ADAL" clId="{BDB03D16-A34D-364E-ACE8-9481A7C1E651}" dt="2024-05-23T06:49:12.289" v="2680" actId="1037"/>
          <ac:cxnSpMkLst>
            <pc:docMk/>
            <pc:sldMk cId="3221640908" sldId="8289"/>
            <ac:cxnSpMk id="35" creationId="{3226D45E-CB13-99C9-15DA-8EB3DB43A650}"/>
          </ac:cxnSpMkLst>
        </pc:cxnChg>
        <pc:cxnChg chg="add mod">
          <ac:chgData name="Praveen Namakkal Mohankumar" userId="8059d15b-4f8c-44f0-86d6-597a7b49ae19" providerId="ADAL" clId="{BDB03D16-A34D-364E-ACE8-9481A7C1E651}" dt="2024-05-23T06:49:20.650" v="2691" actId="692"/>
          <ac:cxnSpMkLst>
            <pc:docMk/>
            <pc:sldMk cId="3221640908" sldId="8289"/>
            <ac:cxnSpMk id="36" creationId="{AA47F372-0B65-8601-2194-F59114E04138}"/>
          </ac:cxnSpMkLst>
        </pc:cxnChg>
        <pc:cxnChg chg="add mod">
          <ac:chgData name="Praveen Namakkal Mohankumar" userId="8059d15b-4f8c-44f0-86d6-597a7b49ae19" providerId="ADAL" clId="{BDB03D16-A34D-364E-ACE8-9481A7C1E651}" dt="2024-05-23T06:45:53.418" v="2556"/>
          <ac:cxnSpMkLst>
            <pc:docMk/>
            <pc:sldMk cId="3221640908" sldId="8289"/>
            <ac:cxnSpMk id="39" creationId="{345311AB-C22E-743E-8F1E-37B3B4D59672}"/>
          </ac:cxnSpMkLst>
        </pc:cxnChg>
        <pc:cxnChg chg="add mod">
          <ac:chgData name="Praveen Namakkal Mohankumar" userId="8059d15b-4f8c-44f0-86d6-597a7b49ae19" providerId="ADAL" clId="{BDB03D16-A34D-364E-ACE8-9481A7C1E651}" dt="2024-05-23T06:49:27.192" v="2696" actId="1037"/>
          <ac:cxnSpMkLst>
            <pc:docMk/>
            <pc:sldMk cId="3221640908" sldId="8289"/>
            <ac:cxnSpMk id="40" creationId="{07EFECB2-B1B2-5409-DFA0-0AA69B61071F}"/>
          </ac:cxnSpMkLst>
        </pc:cxnChg>
      </pc:sldChg>
      <pc:sldChg chg="addSp delSp modSp add mod">
        <pc:chgData name="Praveen Namakkal Mohankumar" userId="8059d15b-4f8c-44f0-86d6-597a7b49ae19" providerId="ADAL" clId="{BDB03D16-A34D-364E-ACE8-9481A7C1E651}" dt="2024-05-23T04:51:04.010" v="1466"/>
        <pc:sldMkLst>
          <pc:docMk/>
          <pc:sldMk cId="4110104566" sldId="8290"/>
        </pc:sldMkLst>
        <pc:spChg chg="mod">
          <ac:chgData name="Praveen Namakkal Mohankumar" userId="8059d15b-4f8c-44f0-86d6-597a7b49ae19" providerId="ADAL" clId="{BDB03D16-A34D-364E-ACE8-9481A7C1E651}" dt="2024-05-23T04:27:23.243" v="1044" actId="20577"/>
          <ac:spMkLst>
            <pc:docMk/>
            <pc:sldMk cId="4110104566" sldId="8290"/>
            <ac:spMk id="11" creationId="{00000000-0000-0000-0000-000000000000}"/>
          </ac:spMkLst>
        </pc:spChg>
        <pc:picChg chg="add mod">
          <ac:chgData name="Praveen Namakkal Mohankumar" userId="8059d15b-4f8c-44f0-86d6-597a7b49ae19" providerId="ADAL" clId="{BDB03D16-A34D-364E-ACE8-9481A7C1E651}" dt="2024-05-23T04:51:04.010" v="1466"/>
          <ac:picMkLst>
            <pc:docMk/>
            <pc:sldMk cId="4110104566" sldId="8290"/>
            <ac:picMk id="3" creationId="{FB6F7500-D788-C5F9-CE3F-6D4B55CD9E39}"/>
          </ac:picMkLst>
        </pc:picChg>
        <pc:picChg chg="del">
          <ac:chgData name="Praveen Namakkal Mohankumar" userId="8059d15b-4f8c-44f0-86d6-597a7b49ae19" providerId="ADAL" clId="{BDB03D16-A34D-364E-ACE8-9481A7C1E651}" dt="2024-05-23T04:51:03.883" v="1465" actId="478"/>
          <ac:picMkLst>
            <pc:docMk/>
            <pc:sldMk cId="4110104566" sldId="8290"/>
            <ac:picMk id="5" creationId="{CAB5CC40-92E8-52DE-270E-424F66FDC3CE}"/>
          </ac:picMkLst>
        </pc:picChg>
      </pc:sldChg>
      <pc:sldChg chg="addSp delSp modSp add mod">
        <pc:chgData name="Praveen Namakkal Mohankumar" userId="8059d15b-4f8c-44f0-86d6-597a7b49ae19" providerId="ADAL" clId="{BDB03D16-A34D-364E-ACE8-9481A7C1E651}" dt="2024-05-23T04:51:07.276" v="1468"/>
        <pc:sldMkLst>
          <pc:docMk/>
          <pc:sldMk cId="2881012808" sldId="8291"/>
        </pc:sldMkLst>
        <pc:spChg chg="mod">
          <ac:chgData name="Praveen Namakkal Mohankumar" userId="8059d15b-4f8c-44f0-86d6-597a7b49ae19" providerId="ADAL" clId="{BDB03D16-A34D-364E-ACE8-9481A7C1E651}" dt="2024-05-23T03:57:29.445" v="742"/>
          <ac:spMkLst>
            <pc:docMk/>
            <pc:sldMk cId="2881012808" sldId="8291"/>
            <ac:spMk id="11" creationId="{00000000-0000-0000-0000-000000000000}"/>
          </ac:spMkLst>
        </pc:spChg>
        <pc:picChg chg="add mod">
          <ac:chgData name="Praveen Namakkal Mohankumar" userId="8059d15b-4f8c-44f0-86d6-597a7b49ae19" providerId="ADAL" clId="{BDB03D16-A34D-364E-ACE8-9481A7C1E651}" dt="2024-05-23T04:51:07.276" v="1468"/>
          <ac:picMkLst>
            <pc:docMk/>
            <pc:sldMk cId="2881012808" sldId="8291"/>
            <ac:picMk id="3" creationId="{21ABAE85-1411-5080-6609-2152C83ACB35}"/>
          </ac:picMkLst>
        </pc:picChg>
        <pc:picChg chg="del">
          <ac:chgData name="Praveen Namakkal Mohankumar" userId="8059d15b-4f8c-44f0-86d6-597a7b49ae19" providerId="ADAL" clId="{BDB03D16-A34D-364E-ACE8-9481A7C1E651}" dt="2024-05-23T04:51:07.141" v="1467" actId="478"/>
          <ac:picMkLst>
            <pc:docMk/>
            <pc:sldMk cId="2881012808" sldId="8291"/>
            <ac:picMk id="5" creationId="{CAB5CC40-92E8-52DE-270E-424F66FDC3CE}"/>
          </ac:picMkLst>
        </pc:picChg>
      </pc:sldChg>
      <pc:sldChg chg="addSp delSp modSp add mod ord delAnim modAnim">
        <pc:chgData name="Praveen Namakkal Mohankumar" userId="8059d15b-4f8c-44f0-86d6-597a7b49ae19" providerId="ADAL" clId="{BDB03D16-A34D-364E-ACE8-9481A7C1E651}" dt="2024-05-23T06:59:59.678" v="2722" actId="1076"/>
        <pc:sldMkLst>
          <pc:docMk/>
          <pc:sldMk cId="2359241611" sldId="8292"/>
        </pc:sldMkLst>
        <pc:spChg chg="add mod">
          <ac:chgData name="Praveen Namakkal Mohankumar" userId="8059d15b-4f8c-44f0-86d6-597a7b49ae19" providerId="ADAL" clId="{BDB03D16-A34D-364E-ACE8-9481A7C1E651}" dt="2024-05-23T04:03:32.256" v="767"/>
          <ac:spMkLst>
            <pc:docMk/>
            <pc:sldMk cId="2359241611" sldId="8292"/>
            <ac:spMk id="6" creationId="{9558DA8A-F278-C097-CFF4-6869EB6EF9EB}"/>
          </ac:spMkLst>
        </pc:spChg>
        <pc:spChg chg="add mod">
          <ac:chgData name="Praveen Namakkal Mohankumar" userId="8059d15b-4f8c-44f0-86d6-597a7b49ae19" providerId="ADAL" clId="{BDB03D16-A34D-364E-ACE8-9481A7C1E651}" dt="2024-05-23T04:03:32.256" v="767"/>
          <ac:spMkLst>
            <pc:docMk/>
            <pc:sldMk cId="2359241611" sldId="8292"/>
            <ac:spMk id="8" creationId="{DFF9CE61-F60F-4B85-AC35-65BAC62EA954}"/>
          </ac:spMkLst>
        </pc:spChg>
        <pc:spChg chg="add mod">
          <ac:chgData name="Praveen Namakkal Mohankumar" userId="8059d15b-4f8c-44f0-86d6-597a7b49ae19" providerId="ADAL" clId="{BDB03D16-A34D-364E-ACE8-9481A7C1E651}" dt="2024-05-23T04:03:32.256" v="767"/>
          <ac:spMkLst>
            <pc:docMk/>
            <pc:sldMk cId="2359241611" sldId="8292"/>
            <ac:spMk id="9" creationId="{4E18062C-9A23-1995-FABA-D27C2C97E778}"/>
          </ac:spMkLst>
        </pc:spChg>
        <pc:spChg chg="add mod">
          <ac:chgData name="Praveen Namakkal Mohankumar" userId="8059d15b-4f8c-44f0-86d6-597a7b49ae19" providerId="ADAL" clId="{BDB03D16-A34D-364E-ACE8-9481A7C1E651}" dt="2024-05-23T04:03:32.256" v="767"/>
          <ac:spMkLst>
            <pc:docMk/>
            <pc:sldMk cId="2359241611" sldId="8292"/>
            <ac:spMk id="10" creationId="{AA846560-0B58-DCF0-D285-FCA6D79F1036}"/>
          </ac:spMkLst>
        </pc:spChg>
        <pc:spChg chg="add mod">
          <ac:chgData name="Praveen Namakkal Mohankumar" userId="8059d15b-4f8c-44f0-86d6-597a7b49ae19" providerId="ADAL" clId="{BDB03D16-A34D-364E-ACE8-9481A7C1E651}" dt="2024-05-23T04:03:32.256" v="767"/>
          <ac:spMkLst>
            <pc:docMk/>
            <pc:sldMk cId="2359241611" sldId="8292"/>
            <ac:spMk id="13" creationId="{E388BB0B-3B7C-054D-1A53-AB8167FAD8A0}"/>
          </ac:spMkLst>
        </pc:spChg>
        <pc:spChg chg="add mod">
          <ac:chgData name="Praveen Namakkal Mohankumar" userId="8059d15b-4f8c-44f0-86d6-597a7b49ae19" providerId="ADAL" clId="{BDB03D16-A34D-364E-ACE8-9481A7C1E651}" dt="2024-05-23T04:03:32.256" v="767"/>
          <ac:spMkLst>
            <pc:docMk/>
            <pc:sldMk cId="2359241611" sldId="8292"/>
            <ac:spMk id="14" creationId="{4E7D83C8-B87C-9952-B88A-E498BAE961CD}"/>
          </ac:spMkLst>
        </pc:spChg>
        <pc:spChg chg="add mod">
          <ac:chgData name="Praveen Namakkal Mohankumar" userId="8059d15b-4f8c-44f0-86d6-597a7b49ae19" providerId="ADAL" clId="{BDB03D16-A34D-364E-ACE8-9481A7C1E651}" dt="2024-05-23T04:03:32.256" v="767"/>
          <ac:spMkLst>
            <pc:docMk/>
            <pc:sldMk cId="2359241611" sldId="8292"/>
            <ac:spMk id="15" creationId="{40F8BFC3-0D2A-1318-6D25-52DD0A0AD619}"/>
          </ac:spMkLst>
        </pc:spChg>
        <pc:spChg chg="add mod">
          <ac:chgData name="Praveen Namakkal Mohankumar" userId="8059d15b-4f8c-44f0-86d6-597a7b49ae19" providerId="ADAL" clId="{BDB03D16-A34D-364E-ACE8-9481A7C1E651}" dt="2024-05-23T04:03:37.152" v="770"/>
          <ac:spMkLst>
            <pc:docMk/>
            <pc:sldMk cId="2359241611" sldId="8292"/>
            <ac:spMk id="18" creationId="{F62D1087-A95C-C818-AF8B-4D4A559A18A7}"/>
          </ac:spMkLst>
        </pc:spChg>
        <pc:spChg chg="add mod">
          <ac:chgData name="Praveen Namakkal Mohankumar" userId="8059d15b-4f8c-44f0-86d6-597a7b49ae19" providerId="ADAL" clId="{BDB03D16-A34D-364E-ACE8-9481A7C1E651}" dt="2024-05-23T04:03:37.152" v="770"/>
          <ac:spMkLst>
            <pc:docMk/>
            <pc:sldMk cId="2359241611" sldId="8292"/>
            <ac:spMk id="20" creationId="{C7965496-7077-031C-4444-3AA4F9B86F62}"/>
          </ac:spMkLst>
        </pc:spChg>
        <pc:spChg chg="add mod">
          <ac:chgData name="Praveen Namakkal Mohankumar" userId="8059d15b-4f8c-44f0-86d6-597a7b49ae19" providerId="ADAL" clId="{BDB03D16-A34D-364E-ACE8-9481A7C1E651}" dt="2024-05-23T04:11:25.715" v="895" actId="14100"/>
          <ac:spMkLst>
            <pc:docMk/>
            <pc:sldMk cId="2359241611" sldId="8292"/>
            <ac:spMk id="21" creationId="{91CD3A06-ABB9-734A-5A3A-7CE5D5FAA657}"/>
          </ac:spMkLst>
        </pc:spChg>
        <pc:spChg chg="add mod">
          <ac:chgData name="Praveen Namakkal Mohankumar" userId="8059d15b-4f8c-44f0-86d6-597a7b49ae19" providerId="ADAL" clId="{BDB03D16-A34D-364E-ACE8-9481A7C1E651}" dt="2024-05-23T04:03:37.152" v="770"/>
          <ac:spMkLst>
            <pc:docMk/>
            <pc:sldMk cId="2359241611" sldId="8292"/>
            <ac:spMk id="22" creationId="{348EBC5A-30B6-3FA6-26E4-31AE054F5570}"/>
          </ac:spMkLst>
        </pc:spChg>
        <pc:spChg chg="add mod">
          <ac:chgData name="Praveen Namakkal Mohankumar" userId="8059d15b-4f8c-44f0-86d6-597a7b49ae19" providerId="ADAL" clId="{BDB03D16-A34D-364E-ACE8-9481A7C1E651}" dt="2024-05-23T06:59:59.678" v="2722" actId="1076"/>
          <ac:spMkLst>
            <pc:docMk/>
            <pc:sldMk cId="2359241611" sldId="8292"/>
            <ac:spMk id="24" creationId="{D8565C5E-D5EF-41D7-BA93-3AA4DB2ACD56}"/>
          </ac:spMkLst>
        </pc:spChg>
        <pc:spChg chg="add mod">
          <ac:chgData name="Praveen Namakkal Mohankumar" userId="8059d15b-4f8c-44f0-86d6-597a7b49ae19" providerId="ADAL" clId="{BDB03D16-A34D-364E-ACE8-9481A7C1E651}" dt="2024-05-23T04:09:30.895" v="881" actId="14100"/>
          <ac:spMkLst>
            <pc:docMk/>
            <pc:sldMk cId="2359241611" sldId="8292"/>
            <ac:spMk id="25" creationId="{FE14F3C7-0DAC-D2DA-4008-C336B79AE281}"/>
          </ac:spMkLst>
        </pc:spChg>
        <pc:spChg chg="add mod">
          <ac:chgData name="Praveen Namakkal Mohankumar" userId="8059d15b-4f8c-44f0-86d6-597a7b49ae19" providerId="ADAL" clId="{BDB03D16-A34D-364E-ACE8-9481A7C1E651}" dt="2024-05-23T06:59:39.639" v="2721" actId="313"/>
          <ac:spMkLst>
            <pc:docMk/>
            <pc:sldMk cId="2359241611" sldId="8292"/>
            <ac:spMk id="26" creationId="{3B7600B5-B631-9E1C-B82E-2010B575A0DF}"/>
          </ac:spMkLst>
        </pc:spChg>
        <pc:grpChg chg="del">
          <ac:chgData name="Praveen Namakkal Mohankumar" userId="8059d15b-4f8c-44f0-86d6-597a7b49ae19" providerId="ADAL" clId="{BDB03D16-A34D-364E-ACE8-9481A7C1E651}" dt="2024-05-23T04:03:36.548" v="769" actId="478"/>
          <ac:grpSpMkLst>
            <pc:docMk/>
            <pc:sldMk cId="2359241611" sldId="8292"/>
            <ac:grpSpMk id="57" creationId="{7E2F0C6D-21A7-A7AE-F3B1-E6E33164D8C6}"/>
          </ac:grpSpMkLst>
        </pc:grpChg>
        <pc:graphicFrameChg chg="add mod">
          <ac:chgData name="Praveen Namakkal Mohankumar" userId="8059d15b-4f8c-44f0-86d6-597a7b49ae19" providerId="ADAL" clId="{BDB03D16-A34D-364E-ACE8-9481A7C1E651}" dt="2024-05-23T04:03:32.256" v="767"/>
          <ac:graphicFrameMkLst>
            <pc:docMk/>
            <pc:sldMk cId="2359241611" sldId="8292"/>
            <ac:graphicFrameMk id="4" creationId="{46E031D0-E763-DDB4-3CA4-FFF5CEE87184}"/>
          </ac:graphicFrameMkLst>
        </pc:graphicFrameChg>
        <pc:graphicFrameChg chg="add mod modGraphic">
          <ac:chgData name="Praveen Namakkal Mohankumar" userId="8059d15b-4f8c-44f0-86d6-597a7b49ae19" providerId="ADAL" clId="{BDB03D16-A34D-364E-ACE8-9481A7C1E651}" dt="2024-05-23T04:11:37.476" v="897" actId="20577"/>
          <ac:graphicFrameMkLst>
            <pc:docMk/>
            <pc:sldMk cId="2359241611" sldId="8292"/>
            <ac:graphicFrameMk id="17" creationId="{01577CB6-8EEF-C60F-11B9-B9FD5C8A7FCC}"/>
          </ac:graphicFrameMkLst>
        </pc:graphicFrameChg>
        <pc:picChg chg="del mod">
          <ac:chgData name="Praveen Namakkal Mohankumar" userId="8059d15b-4f8c-44f0-86d6-597a7b49ae19" providerId="ADAL" clId="{BDB03D16-A34D-364E-ACE8-9481A7C1E651}" dt="2024-05-23T04:50:34.154" v="1442" actId="478"/>
          <ac:picMkLst>
            <pc:docMk/>
            <pc:sldMk cId="2359241611" sldId="8292"/>
            <ac:picMk id="5" creationId="{CAB5CC40-92E8-52DE-270E-424F66FDC3CE}"/>
          </ac:picMkLst>
        </pc:picChg>
        <pc:picChg chg="add mod">
          <ac:chgData name="Praveen Namakkal Mohankumar" userId="8059d15b-4f8c-44f0-86d6-597a7b49ae19" providerId="ADAL" clId="{BDB03D16-A34D-364E-ACE8-9481A7C1E651}" dt="2024-05-23T04:50:34.318" v="1443"/>
          <ac:picMkLst>
            <pc:docMk/>
            <pc:sldMk cId="2359241611" sldId="8292"/>
            <ac:picMk id="27" creationId="{6BC52CA3-8A27-FC99-86CF-31A5F1B1ECDC}"/>
          </ac:picMkLst>
        </pc:picChg>
        <pc:picChg chg="del">
          <ac:chgData name="Praveen Namakkal Mohankumar" userId="8059d15b-4f8c-44f0-86d6-597a7b49ae19" providerId="ADAL" clId="{BDB03D16-A34D-364E-ACE8-9481A7C1E651}" dt="2024-05-23T04:03:31.973" v="766" actId="478"/>
          <ac:picMkLst>
            <pc:docMk/>
            <pc:sldMk cId="2359241611" sldId="8292"/>
            <ac:picMk id="7172" creationId="{C653951B-820F-DDAA-81A2-B9E03CAC3475}"/>
          </ac:picMkLst>
        </pc:picChg>
        <pc:cxnChg chg="add mod">
          <ac:chgData name="Praveen Namakkal Mohankumar" userId="8059d15b-4f8c-44f0-86d6-597a7b49ae19" providerId="ADAL" clId="{BDB03D16-A34D-364E-ACE8-9481A7C1E651}" dt="2024-05-23T04:03:32.256" v="767"/>
          <ac:cxnSpMkLst>
            <pc:docMk/>
            <pc:sldMk cId="2359241611" sldId="8292"/>
            <ac:cxnSpMk id="3" creationId="{91F3D86F-0495-B639-FDD8-FF3BA6A7FF9D}"/>
          </ac:cxnSpMkLst>
        </pc:cxnChg>
        <pc:cxnChg chg="add mod">
          <ac:chgData name="Praveen Namakkal Mohankumar" userId="8059d15b-4f8c-44f0-86d6-597a7b49ae19" providerId="ADAL" clId="{BDB03D16-A34D-364E-ACE8-9481A7C1E651}" dt="2024-05-23T04:03:32.256" v="767"/>
          <ac:cxnSpMkLst>
            <pc:docMk/>
            <pc:sldMk cId="2359241611" sldId="8292"/>
            <ac:cxnSpMk id="7" creationId="{394F5447-E4BA-83B4-F39F-43F7192D88F7}"/>
          </ac:cxnSpMkLst>
        </pc:cxnChg>
        <pc:cxnChg chg="add mod">
          <ac:chgData name="Praveen Namakkal Mohankumar" userId="8059d15b-4f8c-44f0-86d6-597a7b49ae19" providerId="ADAL" clId="{BDB03D16-A34D-364E-ACE8-9481A7C1E651}" dt="2024-05-23T04:03:32.256" v="767"/>
          <ac:cxnSpMkLst>
            <pc:docMk/>
            <pc:sldMk cId="2359241611" sldId="8292"/>
            <ac:cxnSpMk id="12" creationId="{948D3D58-C1DC-92CC-95A9-A56C4418B369}"/>
          </ac:cxnSpMkLst>
        </pc:cxnChg>
        <pc:cxnChg chg="add mod">
          <ac:chgData name="Praveen Namakkal Mohankumar" userId="8059d15b-4f8c-44f0-86d6-597a7b49ae19" providerId="ADAL" clId="{BDB03D16-A34D-364E-ACE8-9481A7C1E651}" dt="2024-05-23T04:03:37.152" v="770"/>
          <ac:cxnSpMkLst>
            <pc:docMk/>
            <pc:sldMk cId="2359241611" sldId="8292"/>
            <ac:cxnSpMk id="16" creationId="{7B0E52E4-B7D3-5E40-1A81-08272F0F44A8}"/>
          </ac:cxnSpMkLst>
        </pc:cxnChg>
        <pc:cxnChg chg="add mod">
          <ac:chgData name="Praveen Namakkal Mohankumar" userId="8059d15b-4f8c-44f0-86d6-597a7b49ae19" providerId="ADAL" clId="{BDB03D16-A34D-364E-ACE8-9481A7C1E651}" dt="2024-05-23T04:03:37.152" v="770"/>
          <ac:cxnSpMkLst>
            <pc:docMk/>
            <pc:sldMk cId="2359241611" sldId="8292"/>
            <ac:cxnSpMk id="19" creationId="{6632C699-2039-7B1E-DC0B-8705466042AB}"/>
          </ac:cxnSpMkLst>
        </pc:cxnChg>
        <pc:cxnChg chg="add mod">
          <ac:chgData name="Praveen Namakkal Mohankumar" userId="8059d15b-4f8c-44f0-86d6-597a7b49ae19" providerId="ADAL" clId="{BDB03D16-A34D-364E-ACE8-9481A7C1E651}" dt="2024-05-23T04:03:37.152" v="770"/>
          <ac:cxnSpMkLst>
            <pc:docMk/>
            <pc:sldMk cId="2359241611" sldId="8292"/>
            <ac:cxnSpMk id="23" creationId="{778C2087-F5D6-31F3-3971-0390E92D086F}"/>
          </ac:cxnSpMkLst>
        </pc:cxnChg>
      </pc:sldChg>
      <pc:sldChg chg="add del">
        <pc:chgData name="Praveen Namakkal Mohankumar" userId="8059d15b-4f8c-44f0-86d6-597a7b49ae19" providerId="ADAL" clId="{BDB03D16-A34D-364E-ACE8-9481A7C1E651}" dt="2024-05-23T07:07:40.223" v="2727" actId="2696"/>
        <pc:sldMkLst>
          <pc:docMk/>
          <pc:sldMk cId="464459794" sldId="8293"/>
        </pc:sldMkLst>
      </pc:sldChg>
      <pc:sldChg chg="new del">
        <pc:chgData name="Praveen Namakkal Mohankumar" userId="8059d15b-4f8c-44f0-86d6-597a7b49ae19" providerId="ADAL" clId="{BDB03D16-A34D-364E-ACE8-9481A7C1E651}" dt="2024-05-23T05:28:23.142" v="1551" actId="2696"/>
        <pc:sldMkLst>
          <pc:docMk/>
          <pc:sldMk cId="2283566287" sldId="8293"/>
        </pc:sldMkLst>
      </pc:sldChg>
      <pc:sldChg chg="modSp add del mod">
        <pc:chgData name="Praveen Namakkal Mohankumar" userId="8059d15b-4f8c-44f0-86d6-597a7b49ae19" providerId="ADAL" clId="{BDB03D16-A34D-364E-ACE8-9481A7C1E651}" dt="2024-05-23T07:10:29.264" v="2747" actId="2696"/>
        <pc:sldMkLst>
          <pc:docMk/>
          <pc:sldMk cId="2700002779" sldId="8293"/>
        </pc:sldMkLst>
        <pc:spChg chg="mod">
          <ac:chgData name="Praveen Namakkal Mohankumar" userId="8059d15b-4f8c-44f0-86d6-597a7b49ae19" providerId="ADAL" clId="{BDB03D16-A34D-364E-ACE8-9481A7C1E651}" dt="2024-05-23T07:09:51.138" v="2730"/>
          <ac:spMkLst>
            <pc:docMk/>
            <pc:sldMk cId="2700002779" sldId="8293"/>
            <ac:spMk id="11" creationId="{00000000-0000-0000-0000-000000000000}"/>
          </ac:spMkLst>
        </pc:spChg>
      </pc:sldChg>
      <pc:sldChg chg="addSp delSp modSp add mod delAnim modAnim">
        <pc:chgData name="Praveen Namakkal Mohankumar" userId="8059d15b-4f8c-44f0-86d6-597a7b49ae19" providerId="ADAL" clId="{BDB03D16-A34D-364E-ACE8-9481A7C1E651}" dt="2024-05-23T17:14:23.121" v="3154"/>
        <pc:sldMkLst>
          <pc:docMk/>
          <pc:sldMk cId="1980612380" sldId="8294"/>
        </pc:sldMkLst>
        <pc:spChg chg="mod">
          <ac:chgData name="Praveen Namakkal Mohankumar" userId="8059d15b-4f8c-44f0-86d6-597a7b49ae19" providerId="ADAL" clId="{BDB03D16-A34D-364E-ACE8-9481A7C1E651}" dt="2024-05-23T17:12:17.278" v="3119" actId="20577"/>
          <ac:spMkLst>
            <pc:docMk/>
            <pc:sldMk cId="1980612380" sldId="8294"/>
            <ac:spMk id="6" creationId="{76C79CEA-5276-95AC-51C6-3B0C05E11E36}"/>
          </ac:spMkLst>
        </pc:spChg>
        <pc:spChg chg="add mod">
          <ac:chgData name="Praveen Namakkal Mohankumar" userId="8059d15b-4f8c-44f0-86d6-597a7b49ae19" providerId="ADAL" clId="{BDB03D16-A34D-364E-ACE8-9481A7C1E651}" dt="2024-05-23T17:09:46.531" v="3004" actId="1037"/>
          <ac:spMkLst>
            <pc:docMk/>
            <pc:sldMk cId="1980612380" sldId="8294"/>
            <ac:spMk id="8" creationId="{2BEDEC4D-3AA6-9A34-9B3A-E769143492D7}"/>
          </ac:spMkLst>
        </pc:spChg>
        <pc:spChg chg="add mod">
          <ac:chgData name="Praveen Namakkal Mohankumar" userId="8059d15b-4f8c-44f0-86d6-597a7b49ae19" providerId="ADAL" clId="{BDB03D16-A34D-364E-ACE8-9481A7C1E651}" dt="2024-05-23T17:11:07.927" v="3112" actId="1038"/>
          <ac:spMkLst>
            <pc:docMk/>
            <pc:sldMk cId="1980612380" sldId="8294"/>
            <ac:spMk id="9" creationId="{DACCC887-8C99-89B0-EFF7-35CE1483A62B}"/>
          </ac:spMkLst>
        </pc:spChg>
        <pc:spChg chg="mod">
          <ac:chgData name="Praveen Namakkal Mohankumar" userId="8059d15b-4f8c-44f0-86d6-597a7b49ae19" providerId="ADAL" clId="{BDB03D16-A34D-364E-ACE8-9481A7C1E651}" dt="2024-05-23T07:10:08.844" v="2746" actId="1036"/>
          <ac:spMkLst>
            <pc:docMk/>
            <pc:sldMk cId="1980612380" sldId="8294"/>
            <ac:spMk id="11" creationId="{00000000-0000-0000-0000-000000000000}"/>
          </ac:spMkLst>
        </pc:spChg>
        <pc:spChg chg="add mod">
          <ac:chgData name="Praveen Namakkal Mohankumar" userId="8059d15b-4f8c-44f0-86d6-597a7b49ae19" providerId="ADAL" clId="{BDB03D16-A34D-364E-ACE8-9481A7C1E651}" dt="2024-05-23T17:09:46.531" v="3004" actId="1037"/>
          <ac:spMkLst>
            <pc:docMk/>
            <pc:sldMk cId="1980612380" sldId="8294"/>
            <ac:spMk id="13" creationId="{D214036C-01E2-AE52-09E2-5BAB2FCEB346}"/>
          </ac:spMkLst>
        </pc:spChg>
        <pc:spChg chg="add mod">
          <ac:chgData name="Praveen Namakkal Mohankumar" userId="8059d15b-4f8c-44f0-86d6-597a7b49ae19" providerId="ADAL" clId="{BDB03D16-A34D-364E-ACE8-9481A7C1E651}" dt="2024-05-23T17:09:46.531" v="3004" actId="1037"/>
          <ac:spMkLst>
            <pc:docMk/>
            <pc:sldMk cId="1980612380" sldId="8294"/>
            <ac:spMk id="14" creationId="{5DB2227D-8554-42D1-1EAC-B239119730C7}"/>
          </ac:spMkLst>
        </pc:spChg>
        <pc:spChg chg="add del mod">
          <ac:chgData name="Praveen Namakkal Mohankumar" userId="8059d15b-4f8c-44f0-86d6-597a7b49ae19" providerId="ADAL" clId="{BDB03D16-A34D-364E-ACE8-9481A7C1E651}" dt="2024-05-23T17:02:13.520" v="2789" actId="478"/>
          <ac:spMkLst>
            <pc:docMk/>
            <pc:sldMk cId="1980612380" sldId="8294"/>
            <ac:spMk id="15" creationId="{03AACF54-4898-1609-5A89-D6EED3726B80}"/>
          </ac:spMkLst>
        </pc:spChg>
        <pc:spChg chg="add del mod">
          <ac:chgData name="Praveen Namakkal Mohankumar" userId="8059d15b-4f8c-44f0-86d6-597a7b49ae19" providerId="ADAL" clId="{BDB03D16-A34D-364E-ACE8-9481A7C1E651}" dt="2024-05-23T17:02:13.520" v="2789" actId="478"/>
          <ac:spMkLst>
            <pc:docMk/>
            <pc:sldMk cId="1980612380" sldId="8294"/>
            <ac:spMk id="16" creationId="{4D87DB24-76A3-1670-A0F5-995C8B96D3A3}"/>
          </ac:spMkLst>
        </pc:spChg>
        <pc:spChg chg="add del mod">
          <ac:chgData name="Praveen Namakkal Mohankumar" userId="8059d15b-4f8c-44f0-86d6-597a7b49ae19" providerId="ADAL" clId="{BDB03D16-A34D-364E-ACE8-9481A7C1E651}" dt="2024-05-23T17:02:13.520" v="2789" actId="478"/>
          <ac:spMkLst>
            <pc:docMk/>
            <pc:sldMk cId="1980612380" sldId="8294"/>
            <ac:spMk id="18" creationId="{1E5FE175-DBAE-61CD-3A30-B7E4836C2139}"/>
          </ac:spMkLst>
        </pc:spChg>
        <pc:spChg chg="add del mod">
          <ac:chgData name="Praveen Namakkal Mohankumar" userId="8059d15b-4f8c-44f0-86d6-597a7b49ae19" providerId="ADAL" clId="{BDB03D16-A34D-364E-ACE8-9481A7C1E651}" dt="2024-05-23T17:02:13.520" v="2789" actId="478"/>
          <ac:spMkLst>
            <pc:docMk/>
            <pc:sldMk cId="1980612380" sldId="8294"/>
            <ac:spMk id="19" creationId="{9BFA9152-6FB9-53F0-1C95-ABC9D42DF43C}"/>
          </ac:spMkLst>
        </pc:spChg>
        <pc:spChg chg="add del mod">
          <ac:chgData name="Praveen Namakkal Mohankumar" userId="8059d15b-4f8c-44f0-86d6-597a7b49ae19" providerId="ADAL" clId="{BDB03D16-A34D-364E-ACE8-9481A7C1E651}" dt="2024-05-23T17:02:13.520" v="2789" actId="478"/>
          <ac:spMkLst>
            <pc:docMk/>
            <pc:sldMk cId="1980612380" sldId="8294"/>
            <ac:spMk id="21" creationId="{58199A25-5B0C-C035-D1E4-BAD3ECD2279B}"/>
          </ac:spMkLst>
        </pc:spChg>
        <pc:spChg chg="add del mod">
          <ac:chgData name="Praveen Namakkal Mohankumar" userId="8059d15b-4f8c-44f0-86d6-597a7b49ae19" providerId="ADAL" clId="{BDB03D16-A34D-364E-ACE8-9481A7C1E651}" dt="2024-05-23T17:02:13.520" v="2789" actId="478"/>
          <ac:spMkLst>
            <pc:docMk/>
            <pc:sldMk cId="1980612380" sldId="8294"/>
            <ac:spMk id="22" creationId="{D606B6D5-205B-E777-87D9-5A411BEAD7FA}"/>
          </ac:spMkLst>
        </pc:spChg>
        <pc:spChg chg="del">
          <ac:chgData name="Praveen Namakkal Mohankumar" userId="8059d15b-4f8c-44f0-86d6-597a7b49ae19" providerId="ADAL" clId="{BDB03D16-A34D-364E-ACE8-9481A7C1E651}" dt="2024-05-23T07:09:56.797" v="2732" actId="478"/>
          <ac:spMkLst>
            <pc:docMk/>
            <pc:sldMk cId="1980612380" sldId="8294"/>
            <ac:spMk id="23" creationId="{CD6FCE62-3384-81E2-1446-A8AEECB436FB}"/>
          </ac:spMkLst>
        </pc:spChg>
        <pc:spChg chg="del">
          <ac:chgData name="Praveen Namakkal Mohankumar" userId="8059d15b-4f8c-44f0-86d6-597a7b49ae19" providerId="ADAL" clId="{BDB03D16-A34D-364E-ACE8-9481A7C1E651}" dt="2024-05-23T07:09:56.797" v="2732" actId="478"/>
          <ac:spMkLst>
            <pc:docMk/>
            <pc:sldMk cId="1980612380" sldId="8294"/>
            <ac:spMk id="24" creationId="{9CA3319E-9E37-3CEE-B319-AD949D83FC93}"/>
          </ac:spMkLst>
        </pc:spChg>
        <pc:spChg chg="del">
          <ac:chgData name="Praveen Namakkal Mohankumar" userId="8059d15b-4f8c-44f0-86d6-597a7b49ae19" providerId="ADAL" clId="{BDB03D16-A34D-364E-ACE8-9481A7C1E651}" dt="2024-05-23T07:09:56.797" v="2732" actId="478"/>
          <ac:spMkLst>
            <pc:docMk/>
            <pc:sldMk cId="1980612380" sldId="8294"/>
            <ac:spMk id="25" creationId="{FEA2FC93-AEFD-8C76-8B9D-B49F891AE71A}"/>
          </ac:spMkLst>
        </pc:spChg>
        <pc:spChg chg="del">
          <ac:chgData name="Praveen Namakkal Mohankumar" userId="8059d15b-4f8c-44f0-86d6-597a7b49ae19" providerId="ADAL" clId="{BDB03D16-A34D-364E-ACE8-9481A7C1E651}" dt="2024-05-23T07:09:56.797" v="2732" actId="478"/>
          <ac:spMkLst>
            <pc:docMk/>
            <pc:sldMk cId="1980612380" sldId="8294"/>
            <ac:spMk id="26" creationId="{DBA283D7-79D6-D1D2-1F4A-3E4078E5A208}"/>
          </ac:spMkLst>
        </pc:spChg>
        <pc:spChg chg="del">
          <ac:chgData name="Praveen Namakkal Mohankumar" userId="8059d15b-4f8c-44f0-86d6-597a7b49ae19" providerId="ADAL" clId="{BDB03D16-A34D-364E-ACE8-9481A7C1E651}" dt="2024-05-23T07:09:56.797" v="2732" actId="478"/>
          <ac:spMkLst>
            <pc:docMk/>
            <pc:sldMk cId="1980612380" sldId="8294"/>
            <ac:spMk id="27" creationId="{FDD90265-7FB0-BD12-FB30-DA7C4DF7544A}"/>
          </ac:spMkLst>
        </pc:spChg>
        <pc:spChg chg="del">
          <ac:chgData name="Praveen Namakkal Mohankumar" userId="8059d15b-4f8c-44f0-86d6-597a7b49ae19" providerId="ADAL" clId="{BDB03D16-A34D-364E-ACE8-9481A7C1E651}" dt="2024-05-23T07:09:56.797" v="2732" actId="478"/>
          <ac:spMkLst>
            <pc:docMk/>
            <pc:sldMk cId="1980612380" sldId="8294"/>
            <ac:spMk id="28" creationId="{12B5E769-8F12-5C75-1246-3FFDBE524660}"/>
          </ac:spMkLst>
        </pc:spChg>
        <pc:spChg chg="add del mod">
          <ac:chgData name="Praveen Namakkal Mohankumar" userId="8059d15b-4f8c-44f0-86d6-597a7b49ae19" providerId="ADAL" clId="{BDB03D16-A34D-364E-ACE8-9481A7C1E651}" dt="2024-05-23T17:02:13.520" v="2789" actId="478"/>
          <ac:spMkLst>
            <pc:docMk/>
            <pc:sldMk cId="1980612380" sldId="8294"/>
            <ac:spMk id="31" creationId="{51E6A021-2315-628B-17D1-7CF98351A2AD}"/>
          </ac:spMkLst>
        </pc:spChg>
        <pc:spChg chg="add del mod">
          <ac:chgData name="Praveen Namakkal Mohankumar" userId="8059d15b-4f8c-44f0-86d6-597a7b49ae19" providerId="ADAL" clId="{BDB03D16-A34D-364E-ACE8-9481A7C1E651}" dt="2024-05-23T17:02:13.520" v="2789" actId="478"/>
          <ac:spMkLst>
            <pc:docMk/>
            <pc:sldMk cId="1980612380" sldId="8294"/>
            <ac:spMk id="33" creationId="{6C0962C6-278A-E4A2-BA2B-5B22EF3E64E5}"/>
          </ac:spMkLst>
        </pc:spChg>
        <pc:spChg chg="del">
          <ac:chgData name="Praveen Namakkal Mohankumar" userId="8059d15b-4f8c-44f0-86d6-597a7b49ae19" providerId="ADAL" clId="{BDB03D16-A34D-364E-ACE8-9481A7C1E651}" dt="2024-05-23T07:09:58.260" v="2733" actId="478"/>
          <ac:spMkLst>
            <pc:docMk/>
            <pc:sldMk cId="1980612380" sldId="8294"/>
            <ac:spMk id="37" creationId="{A67C3CBC-8ACE-6061-550C-D8F8BB6F68D3}"/>
          </ac:spMkLst>
        </pc:spChg>
        <pc:spChg chg="del">
          <ac:chgData name="Praveen Namakkal Mohankumar" userId="8059d15b-4f8c-44f0-86d6-597a7b49ae19" providerId="ADAL" clId="{BDB03D16-A34D-364E-ACE8-9481A7C1E651}" dt="2024-05-23T07:09:56.797" v="2732" actId="478"/>
          <ac:spMkLst>
            <pc:docMk/>
            <pc:sldMk cId="1980612380" sldId="8294"/>
            <ac:spMk id="38" creationId="{345C30B2-154F-8B44-1F1A-3445146BA758}"/>
          </ac:spMkLst>
        </pc:spChg>
        <pc:spChg chg="add del mod">
          <ac:chgData name="Praveen Namakkal Mohankumar" userId="8059d15b-4f8c-44f0-86d6-597a7b49ae19" providerId="ADAL" clId="{BDB03D16-A34D-364E-ACE8-9481A7C1E651}" dt="2024-05-23T17:02:13.520" v="2789" actId="478"/>
          <ac:spMkLst>
            <pc:docMk/>
            <pc:sldMk cId="1980612380" sldId="8294"/>
            <ac:spMk id="39" creationId="{15D6EDBB-B07C-C8B3-68B9-082AB2D00953}"/>
          </ac:spMkLst>
        </pc:spChg>
        <pc:spChg chg="del">
          <ac:chgData name="Praveen Namakkal Mohankumar" userId="8059d15b-4f8c-44f0-86d6-597a7b49ae19" providerId="ADAL" clId="{BDB03D16-A34D-364E-ACE8-9481A7C1E651}" dt="2024-05-23T07:09:56.797" v="2732" actId="478"/>
          <ac:spMkLst>
            <pc:docMk/>
            <pc:sldMk cId="1980612380" sldId="8294"/>
            <ac:spMk id="41" creationId="{5D177A73-2608-0ED0-0B16-1FF77300FEC9}"/>
          </ac:spMkLst>
        </pc:spChg>
        <pc:spChg chg="del">
          <ac:chgData name="Praveen Namakkal Mohankumar" userId="8059d15b-4f8c-44f0-86d6-597a7b49ae19" providerId="ADAL" clId="{BDB03D16-A34D-364E-ACE8-9481A7C1E651}" dt="2024-05-23T07:09:56.797" v="2732" actId="478"/>
          <ac:spMkLst>
            <pc:docMk/>
            <pc:sldMk cId="1980612380" sldId="8294"/>
            <ac:spMk id="42" creationId="{6CFF6A71-5B4E-8B2A-C0DF-2E48AD6075EC}"/>
          </ac:spMkLst>
        </pc:spChg>
        <pc:spChg chg="add del mod">
          <ac:chgData name="Praveen Namakkal Mohankumar" userId="8059d15b-4f8c-44f0-86d6-597a7b49ae19" providerId="ADAL" clId="{BDB03D16-A34D-364E-ACE8-9481A7C1E651}" dt="2024-05-23T17:02:13.520" v="2789" actId="478"/>
          <ac:spMkLst>
            <pc:docMk/>
            <pc:sldMk cId="1980612380" sldId="8294"/>
            <ac:spMk id="44" creationId="{51372DA0-A2D3-EE7A-EBD3-43EE9C812EF7}"/>
          </ac:spMkLst>
        </pc:spChg>
        <pc:spChg chg="add del mod">
          <ac:chgData name="Praveen Namakkal Mohankumar" userId="8059d15b-4f8c-44f0-86d6-597a7b49ae19" providerId="ADAL" clId="{BDB03D16-A34D-364E-ACE8-9481A7C1E651}" dt="2024-05-23T17:02:13.520" v="2789" actId="478"/>
          <ac:spMkLst>
            <pc:docMk/>
            <pc:sldMk cId="1980612380" sldId="8294"/>
            <ac:spMk id="46" creationId="{C255325A-8D58-5D70-CAF5-EB4E8FAD561C}"/>
          </ac:spMkLst>
        </pc:spChg>
        <pc:spChg chg="add del mod">
          <ac:chgData name="Praveen Namakkal Mohankumar" userId="8059d15b-4f8c-44f0-86d6-597a7b49ae19" providerId="ADAL" clId="{BDB03D16-A34D-364E-ACE8-9481A7C1E651}" dt="2024-05-23T17:02:13.520" v="2789" actId="478"/>
          <ac:spMkLst>
            <pc:docMk/>
            <pc:sldMk cId="1980612380" sldId="8294"/>
            <ac:spMk id="47" creationId="{05776E28-D459-B016-4CB6-4BD73BD9D7D2}"/>
          </ac:spMkLst>
        </pc:spChg>
        <pc:spChg chg="add mod">
          <ac:chgData name="Praveen Namakkal Mohankumar" userId="8059d15b-4f8c-44f0-86d6-597a7b49ae19" providerId="ADAL" clId="{BDB03D16-A34D-364E-ACE8-9481A7C1E651}" dt="2024-05-23T17:11:07.927" v="3112" actId="1038"/>
          <ac:spMkLst>
            <pc:docMk/>
            <pc:sldMk cId="1980612380" sldId="8294"/>
            <ac:spMk id="50" creationId="{50776852-2CE9-9E8E-E4B7-483B69EA9846}"/>
          </ac:spMkLst>
        </pc:spChg>
        <pc:spChg chg="add mod">
          <ac:chgData name="Praveen Namakkal Mohankumar" userId="8059d15b-4f8c-44f0-86d6-597a7b49ae19" providerId="ADAL" clId="{BDB03D16-A34D-364E-ACE8-9481A7C1E651}" dt="2024-05-23T17:10:04.603" v="3017" actId="1037"/>
          <ac:spMkLst>
            <pc:docMk/>
            <pc:sldMk cId="1980612380" sldId="8294"/>
            <ac:spMk id="51" creationId="{2526DA0A-1E23-8363-FC3C-3FC7F1E45957}"/>
          </ac:spMkLst>
        </pc:spChg>
        <pc:spChg chg="add mod">
          <ac:chgData name="Praveen Namakkal Mohankumar" userId="8059d15b-4f8c-44f0-86d6-597a7b49ae19" providerId="ADAL" clId="{BDB03D16-A34D-364E-ACE8-9481A7C1E651}" dt="2024-05-23T17:09:46.531" v="3004" actId="1037"/>
          <ac:spMkLst>
            <pc:docMk/>
            <pc:sldMk cId="1980612380" sldId="8294"/>
            <ac:spMk id="52" creationId="{1A8A3D40-3FAC-9452-0E8F-16376D601533}"/>
          </ac:spMkLst>
        </pc:spChg>
        <pc:spChg chg="add mod">
          <ac:chgData name="Praveen Namakkal Mohankumar" userId="8059d15b-4f8c-44f0-86d6-597a7b49ae19" providerId="ADAL" clId="{BDB03D16-A34D-364E-ACE8-9481A7C1E651}" dt="2024-05-23T17:10:04.603" v="3017" actId="1037"/>
          <ac:spMkLst>
            <pc:docMk/>
            <pc:sldMk cId="1980612380" sldId="8294"/>
            <ac:spMk id="54" creationId="{3FF7431C-57E9-040E-10AB-81ABF878CA88}"/>
          </ac:spMkLst>
        </pc:spChg>
        <pc:spChg chg="add mod">
          <ac:chgData name="Praveen Namakkal Mohankumar" userId="8059d15b-4f8c-44f0-86d6-597a7b49ae19" providerId="ADAL" clId="{BDB03D16-A34D-364E-ACE8-9481A7C1E651}" dt="2024-05-23T17:10:04.603" v="3017" actId="1037"/>
          <ac:spMkLst>
            <pc:docMk/>
            <pc:sldMk cId="1980612380" sldId="8294"/>
            <ac:spMk id="55" creationId="{3680CCDD-F409-2C94-CEAD-9CDB1EF4E94B}"/>
          </ac:spMkLst>
        </pc:spChg>
        <pc:spChg chg="add mod">
          <ac:chgData name="Praveen Namakkal Mohankumar" userId="8059d15b-4f8c-44f0-86d6-597a7b49ae19" providerId="ADAL" clId="{BDB03D16-A34D-364E-ACE8-9481A7C1E651}" dt="2024-05-23T17:10:04.603" v="3017" actId="1037"/>
          <ac:spMkLst>
            <pc:docMk/>
            <pc:sldMk cId="1980612380" sldId="8294"/>
            <ac:spMk id="56" creationId="{8F2B5B68-20C8-32D8-F5DB-91A4C1530B16}"/>
          </ac:spMkLst>
        </pc:spChg>
        <pc:spChg chg="add mod">
          <ac:chgData name="Praveen Namakkal Mohankumar" userId="8059d15b-4f8c-44f0-86d6-597a7b49ae19" providerId="ADAL" clId="{BDB03D16-A34D-364E-ACE8-9481A7C1E651}" dt="2024-05-23T17:07:58.373" v="2897"/>
          <ac:spMkLst>
            <pc:docMk/>
            <pc:sldMk cId="1980612380" sldId="8294"/>
            <ac:spMk id="57" creationId="{B57266E4-1EA8-A76E-D565-75B1D5F65B52}"/>
          </ac:spMkLst>
        </pc:spChg>
        <pc:spChg chg="add mod">
          <ac:chgData name="Praveen Namakkal Mohankumar" userId="8059d15b-4f8c-44f0-86d6-597a7b49ae19" providerId="ADAL" clId="{BDB03D16-A34D-364E-ACE8-9481A7C1E651}" dt="2024-05-23T17:07:58.373" v="2897"/>
          <ac:spMkLst>
            <pc:docMk/>
            <pc:sldMk cId="1980612380" sldId="8294"/>
            <ac:spMk id="59" creationId="{C2CF59C3-ED12-8E30-94EE-76D1704CE64E}"/>
          </ac:spMkLst>
        </pc:spChg>
        <pc:spChg chg="add mod">
          <ac:chgData name="Praveen Namakkal Mohankumar" userId="8059d15b-4f8c-44f0-86d6-597a7b49ae19" providerId="ADAL" clId="{BDB03D16-A34D-364E-ACE8-9481A7C1E651}" dt="2024-05-23T17:07:58.373" v="2897"/>
          <ac:spMkLst>
            <pc:docMk/>
            <pc:sldMk cId="1980612380" sldId="8294"/>
            <ac:spMk id="60" creationId="{99A1B918-A990-E6F6-3BC2-ED2FF8225B66}"/>
          </ac:spMkLst>
        </pc:spChg>
        <pc:spChg chg="add mod">
          <ac:chgData name="Praveen Namakkal Mohankumar" userId="8059d15b-4f8c-44f0-86d6-597a7b49ae19" providerId="ADAL" clId="{BDB03D16-A34D-364E-ACE8-9481A7C1E651}" dt="2024-05-23T17:07:58.373" v="2897"/>
          <ac:spMkLst>
            <pc:docMk/>
            <pc:sldMk cId="1980612380" sldId="8294"/>
            <ac:spMk id="61" creationId="{A0431DE4-BC75-F4D2-0530-EBB88B41175A}"/>
          </ac:spMkLst>
        </pc:spChg>
        <pc:spChg chg="add mod">
          <ac:chgData name="Praveen Namakkal Mohankumar" userId="8059d15b-4f8c-44f0-86d6-597a7b49ae19" providerId="ADAL" clId="{BDB03D16-A34D-364E-ACE8-9481A7C1E651}" dt="2024-05-23T17:08:06.246" v="2899"/>
          <ac:spMkLst>
            <pc:docMk/>
            <pc:sldMk cId="1980612380" sldId="8294"/>
            <ac:spMk id="62" creationId="{8CE00BE6-D3CF-FBD1-5F28-364FAF94FF7B}"/>
          </ac:spMkLst>
        </pc:spChg>
        <pc:spChg chg="add mod">
          <ac:chgData name="Praveen Namakkal Mohankumar" userId="8059d15b-4f8c-44f0-86d6-597a7b49ae19" providerId="ADAL" clId="{BDB03D16-A34D-364E-ACE8-9481A7C1E651}" dt="2024-05-23T17:08:06.246" v="2899"/>
          <ac:spMkLst>
            <pc:docMk/>
            <pc:sldMk cId="1980612380" sldId="8294"/>
            <ac:spMk id="63" creationId="{7C6D9CA4-1552-6FDA-3AD2-6D2E9FFA9376}"/>
          </ac:spMkLst>
        </pc:spChg>
        <pc:spChg chg="add mod">
          <ac:chgData name="Praveen Namakkal Mohankumar" userId="8059d15b-4f8c-44f0-86d6-597a7b49ae19" providerId="ADAL" clId="{BDB03D16-A34D-364E-ACE8-9481A7C1E651}" dt="2024-05-23T17:08:06.246" v="2899"/>
          <ac:spMkLst>
            <pc:docMk/>
            <pc:sldMk cId="1980612380" sldId="8294"/>
            <ac:spMk id="65" creationId="{97696D83-E387-8E8F-11FB-057B7BC56374}"/>
          </ac:spMkLst>
        </pc:spChg>
        <pc:spChg chg="add mod">
          <ac:chgData name="Praveen Namakkal Mohankumar" userId="8059d15b-4f8c-44f0-86d6-597a7b49ae19" providerId="ADAL" clId="{BDB03D16-A34D-364E-ACE8-9481A7C1E651}" dt="2024-05-23T17:08:06.246" v="2899"/>
          <ac:spMkLst>
            <pc:docMk/>
            <pc:sldMk cId="1980612380" sldId="8294"/>
            <ac:spMk id="66" creationId="{8AFEB90C-E7A8-1E8C-8EA5-BF3C20CE4387}"/>
          </ac:spMkLst>
        </pc:spChg>
        <pc:spChg chg="add mod">
          <ac:chgData name="Praveen Namakkal Mohankumar" userId="8059d15b-4f8c-44f0-86d6-597a7b49ae19" providerId="ADAL" clId="{BDB03D16-A34D-364E-ACE8-9481A7C1E651}" dt="2024-05-23T17:08:06.246" v="2899"/>
          <ac:spMkLst>
            <pc:docMk/>
            <pc:sldMk cId="1980612380" sldId="8294"/>
            <ac:spMk id="67" creationId="{99E771A5-15C8-AF92-2F63-31F74A8070C0}"/>
          </ac:spMkLst>
        </pc:spChg>
        <pc:spChg chg="add mod">
          <ac:chgData name="Praveen Namakkal Mohankumar" userId="8059d15b-4f8c-44f0-86d6-597a7b49ae19" providerId="ADAL" clId="{BDB03D16-A34D-364E-ACE8-9481A7C1E651}" dt="2024-05-23T17:10:26.795" v="3048" actId="1037"/>
          <ac:spMkLst>
            <pc:docMk/>
            <pc:sldMk cId="1980612380" sldId="8294"/>
            <ac:spMk id="68" creationId="{52B98E8F-D16D-A3FF-DB56-10A7F2C76AB4}"/>
          </ac:spMkLst>
        </pc:spChg>
        <pc:spChg chg="add mod">
          <ac:chgData name="Praveen Namakkal Mohankumar" userId="8059d15b-4f8c-44f0-86d6-597a7b49ae19" providerId="ADAL" clId="{BDB03D16-A34D-364E-ACE8-9481A7C1E651}" dt="2024-05-23T17:10:12.485" v="3037" actId="1037"/>
          <ac:spMkLst>
            <pc:docMk/>
            <pc:sldMk cId="1980612380" sldId="8294"/>
            <ac:spMk id="69" creationId="{2A25D3F4-EB73-CEB5-ED53-8F46F209E375}"/>
          </ac:spMkLst>
        </pc:spChg>
        <pc:spChg chg="add mod">
          <ac:chgData name="Praveen Namakkal Mohankumar" userId="8059d15b-4f8c-44f0-86d6-597a7b49ae19" providerId="ADAL" clId="{BDB03D16-A34D-364E-ACE8-9481A7C1E651}" dt="2024-05-23T17:10:26.795" v="3048" actId="1037"/>
          <ac:spMkLst>
            <pc:docMk/>
            <pc:sldMk cId="1980612380" sldId="8294"/>
            <ac:spMk id="71" creationId="{62B1DBE3-BA54-E1EB-C5BE-C86251171EE5}"/>
          </ac:spMkLst>
        </pc:spChg>
        <pc:spChg chg="add mod">
          <ac:chgData name="Praveen Namakkal Mohankumar" userId="8059d15b-4f8c-44f0-86d6-597a7b49ae19" providerId="ADAL" clId="{BDB03D16-A34D-364E-ACE8-9481A7C1E651}" dt="2024-05-23T17:10:26.795" v="3048" actId="1037"/>
          <ac:spMkLst>
            <pc:docMk/>
            <pc:sldMk cId="1980612380" sldId="8294"/>
            <ac:spMk id="72" creationId="{99D5D8F1-58B2-7909-6DC5-B89A00C58887}"/>
          </ac:spMkLst>
        </pc:spChg>
        <pc:spChg chg="add mod">
          <ac:chgData name="Praveen Namakkal Mohankumar" userId="8059d15b-4f8c-44f0-86d6-597a7b49ae19" providerId="ADAL" clId="{BDB03D16-A34D-364E-ACE8-9481A7C1E651}" dt="2024-05-23T17:10:26.795" v="3048" actId="1037"/>
          <ac:spMkLst>
            <pc:docMk/>
            <pc:sldMk cId="1980612380" sldId="8294"/>
            <ac:spMk id="73" creationId="{D0614FA3-5D71-F9E5-CE22-EAEA658C554C}"/>
          </ac:spMkLst>
        </pc:spChg>
        <pc:spChg chg="add mod">
          <ac:chgData name="Praveen Namakkal Mohankumar" userId="8059d15b-4f8c-44f0-86d6-597a7b49ae19" providerId="ADAL" clId="{BDB03D16-A34D-364E-ACE8-9481A7C1E651}" dt="2024-05-23T17:09:56.770" v="3008"/>
          <ac:spMkLst>
            <pc:docMk/>
            <pc:sldMk cId="1980612380" sldId="8294"/>
            <ac:spMk id="74" creationId="{76CB6A27-AA48-11CB-8B81-8FF31E024284}"/>
          </ac:spMkLst>
        </pc:spChg>
        <pc:spChg chg="add mod">
          <ac:chgData name="Praveen Namakkal Mohankumar" userId="8059d15b-4f8c-44f0-86d6-597a7b49ae19" providerId="ADAL" clId="{BDB03D16-A34D-364E-ACE8-9481A7C1E651}" dt="2024-05-23T17:09:56.770" v="3008"/>
          <ac:spMkLst>
            <pc:docMk/>
            <pc:sldMk cId="1980612380" sldId="8294"/>
            <ac:spMk id="75" creationId="{405F5A72-0141-1CE6-3E98-39D6FF919A2B}"/>
          </ac:spMkLst>
        </pc:spChg>
        <pc:spChg chg="add mod">
          <ac:chgData name="Praveen Namakkal Mohankumar" userId="8059d15b-4f8c-44f0-86d6-597a7b49ae19" providerId="ADAL" clId="{BDB03D16-A34D-364E-ACE8-9481A7C1E651}" dt="2024-05-23T17:09:56.770" v="3008"/>
          <ac:spMkLst>
            <pc:docMk/>
            <pc:sldMk cId="1980612380" sldId="8294"/>
            <ac:spMk id="77" creationId="{0AD8D1DE-7CA7-3883-2422-20B990DF3F89}"/>
          </ac:spMkLst>
        </pc:spChg>
        <pc:spChg chg="add mod">
          <ac:chgData name="Praveen Namakkal Mohankumar" userId="8059d15b-4f8c-44f0-86d6-597a7b49ae19" providerId="ADAL" clId="{BDB03D16-A34D-364E-ACE8-9481A7C1E651}" dt="2024-05-23T17:09:56.770" v="3008"/>
          <ac:spMkLst>
            <pc:docMk/>
            <pc:sldMk cId="1980612380" sldId="8294"/>
            <ac:spMk id="78" creationId="{DC4CA275-437E-183A-4E63-509EC823BAA3}"/>
          </ac:spMkLst>
        </pc:spChg>
        <pc:spChg chg="add mod">
          <ac:chgData name="Praveen Namakkal Mohankumar" userId="8059d15b-4f8c-44f0-86d6-597a7b49ae19" providerId="ADAL" clId="{BDB03D16-A34D-364E-ACE8-9481A7C1E651}" dt="2024-05-23T17:09:56.770" v="3008"/>
          <ac:spMkLst>
            <pc:docMk/>
            <pc:sldMk cId="1980612380" sldId="8294"/>
            <ac:spMk id="79" creationId="{9318C49F-B9E6-EF39-6F0E-542889DD2516}"/>
          </ac:spMkLst>
        </pc:spChg>
        <pc:spChg chg="add mod">
          <ac:chgData name="Praveen Namakkal Mohankumar" userId="8059d15b-4f8c-44f0-86d6-597a7b49ae19" providerId="ADAL" clId="{BDB03D16-A34D-364E-ACE8-9481A7C1E651}" dt="2024-05-23T17:10:19.532" v="3039" actId="1076"/>
          <ac:spMkLst>
            <pc:docMk/>
            <pc:sldMk cId="1980612380" sldId="8294"/>
            <ac:spMk id="80" creationId="{CFAC513D-6522-BE45-FA2B-D72C4EB077BC}"/>
          </ac:spMkLst>
        </pc:spChg>
        <pc:spChg chg="add mod">
          <ac:chgData name="Praveen Namakkal Mohankumar" userId="8059d15b-4f8c-44f0-86d6-597a7b49ae19" providerId="ADAL" clId="{BDB03D16-A34D-364E-ACE8-9481A7C1E651}" dt="2024-05-23T17:10:19.532" v="3039" actId="1076"/>
          <ac:spMkLst>
            <pc:docMk/>
            <pc:sldMk cId="1980612380" sldId="8294"/>
            <ac:spMk id="81" creationId="{397726CF-FD9B-4FEF-712D-DC62A66372AD}"/>
          </ac:spMkLst>
        </pc:spChg>
        <pc:spChg chg="add mod">
          <ac:chgData name="Praveen Namakkal Mohankumar" userId="8059d15b-4f8c-44f0-86d6-597a7b49ae19" providerId="ADAL" clId="{BDB03D16-A34D-364E-ACE8-9481A7C1E651}" dt="2024-05-23T17:10:45.671" v="3090" actId="20577"/>
          <ac:spMkLst>
            <pc:docMk/>
            <pc:sldMk cId="1980612380" sldId="8294"/>
            <ac:spMk id="83" creationId="{A451DEFC-0FA8-F270-3305-60AD33A2B678}"/>
          </ac:spMkLst>
        </pc:spChg>
        <pc:spChg chg="add mod">
          <ac:chgData name="Praveen Namakkal Mohankumar" userId="8059d15b-4f8c-44f0-86d6-597a7b49ae19" providerId="ADAL" clId="{BDB03D16-A34D-364E-ACE8-9481A7C1E651}" dt="2024-05-23T17:11:00.220" v="3106" actId="1036"/>
          <ac:spMkLst>
            <pc:docMk/>
            <pc:sldMk cId="1980612380" sldId="8294"/>
            <ac:spMk id="84" creationId="{02AAE3AA-9C33-713E-7C93-9237C5CE1FA4}"/>
          </ac:spMkLst>
        </pc:spChg>
        <pc:spChg chg="add mod">
          <ac:chgData name="Praveen Namakkal Mohankumar" userId="8059d15b-4f8c-44f0-86d6-597a7b49ae19" providerId="ADAL" clId="{BDB03D16-A34D-364E-ACE8-9481A7C1E651}" dt="2024-05-23T17:10:22.100" v="3043" actId="20577"/>
          <ac:spMkLst>
            <pc:docMk/>
            <pc:sldMk cId="1980612380" sldId="8294"/>
            <ac:spMk id="85" creationId="{12A96088-49EC-46C6-3A45-16CB79FCA4E7}"/>
          </ac:spMkLst>
        </pc:spChg>
        <pc:grpChg chg="add mod">
          <ac:chgData name="Praveen Namakkal Mohankumar" userId="8059d15b-4f8c-44f0-86d6-597a7b49ae19" providerId="ADAL" clId="{BDB03D16-A34D-364E-ACE8-9481A7C1E651}" dt="2024-05-23T17:02:23.604" v="2815" actId="1035"/>
          <ac:grpSpMkLst>
            <pc:docMk/>
            <pc:sldMk cId="1980612380" sldId="8294"/>
            <ac:grpSpMk id="5" creationId="{5AF34EC0-60A0-EAED-076D-828EB9587327}"/>
          </ac:grpSpMkLst>
        </pc:grpChg>
        <pc:picChg chg="add del mod">
          <ac:chgData name="Praveen Namakkal Mohankumar" userId="8059d15b-4f8c-44f0-86d6-597a7b49ae19" providerId="ADAL" clId="{BDB03D16-A34D-364E-ACE8-9481A7C1E651}" dt="2024-05-23T07:22:04.726" v="2750" actId="478"/>
          <ac:picMkLst>
            <pc:docMk/>
            <pc:sldMk cId="1980612380" sldId="8294"/>
            <ac:picMk id="4" creationId="{997F1ADC-966B-517E-3DE6-FD46DDA426F1}"/>
          </ac:picMkLst>
        </pc:picChg>
        <pc:picChg chg="add del mod">
          <ac:chgData name="Praveen Namakkal Mohankumar" userId="8059d15b-4f8c-44f0-86d6-597a7b49ae19" providerId="ADAL" clId="{BDB03D16-A34D-364E-ACE8-9481A7C1E651}" dt="2024-05-23T17:01:04.741" v="2774" actId="478"/>
          <ac:picMkLst>
            <pc:docMk/>
            <pc:sldMk cId="1980612380" sldId="8294"/>
            <ac:picMk id="10" creationId="{14B96EC1-9E79-263C-698B-B030CDAD35B1}"/>
          </ac:picMkLst>
        </pc:picChg>
        <pc:picChg chg="add del mod">
          <ac:chgData name="Praveen Namakkal Mohankumar" userId="8059d15b-4f8c-44f0-86d6-597a7b49ae19" providerId="ADAL" clId="{BDB03D16-A34D-364E-ACE8-9481A7C1E651}" dt="2024-05-23T17:01:07.012" v="2775" actId="478"/>
          <ac:picMkLst>
            <pc:docMk/>
            <pc:sldMk cId="1980612380" sldId="8294"/>
            <ac:picMk id="20" creationId="{CA8A34BD-F40D-A756-703F-8CD8D46993BD}"/>
          </ac:picMkLst>
        </pc:picChg>
        <pc:picChg chg="mod">
          <ac:chgData name="Praveen Namakkal Mohankumar" userId="8059d15b-4f8c-44f0-86d6-597a7b49ae19" providerId="ADAL" clId="{BDB03D16-A34D-364E-ACE8-9481A7C1E651}" dt="2024-05-23T07:10:08.844" v="2746" actId="1036"/>
          <ac:picMkLst>
            <pc:docMk/>
            <pc:sldMk cId="1980612380" sldId="8294"/>
            <ac:picMk id="43" creationId="{9E18F5C1-C804-811F-5A1E-86A9571D16A6}"/>
          </ac:picMkLst>
        </pc:picChg>
        <pc:picChg chg="add del mod">
          <ac:chgData name="Praveen Namakkal Mohankumar" userId="8059d15b-4f8c-44f0-86d6-597a7b49ae19" providerId="ADAL" clId="{BDB03D16-A34D-364E-ACE8-9481A7C1E651}" dt="2024-05-23T17:01:08.080" v="2776" actId="478"/>
          <ac:picMkLst>
            <pc:docMk/>
            <pc:sldMk cId="1980612380" sldId="8294"/>
            <ac:picMk id="48" creationId="{3D555F33-666D-20CB-F01C-70781CC5DDCC}"/>
          </ac:picMkLst>
        </pc:picChg>
        <pc:picChg chg="add del mod">
          <ac:chgData name="Praveen Namakkal Mohankumar" userId="8059d15b-4f8c-44f0-86d6-597a7b49ae19" providerId="ADAL" clId="{BDB03D16-A34D-364E-ACE8-9481A7C1E651}" dt="2024-05-23T17:01:09.295" v="2777" actId="478"/>
          <ac:picMkLst>
            <pc:docMk/>
            <pc:sldMk cId="1980612380" sldId="8294"/>
            <ac:picMk id="49" creationId="{BDEC730D-809A-3AA9-8892-3F7C6C752D2E}"/>
          </ac:picMkLst>
        </pc:picChg>
        <pc:cxnChg chg="mod">
          <ac:chgData name="Praveen Namakkal Mohankumar" userId="8059d15b-4f8c-44f0-86d6-597a7b49ae19" providerId="ADAL" clId="{BDB03D16-A34D-364E-ACE8-9481A7C1E651}" dt="2024-05-23T17:08:29.448" v="2932" actId="1035"/>
          <ac:cxnSpMkLst>
            <pc:docMk/>
            <pc:sldMk cId="1980612380" sldId="8294"/>
            <ac:cxnSpMk id="7" creationId="{843BA015-0905-121E-2004-9C0F4303C7EE}"/>
          </ac:cxnSpMkLst>
        </pc:cxnChg>
        <pc:cxnChg chg="add mod">
          <ac:chgData name="Praveen Namakkal Mohankumar" userId="8059d15b-4f8c-44f0-86d6-597a7b49ae19" providerId="ADAL" clId="{BDB03D16-A34D-364E-ACE8-9481A7C1E651}" dt="2024-05-23T17:09:46.531" v="3004" actId="1037"/>
          <ac:cxnSpMkLst>
            <pc:docMk/>
            <pc:sldMk cId="1980612380" sldId="8294"/>
            <ac:cxnSpMk id="12" creationId="{5E5B32C2-40CE-D145-9430-5C0F5A9685DE}"/>
          </ac:cxnSpMkLst>
        </pc:cxnChg>
        <pc:cxnChg chg="add del mod">
          <ac:chgData name="Praveen Namakkal Mohankumar" userId="8059d15b-4f8c-44f0-86d6-597a7b49ae19" providerId="ADAL" clId="{BDB03D16-A34D-364E-ACE8-9481A7C1E651}" dt="2024-05-23T17:02:13.520" v="2789" actId="478"/>
          <ac:cxnSpMkLst>
            <pc:docMk/>
            <pc:sldMk cId="1980612380" sldId="8294"/>
            <ac:cxnSpMk id="17" creationId="{01F8C371-910A-3039-AF7C-E18CAC8C0CBF}"/>
          </ac:cxnSpMkLst>
        </pc:cxnChg>
        <pc:cxnChg chg="del">
          <ac:chgData name="Praveen Namakkal Mohankumar" userId="8059d15b-4f8c-44f0-86d6-597a7b49ae19" providerId="ADAL" clId="{BDB03D16-A34D-364E-ACE8-9481A7C1E651}" dt="2024-05-23T07:09:56.797" v="2732" actId="478"/>
          <ac:cxnSpMkLst>
            <pc:docMk/>
            <pc:sldMk cId="1980612380" sldId="8294"/>
            <ac:cxnSpMk id="29" creationId="{4C164EFD-E980-C636-B392-20115BA3BFC4}"/>
          </ac:cxnSpMkLst>
        </pc:cxnChg>
        <pc:cxnChg chg="add del mod">
          <ac:chgData name="Praveen Namakkal Mohankumar" userId="8059d15b-4f8c-44f0-86d6-597a7b49ae19" providerId="ADAL" clId="{BDB03D16-A34D-364E-ACE8-9481A7C1E651}" dt="2024-05-23T17:02:13.520" v="2789" actId="478"/>
          <ac:cxnSpMkLst>
            <pc:docMk/>
            <pc:sldMk cId="1980612380" sldId="8294"/>
            <ac:cxnSpMk id="30" creationId="{E4084E82-2247-8EDB-E5B8-10A7DCC611E2}"/>
          </ac:cxnSpMkLst>
        </pc:cxnChg>
        <pc:cxnChg chg="del">
          <ac:chgData name="Praveen Namakkal Mohankumar" userId="8059d15b-4f8c-44f0-86d6-597a7b49ae19" providerId="ADAL" clId="{BDB03D16-A34D-364E-ACE8-9481A7C1E651}" dt="2024-05-23T07:09:56.797" v="2732" actId="478"/>
          <ac:cxnSpMkLst>
            <pc:docMk/>
            <pc:sldMk cId="1980612380" sldId="8294"/>
            <ac:cxnSpMk id="32" creationId="{3E397FB1-A180-00D8-2C09-9CBF40B93DA0}"/>
          </ac:cxnSpMkLst>
        </pc:cxnChg>
        <pc:cxnChg chg="del">
          <ac:chgData name="Praveen Namakkal Mohankumar" userId="8059d15b-4f8c-44f0-86d6-597a7b49ae19" providerId="ADAL" clId="{BDB03D16-A34D-364E-ACE8-9481A7C1E651}" dt="2024-05-23T07:09:56.797" v="2732" actId="478"/>
          <ac:cxnSpMkLst>
            <pc:docMk/>
            <pc:sldMk cId="1980612380" sldId="8294"/>
            <ac:cxnSpMk id="34" creationId="{2CA9F36E-B647-07C4-04C3-75447F032DED}"/>
          </ac:cxnSpMkLst>
        </pc:cxnChg>
        <pc:cxnChg chg="del">
          <ac:chgData name="Praveen Namakkal Mohankumar" userId="8059d15b-4f8c-44f0-86d6-597a7b49ae19" providerId="ADAL" clId="{BDB03D16-A34D-364E-ACE8-9481A7C1E651}" dt="2024-05-23T07:09:56.797" v="2732" actId="478"/>
          <ac:cxnSpMkLst>
            <pc:docMk/>
            <pc:sldMk cId="1980612380" sldId="8294"/>
            <ac:cxnSpMk id="35" creationId="{3226D45E-CB13-99C9-15DA-8EB3DB43A650}"/>
          </ac:cxnSpMkLst>
        </pc:cxnChg>
        <pc:cxnChg chg="del">
          <ac:chgData name="Praveen Namakkal Mohankumar" userId="8059d15b-4f8c-44f0-86d6-597a7b49ae19" providerId="ADAL" clId="{BDB03D16-A34D-364E-ACE8-9481A7C1E651}" dt="2024-05-23T07:09:56.797" v="2732" actId="478"/>
          <ac:cxnSpMkLst>
            <pc:docMk/>
            <pc:sldMk cId="1980612380" sldId="8294"/>
            <ac:cxnSpMk id="36" creationId="{AA47F372-0B65-8601-2194-F59114E04138}"/>
          </ac:cxnSpMkLst>
        </pc:cxnChg>
        <pc:cxnChg chg="del">
          <ac:chgData name="Praveen Namakkal Mohankumar" userId="8059d15b-4f8c-44f0-86d6-597a7b49ae19" providerId="ADAL" clId="{BDB03D16-A34D-364E-ACE8-9481A7C1E651}" dt="2024-05-23T07:09:56.797" v="2732" actId="478"/>
          <ac:cxnSpMkLst>
            <pc:docMk/>
            <pc:sldMk cId="1980612380" sldId="8294"/>
            <ac:cxnSpMk id="40" creationId="{07EFECB2-B1B2-5409-DFA0-0AA69B61071F}"/>
          </ac:cxnSpMkLst>
        </pc:cxnChg>
        <pc:cxnChg chg="add del mod">
          <ac:chgData name="Praveen Namakkal Mohankumar" userId="8059d15b-4f8c-44f0-86d6-597a7b49ae19" providerId="ADAL" clId="{BDB03D16-A34D-364E-ACE8-9481A7C1E651}" dt="2024-05-23T17:02:13.520" v="2789" actId="478"/>
          <ac:cxnSpMkLst>
            <pc:docMk/>
            <pc:sldMk cId="1980612380" sldId="8294"/>
            <ac:cxnSpMk id="45" creationId="{1346CB6B-1FEA-ECC4-D972-4D4751B55B57}"/>
          </ac:cxnSpMkLst>
        </pc:cxnChg>
        <pc:cxnChg chg="add mod">
          <ac:chgData name="Praveen Namakkal Mohankumar" userId="8059d15b-4f8c-44f0-86d6-597a7b49ae19" providerId="ADAL" clId="{BDB03D16-A34D-364E-ACE8-9481A7C1E651}" dt="2024-05-23T17:10:04.603" v="3017" actId="1037"/>
          <ac:cxnSpMkLst>
            <pc:docMk/>
            <pc:sldMk cId="1980612380" sldId="8294"/>
            <ac:cxnSpMk id="53" creationId="{E525B401-D953-4D84-932C-1630A86C5E4D}"/>
          </ac:cxnSpMkLst>
        </pc:cxnChg>
        <pc:cxnChg chg="add mod">
          <ac:chgData name="Praveen Namakkal Mohankumar" userId="8059d15b-4f8c-44f0-86d6-597a7b49ae19" providerId="ADAL" clId="{BDB03D16-A34D-364E-ACE8-9481A7C1E651}" dt="2024-05-23T17:07:58.373" v="2897"/>
          <ac:cxnSpMkLst>
            <pc:docMk/>
            <pc:sldMk cId="1980612380" sldId="8294"/>
            <ac:cxnSpMk id="58" creationId="{67A3812F-1360-F6D1-1846-D98541FFB0B7}"/>
          </ac:cxnSpMkLst>
        </pc:cxnChg>
        <pc:cxnChg chg="add mod">
          <ac:chgData name="Praveen Namakkal Mohankumar" userId="8059d15b-4f8c-44f0-86d6-597a7b49ae19" providerId="ADAL" clId="{BDB03D16-A34D-364E-ACE8-9481A7C1E651}" dt="2024-05-23T17:08:06.246" v="2899"/>
          <ac:cxnSpMkLst>
            <pc:docMk/>
            <pc:sldMk cId="1980612380" sldId="8294"/>
            <ac:cxnSpMk id="64" creationId="{41C10600-3794-0D7F-D7D5-038E7C825D23}"/>
          </ac:cxnSpMkLst>
        </pc:cxnChg>
        <pc:cxnChg chg="add mod">
          <ac:chgData name="Praveen Namakkal Mohankumar" userId="8059d15b-4f8c-44f0-86d6-597a7b49ae19" providerId="ADAL" clId="{BDB03D16-A34D-364E-ACE8-9481A7C1E651}" dt="2024-05-23T17:10:26.795" v="3048" actId="1037"/>
          <ac:cxnSpMkLst>
            <pc:docMk/>
            <pc:sldMk cId="1980612380" sldId="8294"/>
            <ac:cxnSpMk id="70" creationId="{A64ACB6E-8986-694C-8ECA-F021F4BC1736}"/>
          </ac:cxnSpMkLst>
        </pc:cxnChg>
        <pc:cxnChg chg="add mod">
          <ac:chgData name="Praveen Namakkal Mohankumar" userId="8059d15b-4f8c-44f0-86d6-597a7b49ae19" providerId="ADAL" clId="{BDB03D16-A34D-364E-ACE8-9481A7C1E651}" dt="2024-05-23T17:09:56.770" v="3008"/>
          <ac:cxnSpMkLst>
            <pc:docMk/>
            <pc:sldMk cId="1980612380" sldId="8294"/>
            <ac:cxnSpMk id="76" creationId="{98C351E1-F008-8609-E7D1-F396B33D7551}"/>
          </ac:cxnSpMkLst>
        </pc:cxnChg>
        <pc:cxnChg chg="add mod">
          <ac:chgData name="Praveen Namakkal Mohankumar" userId="8059d15b-4f8c-44f0-86d6-597a7b49ae19" providerId="ADAL" clId="{BDB03D16-A34D-364E-ACE8-9481A7C1E651}" dt="2024-05-23T17:10:19.532" v="3039" actId="1076"/>
          <ac:cxnSpMkLst>
            <pc:docMk/>
            <pc:sldMk cId="1980612380" sldId="8294"/>
            <ac:cxnSpMk id="82" creationId="{CA41B7C3-2244-B8F6-0609-AFBEC27FE169}"/>
          </ac:cxnSpMkLst>
        </pc:cxnChg>
        <pc:cxnChg chg="add mod">
          <ac:chgData name="Praveen Namakkal Mohankumar" userId="8059d15b-4f8c-44f0-86d6-597a7b49ae19" providerId="ADAL" clId="{BDB03D16-A34D-364E-ACE8-9481A7C1E651}" dt="2024-05-23T17:14:15.289" v="3151" actId="1582"/>
          <ac:cxnSpMkLst>
            <pc:docMk/>
            <pc:sldMk cId="1980612380" sldId="8294"/>
            <ac:cxnSpMk id="86" creationId="{CB78084D-8BB4-BA46-29EC-327413C304ED}"/>
          </ac:cxnSpMkLst>
        </pc:cxnChg>
        <pc:cxnChg chg="add mod">
          <ac:chgData name="Praveen Namakkal Mohankumar" userId="8059d15b-4f8c-44f0-86d6-597a7b49ae19" providerId="ADAL" clId="{BDB03D16-A34D-364E-ACE8-9481A7C1E651}" dt="2024-05-23T17:14:22.501" v="3153" actId="1076"/>
          <ac:cxnSpMkLst>
            <pc:docMk/>
            <pc:sldMk cId="1980612380" sldId="8294"/>
            <ac:cxnSpMk id="87" creationId="{384C1C8D-C829-CC55-B7DE-17F20DE3EFD0}"/>
          </ac:cxnSpMkLst>
        </pc:cxnChg>
        <pc:cxnChg chg="add mod">
          <ac:chgData name="Praveen Namakkal Mohankumar" userId="8059d15b-4f8c-44f0-86d6-597a7b49ae19" providerId="ADAL" clId="{BDB03D16-A34D-364E-ACE8-9481A7C1E651}" dt="2024-05-23T17:14:23.121" v="3154"/>
          <ac:cxnSpMkLst>
            <pc:docMk/>
            <pc:sldMk cId="1980612380" sldId="8294"/>
            <ac:cxnSpMk id="88" creationId="{4A0965F8-A714-64EF-7F02-1B7B4026C99A}"/>
          </ac:cxnSpMkLst>
        </pc:cxnChg>
      </pc:sldChg>
      <pc:sldChg chg="add del">
        <pc:chgData name="Praveen Namakkal Mohankumar" userId="8059d15b-4f8c-44f0-86d6-597a7b49ae19" providerId="ADAL" clId="{BDB03D16-A34D-364E-ACE8-9481A7C1E651}" dt="2024-05-23T05:30:43.797" v="1553" actId="2696"/>
        <pc:sldMkLst>
          <pc:docMk/>
          <pc:sldMk cId="2745947009" sldId="8294"/>
        </pc:sldMkLst>
      </pc:sldChg>
      <pc:sldChg chg="new del">
        <pc:chgData name="Praveen Namakkal Mohankumar" userId="8059d15b-4f8c-44f0-86d6-597a7b49ae19" providerId="ADAL" clId="{BDB03D16-A34D-364E-ACE8-9481A7C1E651}" dt="2024-05-23T05:28:23.774" v="1552" actId="2696"/>
        <pc:sldMkLst>
          <pc:docMk/>
          <pc:sldMk cId="1929444785" sldId="8295"/>
        </pc:sldMkLst>
      </pc:sldChg>
    </pc:docChg>
  </pc:docChgLst>
  <pc:docChgLst>
    <pc:chgData name="ab2669@cornell.edu" userId="S::urn:spo:guest#ab2669@cornell.edu::" providerId="AD" clId="Web-{CD283AE2-83B0-C3F1-CEC3-DF2BEB30BA29}"/>
    <pc:docChg chg="modSld">
      <pc:chgData name="ab2669@cornell.edu" userId="S::urn:spo:guest#ab2669@cornell.edu::" providerId="AD" clId="Web-{CD283AE2-83B0-C3F1-CEC3-DF2BEB30BA29}" dt="2024-04-29T20:02:52.150" v="10" actId="1076"/>
      <pc:docMkLst>
        <pc:docMk/>
      </pc:docMkLst>
      <pc:sldChg chg="modSp">
        <pc:chgData name="ab2669@cornell.edu" userId="S::urn:spo:guest#ab2669@cornell.edu::" providerId="AD" clId="Web-{CD283AE2-83B0-C3F1-CEC3-DF2BEB30BA29}" dt="2024-04-29T20:02:52.150" v="10" actId="1076"/>
        <pc:sldMkLst>
          <pc:docMk/>
          <pc:sldMk cId="3811579949" sldId="8252"/>
        </pc:sldMkLst>
        <pc:spChg chg="mod">
          <ac:chgData name="ab2669@cornell.edu" userId="S::urn:spo:guest#ab2669@cornell.edu::" providerId="AD" clId="Web-{CD283AE2-83B0-C3F1-CEC3-DF2BEB30BA29}" dt="2024-04-29T20:01:37.098" v="4" actId="1076"/>
          <ac:spMkLst>
            <pc:docMk/>
            <pc:sldMk cId="3811579949" sldId="8252"/>
            <ac:spMk id="18" creationId="{9EBB7EE8-6EFC-5827-7349-1E61DE340A55}"/>
          </ac:spMkLst>
        </pc:spChg>
        <pc:spChg chg="mod">
          <ac:chgData name="ab2669@cornell.edu" userId="S::urn:spo:guest#ab2669@cornell.edu::" providerId="AD" clId="Web-{CD283AE2-83B0-C3F1-CEC3-DF2BEB30BA29}" dt="2024-04-29T20:01:36.895" v="3" actId="1076"/>
          <ac:spMkLst>
            <pc:docMk/>
            <pc:sldMk cId="3811579949" sldId="8252"/>
            <ac:spMk id="26" creationId="{7FA43AD3-1E1C-273D-D732-CB1FC8D1138C}"/>
          </ac:spMkLst>
        </pc:spChg>
        <pc:spChg chg="mod">
          <ac:chgData name="ab2669@cornell.edu" userId="S::urn:spo:guest#ab2669@cornell.edu::" providerId="AD" clId="Web-{CD283AE2-83B0-C3F1-CEC3-DF2BEB30BA29}" dt="2024-04-29T20:01:36.645" v="2" actId="1076"/>
          <ac:spMkLst>
            <pc:docMk/>
            <pc:sldMk cId="3811579949" sldId="8252"/>
            <ac:spMk id="27" creationId="{DC95E274-981B-6D57-A70A-09DFD3C6E8CA}"/>
          </ac:spMkLst>
        </pc:spChg>
        <pc:spChg chg="mod">
          <ac:chgData name="ab2669@cornell.edu" userId="S::urn:spo:guest#ab2669@cornell.edu::" providerId="AD" clId="Web-{CD283AE2-83B0-C3F1-CEC3-DF2BEB30BA29}" dt="2024-04-29T20:02:51.728" v="9" actId="20577"/>
          <ac:spMkLst>
            <pc:docMk/>
            <pc:sldMk cId="3811579949" sldId="8252"/>
            <ac:spMk id="28" creationId="{7C2D8093-B1F2-DDD3-0FC0-8B72AB92DDE0}"/>
          </ac:spMkLst>
        </pc:spChg>
        <pc:spChg chg="mod">
          <ac:chgData name="ab2669@cornell.edu" userId="S::urn:spo:guest#ab2669@cornell.edu::" providerId="AD" clId="Web-{CD283AE2-83B0-C3F1-CEC3-DF2BEB30BA29}" dt="2024-04-29T20:02:52.150" v="10" actId="1076"/>
          <ac:spMkLst>
            <pc:docMk/>
            <pc:sldMk cId="3811579949" sldId="8252"/>
            <ac:spMk id="64" creationId="{CD064D32-B973-6B5F-A8D1-7366A30618C6}"/>
          </ac:spMkLst>
        </pc:spChg>
      </pc:sldChg>
    </pc:docChg>
  </pc:docChgLst>
  <pc:docChgLst>
    <pc:chgData name="Yiwen Song" userId="S::ysong64@uchicago.edu::facb385f-c87f-4c4b-9d46-8fc59bab364f" providerId="AD" clId="Web-{E94D5993-CA0B-4397-A61F-F40DA26B5C4A}"/>
    <pc:docChg chg="modSld">
      <pc:chgData name="Yiwen Song" userId="S::ysong64@uchicago.edu::facb385f-c87f-4c4b-9d46-8fc59bab364f" providerId="AD" clId="Web-{E94D5993-CA0B-4397-A61F-F40DA26B5C4A}" dt="2023-11-30T03:01:16.906" v="160" actId="1076"/>
      <pc:docMkLst>
        <pc:docMk/>
      </pc:docMkLst>
      <pc:sldChg chg="addSp delSp modSp">
        <pc:chgData name="Yiwen Song" userId="S::ysong64@uchicago.edu::facb385f-c87f-4c4b-9d46-8fc59bab364f" providerId="AD" clId="Web-{E94D5993-CA0B-4397-A61F-F40DA26B5C4A}" dt="2023-11-30T03:01:16.906" v="160" actId="1076"/>
        <pc:sldMkLst>
          <pc:docMk/>
          <pc:sldMk cId="3398965665" sldId="307"/>
        </pc:sldMkLst>
        <pc:spChg chg="mod">
          <ac:chgData name="Yiwen Song" userId="S::ysong64@uchicago.edu::facb385f-c87f-4c4b-9d46-8fc59bab364f" providerId="AD" clId="Web-{E94D5993-CA0B-4397-A61F-F40DA26B5C4A}" dt="2023-11-30T02:56:05.758" v="18" actId="20577"/>
          <ac:spMkLst>
            <pc:docMk/>
            <pc:sldMk cId="3398965665" sldId="307"/>
            <ac:spMk id="11" creationId="{00000000-0000-0000-0000-000000000000}"/>
          </ac:spMkLst>
        </pc:spChg>
        <pc:graphicFrameChg chg="add del mod modGraphic">
          <ac:chgData name="Yiwen Song" userId="S::ysong64@uchicago.edu::facb385f-c87f-4c4b-9d46-8fc59bab364f" providerId="AD" clId="Web-{E94D5993-CA0B-4397-A61F-F40DA26B5C4A}" dt="2023-11-30T02:54:00.896" v="4"/>
          <ac:graphicFrameMkLst>
            <pc:docMk/>
            <pc:sldMk cId="3398965665" sldId="307"/>
            <ac:graphicFrameMk id="3" creationId="{571FE693-207D-36F6-E81C-792A6B6B7819}"/>
          </ac:graphicFrameMkLst>
        </pc:graphicFrameChg>
        <pc:graphicFrameChg chg="add del mod modGraphic">
          <ac:chgData name="Yiwen Song" userId="S::ysong64@uchicago.edu::facb385f-c87f-4c4b-9d46-8fc59bab364f" providerId="AD" clId="Web-{E94D5993-CA0B-4397-A61F-F40DA26B5C4A}" dt="2023-11-30T02:54:11.958" v="7"/>
          <ac:graphicFrameMkLst>
            <pc:docMk/>
            <pc:sldMk cId="3398965665" sldId="307"/>
            <ac:graphicFrameMk id="5" creationId="{B7B422E7-DB78-1D8F-DF00-FEBA8DEBCB4E}"/>
          </ac:graphicFrameMkLst>
        </pc:graphicFrameChg>
        <pc:graphicFrameChg chg="add mod modGraphic">
          <ac:chgData name="Yiwen Song" userId="S::ysong64@uchicago.edu::facb385f-c87f-4c4b-9d46-8fc59bab364f" providerId="AD" clId="Web-{E94D5993-CA0B-4397-A61F-F40DA26B5C4A}" dt="2023-11-30T03:01:16.906" v="160" actId="1076"/>
          <ac:graphicFrameMkLst>
            <pc:docMk/>
            <pc:sldMk cId="3398965665" sldId="307"/>
            <ac:graphicFrameMk id="7" creationId="{F6B08F89-AA4F-1139-8E3A-AE70BC35FEC5}"/>
          </ac:graphicFrameMkLst>
        </pc:graphicFrameChg>
      </pc:sldChg>
    </pc:docChg>
  </pc:docChgLst>
  <pc:docChgLst>
    <pc:chgData name="ab2669@cornell.edu" userId="S::urn:spo:guest#ab2669@cornell.edu::" providerId="AD" clId="Web-{00835A8A-59FE-B6A2-B596-9C789E7CF914}"/>
    <pc:docChg chg="modSld">
      <pc:chgData name="ab2669@cornell.edu" userId="S::urn:spo:guest#ab2669@cornell.edu::" providerId="AD" clId="Web-{00835A8A-59FE-B6A2-B596-9C789E7CF914}" dt="2024-04-29T20:06:00.274" v="9" actId="1076"/>
      <pc:docMkLst>
        <pc:docMk/>
      </pc:docMkLst>
      <pc:sldChg chg="modSp">
        <pc:chgData name="ab2669@cornell.edu" userId="S::urn:spo:guest#ab2669@cornell.edu::" providerId="AD" clId="Web-{00835A8A-59FE-B6A2-B596-9C789E7CF914}" dt="2024-04-29T20:03:06.970" v="0" actId="1076"/>
        <pc:sldMkLst>
          <pc:docMk/>
          <pc:sldMk cId="1413340390" sldId="8253"/>
        </pc:sldMkLst>
        <pc:spChg chg="mod">
          <ac:chgData name="ab2669@cornell.edu" userId="S::urn:spo:guest#ab2669@cornell.edu::" providerId="AD" clId="Web-{00835A8A-59FE-B6A2-B596-9C789E7CF914}" dt="2024-04-29T20:03:06.970" v="0" actId="1076"/>
          <ac:spMkLst>
            <pc:docMk/>
            <pc:sldMk cId="1413340390" sldId="8253"/>
            <ac:spMk id="11" creationId="{00000000-0000-0000-0000-000000000000}"/>
          </ac:spMkLst>
        </pc:spChg>
      </pc:sldChg>
      <pc:sldChg chg="modSp">
        <pc:chgData name="ab2669@cornell.edu" userId="S::urn:spo:guest#ab2669@cornell.edu::" providerId="AD" clId="Web-{00835A8A-59FE-B6A2-B596-9C789E7CF914}" dt="2024-04-29T20:03:12.127" v="1" actId="1076"/>
        <pc:sldMkLst>
          <pc:docMk/>
          <pc:sldMk cId="1365022139" sldId="8255"/>
        </pc:sldMkLst>
        <pc:spChg chg="mod">
          <ac:chgData name="ab2669@cornell.edu" userId="S::urn:spo:guest#ab2669@cornell.edu::" providerId="AD" clId="Web-{00835A8A-59FE-B6A2-B596-9C789E7CF914}" dt="2024-04-29T20:03:12.127" v="1" actId="1076"/>
          <ac:spMkLst>
            <pc:docMk/>
            <pc:sldMk cId="1365022139" sldId="8255"/>
            <ac:spMk id="11" creationId="{00000000-0000-0000-0000-000000000000}"/>
          </ac:spMkLst>
        </pc:spChg>
      </pc:sldChg>
      <pc:sldChg chg="modSp">
        <pc:chgData name="ab2669@cornell.edu" userId="S::urn:spo:guest#ab2669@cornell.edu::" providerId="AD" clId="Web-{00835A8A-59FE-B6A2-B596-9C789E7CF914}" dt="2024-04-29T20:04:35.349" v="2" actId="1076"/>
        <pc:sldMkLst>
          <pc:docMk/>
          <pc:sldMk cId="356610440" sldId="8257"/>
        </pc:sldMkLst>
        <pc:picChg chg="mod">
          <ac:chgData name="ab2669@cornell.edu" userId="S::urn:spo:guest#ab2669@cornell.edu::" providerId="AD" clId="Web-{00835A8A-59FE-B6A2-B596-9C789E7CF914}" dt="2024-04-29T20:04:35.349" v="2" actId="1076"/>
          <ac:picMkLst>
            <pc:docMk/>
            <pc:sldMk cId="356610440" sldId="8257"/>
            <ac:picMk id="28" creationId="{45D3650E-9DCD-A797-A142-AC035AA2188C}"/>
          </ac:picMkLst>
        </pc:picChg>
      </pc:sldChg>
      <pc:sldChg chg="modSp">
        <pc:chgData name="ab2669@cornell.edu" userId="S::urn:spo:guest#ab2669@cornell.edu::" providerId="AD" clId="Web-{00835A8A-59FE-B6A2-B596-9C789E7CF914}" dt="2024-04-29T20:06:00.274" v="9" actId="1076"/>
        <pc:sldMkLst>
          <pc:docMk/>
          <pc:sldMk cId="306746951" sldId="8259"/>
        </pc:sldMkLst>
        <pc:spChg chg="mod">
          <ac:chgData name="ab2669@cornell.edu" userId="S::urn:spo:guest#ab2669@cornell.edu::" providerId="AD" clId="Web-{00835A8A-59FE-B6A2-B596-9C789E7CF914}" dt="2024-04-29T20:06:00.274" v="9" actId="1076"/>
          <ac:spMkLst>
            <pc:docMk/>
            <pc:sldMk cId="306746951" sldId="8259"/>
            <ac:spMk id="75" creationId="{3B901B81-22BE-2F65-E703-5C4C8AD12558}"/>
          </ac:spMkLst>
        </pc:spChg>
        <pc:spChg chg="mod">
          <ac:chgData name="ab2669@cornell.edu" userId="S::urn:spo:guest#ab2669@cornell.edu::" providerId="AD" clId="Web-{00835A8A-59FE-B6A2-B596-9C789E7CF914}" dt="2024-04-29T20:06:00.274" v="8" actId="1076"/>
          <ac:spMkLst>
            <pc:docMk/>
            <pc:sldMk cId="306746951" sldId="8259"/>
            <ac:spMk id="76" creationId="{3D317489-189F-5FA5-7ED4-453AD1955874}"/>
          </ac:spMkLst>
        </pc:spChg>
      </pc:sldChg>
    </pc:docChg>
  </pc:docChgLst>
  <pc:docChgLst>
    <pc:chgData name="Yiwen Song" userId="S::ysong64@uchicago.edu::facb385f-c87f-4c4b-9d46-8fc59bab364f" providerId="AD" clId="Web-{D3C770FD-FF5F-4408-9997-6B6722591D0B}"/>
    <pc:docChg chg="addSld modSection">
      <pc:chgData name="Yiwen Song" userId="S::ysong64@uchicago.edu::facb385f-c87f-4c4b-9d46-8fc59bab364f" providerId="AD" clId="Web-{D3C770FD-FF5F-4408-9997-6B6722591D0B}" dt="2023-11-30T02:51:21.696" v="0"/>
      <pc:docMkLst>
        <pc:docMk/>
      </pc:docMkLst>
      <pc:sldChg chg="add replId">
        <pc:chgData name="Yiwen Song" userId="S::ysong64@uchicago.edu::facb385f-c87f-4c4b-9d46-8fc59bab364f" providerId="AD" clId="Web-{D3C770FD-FF5F-4408-9997-6B6722591D0B}" dt="2023-11-30T02:51:21.696" v="0"/>
        <pc:sldMkLst>
          <pc:docMk/>
          <pc:sldMk cId="3695985553" sldId="8241"/>
        </pc:sldMkLst>
      </pc:sldChg>
    </pc:docChg>
  </pc:docChgLst>
  <pc:docChgLst>
    <pc:chgData name="Yangze Lian" userId="S::yangzel@uchicago.edu::91b49c91-5eac-486b-b38a-bfcd165457bc" providerId="AD" clId="Web-{ED1183DB-0166-472C-A04A-3EB2D71BE94C}"/>
    <pc:docChg chg="modSld">
      <pc:chgData name="Yangze Lian" userId="S::yangzel@uchicago.edu::91b49c91-5eac-486b-b38a-bfcd165457bc" providerId="AD" clId="Web-{ED1183DB-0166-472C-A04A-3EB2D71BE94C}" dt="2023-11-30T02:35:08.725" v="28" actId="20577"/>
      <pc:docMkLst>
        <pc:docMk/>
      </pc:docMkLst>
      <pc:sldChg chg="modSp">
        <pc:chgData name="Yangze Lian" userId="S::yangzel@uchicago.edu::91b49c91-5eac-486b-b38a-bfcd165457bc" providerId="AD" clId="Web-{ED1183DB-0166-472C-A04A-3EB2D71BE94C}" dt="2023-11-30T02:35:08.725" v="28" actId="20577"/>
        <pc:sldMkLst>
          <pc:docMk/>
          <pc:sldMk cId="0" sldId="267"/>
        </pc:sldMkLst>
        <pc:spChg chg="mod">
          <ac:chgData name="Yangze Lian" userId="S::yangzel@uchicago.edu::91b49c91-5eac-486b-b38a-bfcd165457bc" providerId="AD" clId="Web-{ED1183DB-0166-472C-A04A-3EB2D71BE94C}" dt="2023-11-30T02:35:08.725" v="28" actId="20577"/>
          <ac:spMkLst>
            <pc:docMk/>
            <pc:sldMk cId="0" sldId="267"/>
            <ac:spMk id="8" creationId="{2C6C06B6-CFA3-4922-4A31-8E0C6BC64558}"/>
          </ac:spMkLst>
        </pc:spChg>
        <pc:spChg chg="mod">
          <ac:chgData name="Yangze Lian" userId="S::yangzel@uchicago.edu::91b49c91-5eac-486b-b38a-bfcd165457bc" providerId="AD" clId="Web-{ED1183DB-0166-472C-A04A-3EB2D71BE94C}" dt="2023-11-30T02:35:01.084" v="26" actId="20577"/>
          <ac:spMkLst>
            <pc:docMk/>
            <pc:sldMk cId="0" sldId="267"/>
            <ac:spMk id="15" creationId="{00000000-0000-0000-0000-000000000000}"/>
          </ac:spMkLst>
        </pc:spChg>
      </pc:sldChg>
    </pc:docChg>
  </pc:docChgLst>
  <pc:docChgLst>
    <pc:chgData name="Praveen Namakkal Mohankumar" userId="8059d15b-4f8c-44f0-86d6-597a7b49ae19" providerId="ADAL" clId="{1CCB5055-8BA0-1645-893E-95E002500ACD}"/>
    <pc:docChg chg="undo custSel modSld">
      <pc:chgData name="Praveen Namakkal Mohankumar" userId="8059d15b-4f8c-44f0-86d6-597a7b49ae19" providerId="ADAL" clId="{1CCB5055-8BA0-1645-893E-95E002500ACD}" dt="2024-04-28T03:39:04.652" v="10"/>
      <pc:docMkLst>
        <pc:docMk/>
      </pc:docMkLst>
      <pc:sldChg chg="delSp modSp mod">
        <pc:chgData name="Praveen Namakkal Mohankumar" userId="8059d15b-4f8c-44f0-86d6-597a7b49ae19" providerId="ADAL" clId="{1CCB5055-8BA0-1645-893E-95E002500ACD}" dt="2024-01-31T00:51:40.261" v="7"/>
        <pc:sldMkLst>
          <pc:docMk/>
          <pc:sldMk cId="0" sldId="264"/>
        </pc:sldMkLst>
        <pc:spChg chg="mod">
          <ac:chgData name="Praveen Namakkal Mohankumar" userId="8059d15b-4f8c-44f0-86d6-597a7b49ae19" providerId="ADAL" clId="{1CCB5055-8BA0-1645-893E-95E002500ACD}" dt="2024-01-31T00:51:21.164" v="1" actId="1076"/>
          <ac:spMkLst>
            <pc:docMk/>
            <pc:sldMk cId="0" sldId="264"/>
            <ac:spMk id="3" creationId="{A809A67B-BEC1-47D7-87A0-57F2898FBB5C}"/>
          </ac:spMkLst>
        </pc:spChg>
        <pc:spChg chg="mod">
          <ac:chgData name="Praveen Namakkal Mohankumar" userId="8059d15b-4f8c-44f0-86d6-597a7b49ae19" providerId="ADAL" clId="{1CCB5055-8BA0-1645-893E-95E002500ACD}" dt="2024-01-31T00:51:40.261" v="7"/>
          <ac:spMkLst>
            <pc:docMk/>
            <pc:sldMk cId="0" sldId="264"/>
            <ac:spMk id="12" creationId="{21B95F2D-D7B9-C6A3-41ED-05C134A7442E}"/>
          </ac:spMkLst>
        </pc:spChg>
        <pc:spChg chg="mod topLvl">
          <ac:chgData name="Praveen Namakkal Mohankumar" userId="8059d15b-4f8c-44f0-86d6-597a7b49ae19" providerId="ADAL" clId="{1CCB5055-8BA0-1645-893E-95E002500ACD}" dt="2024-01-31T00:51:25.797" v="2" actId="165"/>
          <ac:spMkLst>
            <pc:docMk/>
            <pc:sldMk cId="0" sldId="264"/>
            <ac:spMk id="15" creationId="{00000000-0000-0000-0000-000000000000}"/>
          </ac:spMkLst>
        </pc:spChg>
        <pc:spChg chg="mod topLvl">
          <ac:chgData name="Praveen Namakkal Mohankumar" userId="8059d15b-4f8c-44f0-86d6-597a7b49ae19" providerId="ADAL" clId="{1CCB5055-8BA0-1645-893E-95E002500ACD}" dt="2024-01-31T00:51:25.797" v="2" actId="165"/>
          <ac:spMkLst>
            <pc:docMk/>
            <pc:sldMk cId="0" sldId="264"/>
            <ac:spMk id="16" creationId="{00000000-0000-0000-0000-000000000000}"/>
          </ac:spMkLst>
        </pc:spChg>
        <pc:grpChg chg="del">
          <ac:chgData name="Praveen Namakkal Mohankumar" userId="8059d15b-4f8c-44f0-86d6-597a7b49ae19" providerId="ADAL" clId="{1CCB5055-8BA0-1645-893E-95E002500ACD}" dt="2024-01-31T00:51:25.797" v="2" actId="165"/>
          <ac:grpSpMkLst>
            <pc:docMk/>
            <pc:sldMk cId="0" sldId="264"/>
            <ac:grpSpMk id="14" creationId="{00000000-0000-0000-0000-000000000000}"/>
          </ac:grpSpMkLst>
        </pc:grpChg>
      </pc:sldChg>
      <pc:sldChg chg="addSp delSp modSp mod">
        <pc:chgData name="Praveen Namakkal Mohankumar" userId="8059d15b-4f8c-44f0-86d6-597a7b49ae19" providerId="ADAL" clId="{1CCB5055-8BA0-1645-893E-95E002500ACD}" dt="2024-04-28T03:39:04.652" v="10"/>
        <pc:sldMkLst>
          <pc:docMk/>
          <pc:sldMk cId="0" sldId="271"/>
        </pc:sldMkLst>
        <pc:spChg chg="add del mod">
          <ac:chgData name="Praveen Namakkal Mohankumar" userId="8059d15b-4f8c-44f0-86d6-597a7b49ae19" providerId="ADAL" clId="{1CCB5055-8BA0-1645-893E-95E002500ACD}" dt="2024-04-28T03:39:04.652" v="10"/>
          <ac:spMkLst>
            <pc:docMk/>
            <pc:sldMk cId="0" sldId="271"/>
            <ac:spMk id="8" creationId="{D88BD6C3-D349-48B9-F47B-50BB142C6280}"/>
          </ac:spMkLst>
        </pc:spChg>
      </pc:sldChg>
    </pc:docChg>
  </pc:docChgLst>
  <pc:docChgLst>
    <pc:chgData name="Yiwen Song" userId="S::ysong64@uchicago.edu::facb385f-c87f-4c4b-9d46-8fc59bab364f" providerId="AD" clId="Web-{2237956B-7352-429C-B2D7-0B7B6714996D}"/>
    <pc:docChg chg="modSld">
      <pc:chgData name="Yiwen Song" userId="S::ysong64@uchicago.edu::facb385f-c87f-4c4b-9d46-8fc59bab364f" providerId="AD" clId="Web-{2237956B-7352-429C-B2D7-0B7B6714996D}" dt="2023-11-30T04:06:26.234" v="410"/>
      <pc:docMkLst>
        <pc:docMk/>
      </pc:docMkLst>
      <pc:sldChg chg="modSp">
        <pc:chgData name="Yiwen Song" userId="S::ysong64@uchicago.edu::facb385f-c87f-4c4b-9d46-8fc59bab364f" providerId="AD" clId="Web-{2237956B-7352-429C-B2D7-0B7B6714996D}" dt="2023-11-30T03:55:02.546" v="376"/>
        <pc:sldMkLst>
          <pc:docMk/>
          <pc:sldMk cId="3398965665" sldId="307"/>
        </pc:sldMkLst>
        <pc:graphicFrameChg chg="mod modGraphic">
          <ac:chgData name="Yiwen Song" userId="S::ysong64@uchicago.edu::facb385f-c87f-4c4b-9d46-8fc59bab364f" providerId="AD" clId="Web-{2237956B-7352-429C-B2D7-0B7B6714996D}" dt="2023-11-30T03:55:02.546" v="376"/>
          <ac:graphicFrameMkLst>
            <pc:docMk/>
            <pc:sldMk cId="3398965665" sldId="307"/>
            <ac:graphicFrameMk id="7" creationId="{F6B08F89-AA4F-1139-8E3A-AE70BC35FEC5}"/>
          </ac:graphicFrameMkLst>
        </pc:graphicFrameChg>
      </pc:sldChg>
      <pc:sldChg chg="addSp modSp">
        <pc:chgData name="Yiwen Song" userId="S::ysong64@uchicago.edu::facb385f-c87f-4c4b-9d46-8fc59bab364f" providerId="AD" clId="Web-{2237956B-7352-429C-B2D7-0B7B6714996D}" dt="2023-11-30T04:06:26.234" v="410"/>
        <pc:sldMkLst>
          <pc:docMk/>
          <pc:sldMk cId="3695985553" sldId="8241"/>
        </pc:sldMkLst>
        <pc:spChg chg="mod">
          <ac:chgData name="Yiwen Song" userId="S::ysong64@uchicago.edu::facb385f-c87f-4c4b-9d46-8fc59bab364f" providerId="AD" clId="Web-{2237956B-7352-429C-B2D7-0B7B6714996D}" dt="2023-11-30T03:23:13.793" v="5" actId="20577"/>
          <ac:spMkLst>
            <pc:docMk/>
            <pc:sldMk cId="3695985553" sldId="8241"/>
            <ac:spMk id="11" creationId="{00000000-0000-0000-0000-000000000000}"/>
          </ac:spMkLst>
        </pc:spChg>
        <pc:graphicFrameChg chg="add mod modGraphic">
          <ac:chgData name="Yiwen Song" userId="S::ysong64@uchicago.edu::facb385f-c87f-4c4b-9d46-8fc59bab364f" providerId="AD" clId="Web-{2237956B-7352-429C-B2D7-0B7B6714996D}" dt="2023-11-30T04:06:26.234" v="410"/>
          <ac:graphicFrameMkLst>
            <pc:docMk/>
            <pc:sldMk cId="3695985553" sldId="8241"/>
            <ac:graphicFrameMk id="5" creationId="{8F6C8485-18AB-76AE-D3EE-AD25DCB44E2E}"/>
          </ac:graphicFrameMkLst>
        </pc:graphicFrameChg>
      </pc:sldChg>
      <pc:sldChg chg="modSp">
        <pc:chgData name="Yiwen Song" userId="S::ysong64@uchicago.edu::facb385f-c87f-4c4b-9d46-8fc59bab364f" providerId="AD" clId="Web-{2237956B-7352-429C-B2D7-0B7B6714996D}" dt="2023-11-30T03:59:15.724" v="395"/>
        <pc:sldMkLst>
          <pc:docMk/>
          <pc:sldMk cId="2388021899" sldId="8242"/>
        </pc:sldMkLst>
        <pc:graphicFrameChg chg="mod modGraphic">
          <ac:chgData name="Yiwen Song" userId="S::ysong64@uchicago.edu::facb385f-c87f-4c4b-9d46-8fc59bab364f" providerId="AD" clId="Web-{2237956B-7352-429C-B2D7-0B7B6714996D}" dt="2023-11-30T03:59:15.724" v="395"/>
          <ac:graphicFrameMkLst>
            <pc:docMk/>
            <pc:sldMk cId="2388021899" sldId="8242"/>
            <ac:graphicFrameMk id="3" creationId="{2E747071-FC1F-37ED-E40C-60CD37269082}"/>
          </ac:graphicFrameMkLst>
        </pc:graphicFrameChg>
      </pc:sldChg>
    </pc:docChg>
  </pc:docChgLst>
  <pc:docChgLst>
    <pc:chgData name="Yangze Lian" userId="S::yangzel@uchicago.edu::91b49c91-5eac-486b-b38a-bfcd165457bc" providerId="AD" clId="Web-{B9F2807F-6B6C-415E-A1A7-04BB13C18F1A}"/>
    <pc:docChg chg="modSld">
      <pc:chgData name="Yangze Lian" userId="S::yangzel@uchicago.edu::91b49c91-5eac-486b-b38a-bfcd165457bc" providerId="AD" clId="Web-{B9F2807F-6B6C-415E-A1A7-04BB13C18F1A}" dt="2023-11-30T02:07:40.578" v="1" actId="20577"/>
      <pc:docMkLst>
        <pc:docMk/>
      </pc:docMkLst>
      <pc:sldChg chg="modSp">
        <pc:chgData name="Yangze Lian" userId="S::yangzel@uchicago.edu::91b49c91-5eac-486b-b38a-bfcd165457bc" providerId="AD" clId="Web-{B9F2807F-6B6C-415E-A1A7-04BB13C18F1A}" dt="2023-11-30T02:07:40.578" v="1" actId="20577"/>
        <pc:sldMkLst>
          <pc:docMk/>
          <pc:sldMk cId="1905518296" sldId="310"/>
        </pc:sldMkLst>
        <pc:spChg chg="mod">
          <ac:chgData name="Yangze Lian" userId="S::yangzel@uchicago.edu::91b49c91-5eac-486b-b38a-bfcd165457bc" providerId="AD" clId="Web-{B9F2807F-6B6C-415E-A1A7-04BB13C18F1A}" dt="2023-11-30T02:07:40.578" v="1" actId="20577"/>
          <ac:spMkLst>
            <pc:docMk/>
            <pc:sldMk cId="1905518296" sldId="310"/>
            <ac:spMk id="3" creationId="{2D731AC2-76B6-FF09-99AA-5A01C5873578}"/>
          </ac:spMkLst>
        </pc:spChg>
      </pc:sldChg>
    </pc:docChg>
  </pc:docChgLst>
  <pc:docChgLst>
    <pc:chgData name="Yiwen Song" userId="S::ysong64@uchicago.edu::facb385f-c87f-4c4b-9d46-8fc59bab364f" providerId="AD" clId="Web-{3E792ADB-7DA6-421E-AF20-D535CEB57174}"/>
    <pc:docChg chg="modSld">
      <pc:chgData name="Yiwen Song" userId="S::ysong64@uchicago.edu::facb385f-c87f-4c4b-9d46-8fc59bab364f" providerId="AD" clId="Web-{3E792ADB-7DA6-421E-AF20-D535CEB57174}" dt="2023-11-28T22:47:11.251" v="4" actId="1076"/>
      <pc:docMkLst>
        <pc:docMk/>
      </pc:docMkLst>
      <pc:sldChg chg="addSp delSp modSp">
        <pc:chgData name="Yiwen Song" userId="S::ysong64@uchicago.edu::facb385f-c87f-4c4b-9d46-8fc59bab364f" providerId="AD" clId="Web-{3E792ADB-7DA6-421E-AF20-D535CEB57174}" dt="2023-11-28T22:47:11.251" v="4" actId="1076"/>
        <pc:sldMkLst>
          <pc:docMk/>
          <pc:sldMk cId="0" sldId="271"/>
        </pc:sldMkLst>
        <pc:grpChg chg="del">
          <ac:chgData name="Yiwen Song" userId="S::ysong64@uchicago.edu::facb385f-c87f-4c4b-9d46-8fc59bab364f" providerId="AD" clId="Web-{3E792ADB-7DA6-421E-AF20-D535CEB57174}" dt="2023-11-28T22:47:11.048" v="1"/>
          <ac:grpSpMkLst>
            <pc:docMk/>
            <pc:sldMk cId="0" sldId="271"/>
            <ac:grpSpMk id="59" creationId="{D4586CBA-9168-CA6E-B48D-77B1DE043908}"/>
          </ac:grpSpMkLst>
        </pc:grpChg>
        <pc:picChg chg="add mod">
          <ac:chgData name="Yiwen Song" userId="S::ysong64@uchicago.edu::facb385f-c87f-4c4b-9d46-8fc59bab364f" providerId="AD" clId="Web-{3E792ADB-7DA6-421E-AF20-D535CEB57174}" dt="2023-11-28T22:47:11.251" v="4" actId="1076"/>
          <ac:picMkLst>
            <pc:docMk/>
            <pc:sldMk cId="0" sldId="271"/>
            <ac:picMk id="7" creationId="{00C8EF55-010E-34D5-4533-13B8ADAF8B5B}"/>
          </ac:picMkLst>
        </pc:picChg>
      </pc:sldChg>
    </pc:docChg>
  </pc:docChgLst>
  <pc:docChgLst>
    <pc:chgData name="Yangze Lian" userId="S::yangzel@uchicago.edu::91b49c91-5eac-486b-b38a-bfcd165457bc" providerId="AD" clId="Web-{B5745121-6BE2-43E6-9246-68024C3DD861}"/>
    <pc:docChg chg="modSld">
      <pc:chgData name="Yangze Lian" userId="S::yangzel@uchicago.edu::91b49c91-5eac-486b-b38a-bfcd165457bc" providerId="AD" clId="Web-{B5745121-6BE2-43E6-9246-68024C3DD861}" dt="2023-11-28T02:40:36.972" v="79" actId="20577"/>
      <pc:docMkLst>
        <pc:docMk/>
      </pc:docMkLst>
      <pc:sldChg chg="addSp delSp modSp mod modShow">
        <pc:chgData name="Yangze Lian" userId="S::yangzel@uchicago.edu::91b49c91-5eac-486b-b38a-bfcd165457bc" providerId="AD" clId="Web-{B5745121-6BE2-43E6-9246-68024C3DD861}" dt="2023-11-28T02:40:36.972" v="79" actId="20577"/>
        <pc:sldMkLst>
          <pc:docMk/>
          <pc:sldMk cId="0" sldId="271"/>
        </pc:sldMkLst>
        <pc:spChg chg="mod">
          <ac:chgData name="Yangze Lian" userId="S::yangzel@uchicago.edu::91b49c91-5eac-486b-b38a-bfcd165457bc" providerId="AD" clId="Web-{B5745121-6BE2-43E6-9246-68024C3DD861}" dt="2023-11-28T02:35:06.288" v="11"/>
          <ac:spMkLst>
            <pc:docMk/>
            <pc:sldMk cId="0" sldId="271"/>
            <ac:spMk id="53" creationId="{8D3B041F-6A27-1842-425B-A52D43F96759}"/>
          </ac:spMkLst>
        </pc:spChg>
        <pc:spChg chg="mod">
          <ac:chgData name="Yangze Lian" userId="S::yangzel@uchicago.edu::91b49c91-5eac-486b-b38a-bfcd165457bc" providerId="AD" clId="Web-{B5745121-6BE2-43E6-9246-68024C3DD861}" dt="2023-11-28T02:40:36.972" v="79" actId="20577"/>
          <ac:spMkLst>
            <pc:docMk/>
            <pc:sldMk cId="0" sldId="271"/>
            <ac:spMk id="55" creationId="{C5907DFB-2EFE-A9B6-7769-49FFC59BBC5C}"/>
          </ac:spMkLst>
        </pc:spChg>
        <pc:picChg chg="add del mod">
          <ac:chgData name="Yangze Lian" userId="S::yangzel@uchicago.edu::91b49c91-5eac-486b-b38a-bfcd165457bc" providerId="AD" clId="Web-{B5745121-6BE2-43E6-9246-68024C3DD861}" dt="2023-11-28T02:34:27.693" v="7"/>
          <ac:picMkLst>
            <pc:docMk/>
            <pc:sldMk cId="0" sldId="271"/>
            <ac:picMk id="7" creationId="{58350960-2B65-F418-2812-FC23F271E6FE}"/>
          </ac:picMkLst>
        </pc:picChg>
        <pc:picChg chg="add del mod">
          <ac:chgData name="Yangze Lian" userId="S::yangzel@uchicago.edu::91b49c91-5eac-486b-b38a-bfcd165457bc" providerId="AD" clId="Web-{B5745121-6BE2-43E6-9246-68024C3DD861}" dt="2023-11-28T02:36:50.464" v="13"/>
          <ac:picMkLst>
            <pc:docMk/>
            <pc:sldMk cId="0" sldId="271"/>
            <ac:picMk id="8" creationId="{96C3C732-CE11-F3FE-6F6E-73F347F39722}"/>
          </ac:picMkLst>
        </pc:picChg>
        <pc:picChg chg="add mod">
          <ac:chgData name="Yangze Lian" userId="S::yangzel@uchicago.edu::91b49c91-5eac-486b-b38a-bfcd165457bc" providerId="AD" clId="Web-{B5745121-6BE2-43E6-9246-68024C3DD861}" dt="2023-11-28T02:39:44.329" v="42" actId="14100"/>
          <ac:picMkLst>
            <pc:docMk/>
            <pc:sldMk cId="0" sldId="271"/>
            <ac:picMk id="9" creationId="{396F6BB8-5B26-DAE1-F293-0E1BE146B5AA}"/>
          </ac:picMkLst>
        </pc:picChg>
      </pc:sldChg>
    </pc:docChg>
  </pc:docChgLst>
  <pc:docChgLst>
    <pc:chgData name="Praveen Namakkal Mohankumar" userId="S::praveenn@uchicago.edu::8059d15b-4f8c-44f0-86d6-597a7b49ae19" providerId="AD" clId="Web-{161A38D1-993F-429E-A610-C0249398D003}"/>
    <pc:docChg chg="delSld delSection modSection">
      <pc:chgData name="Praveen Namakkal Mohankumar" userId="S::praveenn@uchicago.edu::8059d15b-4f8c-44f0-86d6-597a7b49ae19" providerId="AD" clId="Web-{161A38D1-993F-429E-A610-C0249398D003}" dt="2023-11-30T02:16:39.856" v="20"/>
      <pc:docMkLst>
        <pc:docMk/>
      </pc:docMkLst>
      <pc:sldChg chg="del">
        <pc:chgData name="Praveen Namakkal Mohankumar" userId="S::praveenn@uchicago.edu::8059d15b-4f8c-44f0-86d6-597a7b49ae19" providerId="AD" clId="Web-{161A38D1-993F-429E-A610-C0249398D003}" dt="2023-11-30T02:16:31.168" v="15"/>
        <pc:sldMkLst>
          <pc:docMk/>
          <pc:sldMk cId="0" sldId="259"/>
        </pc:sldMkLst>
      </pc:sldChg>
      <pc:sldChg chg="del">
        <pc:chgData name="Praveen Namakkal Mohankumar" userId="S::praveenn@uchicago.edu::8059d15b-4f8c-44f0-86d6-597a7b49ae19" providerId="AD" clId="Web-{161A38D1-993F-429E-A610-C0249398D003}" dt="2023-11-30T02:16:30.214" v="11"/>
        <pc:sldMkLst>
          <pc:docMk/>
          <pc:sldMk cId="0" sldId="263"/>
        </pc:sldMkLst>
      </pc:sldChg>
      <pc:sldChg chg="del">
        <pc:chgData name="Praveen Namakkal Mohankumar" userId="S::praveenn@uchicago.edu::8059d15b-4f8c-44f0-86d6-597a7b49ae19" providerId="AD" clId="Web-{161A38D1-993F-429E-A610-C0249398D003}" dt="2023-11-30T02:16:28.980" v="6"/>
        <pc:sldMkLst>
          <pc:docMk/>
          <pc:sldMk cId="0" sldId="268"/>
        </pc:sldMkLst>
      </pc:sldChg>
      <pc:sldChg chg="del">
        <pc:chgData name="Praveen Namakkal Mohankumar" userId="S::praveenn@uchicago.edu::8059d15b-4f8c-44f0-86d6-597a7b49ae19" providerId="AD" clId="Web-{161A38D1-993F-429E-A610-C0249398D003}" dt="2023-11-30T02:16:28.730" v="5"/>
        <pc:sldMkLst>
          <pc:docMk/>
          <pc:sldMk cId="0" sldId="269"/>
        </pc:sldMkLst>
      </pc:sldChg>
      <pc:sldChg chg="del">
        <pc:chgData name="Praveen Namakkal Mohankumar" userId="S::praveenn@uchicago.edu::8059d15b-4f8c-44f0-86d6-597a7b49ae19" providerId="AD" clId="Web-{161A38D1-993F-429E-A610-C0249398D003}" dt="2023-11-30T02:16:28.730" v="4"/>
        <pc:sldMkLst>
          <pc:docMk/>
          <pc:sldMk cId="0" sldId="270"/>
        </pc:sldMkLst>
      </pc:sldChg>
      <pc:sldChg chg="del">
        <pc:chgData name="Praveen Namakkal Mohankumar" userId="S::praveenn@uchicago.edu::8059d15b-4f8c-44f0-86d6-597a7b49ae19" providerId="AD" clId="Web-{161A38D1-993F-429E-A610-C0249398D003}" dt="2023-11-30T02:16:27.855" v="2"/>
        <pc:sldMkLst>
          <pc:docMk/>
          <pc:sldMk cId="0" sldId="272"/>
        </pc:sldMkLst>
      </pc:sldChg>
      <pc:sldChg chg="del">
        <pc:chgData name="Praveen Namakkal Mohankumar" userId="S::praveenn@uchicago.edu::8059d15b-4f8c-44f0-86d6-597a7b49ae19" providerId="AD" clId="Web-{161A38D1-993F-429E-A610-C0249398D003}" dt="2023-11-30T02:16:39.856" v="20"/>
        <pc:sldMkLst>
          <pc:docMk/>
          <pc:sldMk cId="0" sldId="273"/>
        </pc:sldMkLst>
      </pc:sldChg>
      <pc:sldChg chg="del">
        <pc:chgData name="Praveen Namakkal Mohankumar" userId="S::praveenn@uchicago.edu::8059d15b-4f8c-44f0-86d6-597a7b49ae19" providerId="AD" clId="Web-{161A38D1-993F-429E-A610-C0249398D003}" dt="2023-11-30T02:16:39.856" v="19"/>
        <pc:sldMkLst>
          <pc:docMk/>
          <pc:sldMk cId="0" sldId="274"/>
        </pc:sldMkLst>
      </pc:sldChg>
      <pc:sldChg chg="del">
        <pc:chgData name="Praveen Namakkal Mohankumar" userId="S::praveenn@uchicago.edu::8059d15b-4f8c-44f0-86d6-597a7b49ae19" providerId="AD" clId="Web-{161A38D1-993F-429E-A610-C0249398D003}" dt="2023-11-30T02:16:31.683" v="18"/>
        <pc:sldMkLst>
          <pc:docMk/>
          <pc:sldMk cId="0" sldId="285"/>
        </pc:sldMkLst>
      </pc:sldChg>
      <pc:sldChg chg="del">
        <pc:chgData name="Praveen Namakkal Mohankumar" userId="S::praveenn@uchicago.edu::8059d15b-4f8c-44f0-86d6-597a7b49ae19" providerId="AD" clId="Web-{161A38D1-993F-429E-A610-C0249398D003}" dt="2023-11-30T02:16:31.464" v="16"/>
        <pc:sldMkLst>
          <pc:docMk/>
          <pc:sldMk cId="0" sldId="286"/>
        </pc:sldMkLst>
      </pc:sldChg>
      <pc:sldChg chg="del">
        <pc:chgData name="Praveen Namakkal Mohankumar" userId="S::praveenn@uchicago.edu::8059d15b-4f8c-44f0-86d6-597a7b49ae19" providerId="AD" clId="Web-{161A38D1-993F-429E-A610-C0249398D003}" dt="2023-11-30T02:16:30.886" v="14"/>
        <pc:sldMkLst>
          <pc:docMk/>
          <pc:sldMk cId="0" sldId="287"/>
        </pc:sldMkLst>
      </pc:sldChg>
      <pc:sldChg chg="del">
        <pc:chgData name="Praveen Namakkal Mohankumar" userId="S::praveenn@uchicago.edu::8059d15b-4f8c-44f0-86d6-597a7b49ae19" providerId="AD" clId="Web-{161A38D1-993F-429E-A610-C0249398D003}" dt="2023-11-30T02:16:30.527" v="13"/>
        <pc:sldMkLst>
          <pc:docMk/>
          <pc:sldMk cId="0" sldId="288"/>
        </pc:sldMkLst>
      </pc:sldChg>
      <pc:sldChg chg="del">
        <pc:chgData name="Praveen Namakkal Mohankumar" userId="S::praveenn@uchicago.edu::8059d15b-4f8c-44f0-86d6-597a7b49ae19" providerId="AD" clId="Web-{161A38D1-993F-429E-A610-C0249398D003}" dt="2023-11-30T02:16:30.480" v="12"/>
        <pc:sldMkLst>
          <pc:docMk/>
          <pc:sldMk cId="0" sldId="289"/>
        </pc:sldMkLst>
      </pc:sldChg>
      <pc:sldChg chg="del">
        <pc:chgData name="Praveen Namakkal Mohankumar" userId="S::praveenn@uchicago.edu::8059d15b-4f8c-44f0-86d6-597a7b49ae19" providerId="AD" clId="Web-{161A38D1-993F-429E-A610-C0249398D003}" dt="2023-11-30T02:16:30.105" v="10"/>
        <pc:sldMkLst>
          <pc:docMk/>
          <pc:sldMk cId="0" sldId="290"/>
        </pc:sldMkLst>
      </pc:sldChg>
      <pc:sldChg chg="del">
        <pc:chgData name="Praveen Namakkal Mohankumar" userId="S::praveenn@uchicago.edu::8059d15b-4f8c-44f0-86d6-597a7b49ae19" providerId="AD" clId="Web-{161A38D1-993F-429E-A610-C0249398D003}" dt="2023-11-30T02:16:29.792" v="9"/>
        <pc:sldMkLst>
          <pc:docMk/>
          <pc:sldMk cId="0" sldId="291"/>
        </pc:sldMkLst>
      </pc:sldChg>
      <pc:sldChg chg="del">
        <pc:chgData name="Praveen Namakkal Mohankumar" userId="S::praveenn@uchicago.edu::8059d15b-4f8c-44f0-86d6-597a7b49ae19" providerId="AD" clId="Web-{161A38D1-993F-429E-A610-C0249398D003}" dt="2023-11-30T02:16:29.449" v="8"/>
        <pc:sldMkLst>
          <pc:docMk/>
          <pc:sldMk cId="0" sldId="292"/>
        </pc:sldMkLst>
      </pc:sldChg>
      <pc:sldChg chg="del">
        <pc:chgData name="Praveen Namakkal Mohankumar" userId="S::praveenn@uchicago.edu::8059d15b-4f8c-44f0-86d6-597a7b49ae19" providerId="AD" clId="Web-{161A38D1-993F-429E-A610-C0249398D003}" dt="2023-11-30T02:16:29.152" v="7"/>
        <pc:sldMkLst>
          <pc:docMk/>
          <pc:sldMk cId="0" sldId="293"/>
        </pc:sldMkLst>
      </pc:sldChg>
      <pc:sldChg chg="del">
        <pc:chgData name="Praveen Namakkal Mohankumar" userId="S::praveenn@uchicago.edu::8059d15b-4f8c-44f0-86d6-597a7b49ae19" providerId="AD" clId="Web-{161A38D1-993F-429E-A610-C0249398D003}" dt="2023-11-30T02:16:28.699" v="3"/>
        <pc:sldMkLst>
          <pc:docMk/>
          <pc:sldMk cId="0" sldId="294"/>
        </pc:sldMkLst>
      </pc:sldChg>
      <pc:sldChg chg="del">
        <pc:chgData name="Praveen Namakkal Mohankumar" userId="S::praveenn@uchicago.edu::8059d15b-4f8c-44f0-86d6-597a7b49ae19" providerId="AD" clId="Web-{161A38D1-993F-429E-A610-C0249398D003}" dt="2023-11-30T02:16:31.511" v="17"/>
        <pc:sldMkLst>
          <pc:docMk/>
          <pc:sldMk cId="628299254" sldId="296"/>
        </pc:sldMkLst>
      </pc:sldChg>
      <pc:sldChg chg="del">
        <pc:chgData name="Praveen Namakkal Mohankumar" userId="S::praveenn@uchicago.edu::8059d15b-4f8c-44f0-86d6-597a7b49ae19" providerId="AD" clId="Web-{161A38D1-993F-429E-A610-C0249398D003}" dt="2023-11-30T02:15:30.945" v="0"/>
        <pc:sldMkLst>
          <pc:docMk/>
          <pc:sldMk cId="99334129" sldId="8239"/>
        </pc:sldMkLst>
      </pc:sldChg>
    </pc:docChg>
  </pc:docChgLst>
  <pc:docChgLst>
    <pc:chgData name="Yangze Lian" userId="S::yangzel@uchicago.edu::91b49c91-5eac-486b-b38a-bfcd165457bc" providerId="AD" clId="Web-{230C769A-0463-444E-A037-6568C617C77F}"/>
    <pc:docChg chg="modSld">
      <pc:chgData name="Yangze Lian" userId="S::yangzel@uchicago.edu::91b49c91-5eac-486b-b38a-bfcd165457bc" providerId="AD" clId="Web-{230C769A-0463-444E-A037-6568C617C77F}" dt="2023-11-28T22:01:39.837" v="6" actId="1076"/>
      <pc:docMkLst>
        <pc:docMk/>
      </pc:docMkLst>
      <pc:sldChg chg="delSp modSp">
        <pc:chgData name="Yangze Lian" userId="S::yangzel@uchicago.edu::91b49c91-5eac-486b-b38a-bfcd165457bc" providerId="AD" clId="Web-{230C769A-0463-444E-A037-6568C617C77F}" dt="2023-11-28T22:01:39.837" v="6" actId="1076"/>
        <pc:sldMkLst>
          <pc:docMk/>
          <pc:sldMk cId="0" sldId="271"/>
        </pc:sldMkLst>
        <pc:spChg chg="del topLvl">
          <ac:chgData name="Yangze Lian" userId="S::yangzel@uchicago.edu::91b49c91-5eac-486b-b38a-bfcd165457bc" providerId="AD" clId="Web-{230C769A-0463-444E-A037-6568C617C77F}" dt="2023-11-28T22:01:04.054" v="3"/>
          <ac:spMkLst>
            <pc:docMk/>
            <pc:sldMk cId="0" sldId="271"/>
            <ac:spMk id="53" creationId="{8D3B041F-6A27-1842-425B-A52D43F96759}"/>
          </ac:spMkLst>
        </pc:spChg>
        <pc:grpChg chg="del">
          <ac:chgData name="Yangze Lian" userId="S::yangzel@uchicago.edu::91b49c91-5eac-486b-b38a-bfcd165457bc" providerId="AD" clId="Web-{230C769A-0463-444E-A037-6568C617C77F}" dt="2023-11-28T22:01:04.054" v="3"/>
          <ac:grpSpMkLst>
            <pc:docMk/>
            <pc:sldMk cId="0" sldId="271"/>
            <ac:grpSpMk id="52" creationId="{E7A59814-8540-EED7-7D41-036B0A899D5A}"/>
          </ac:grpSpMkLst>
        </pc:grpChg>
        <pc:picChg chg="mod">
          <ac:chgData name="Yangze Lian" userId="S::yangzel@uchicago.edu::91b49c91-5eac-486b-b38a-bfcd165457bc" providerId="AD" clId="Web-{230C769A-0463-444E-A037-6568C617C77F}" dt="2023-11-28T22:01:39.837" v="6" actId="1076"/>
          <ac:picMkLst>
            <pc:docMk/>
            <pc:sldMk cId="0" sldId="271"/>
            <ac:picMk id="9" creationId="{396F6BB8-5B26-DAE1-F293-0E1BE146B5AA}"/>
          </ac:picMkLst>
        </pc:picChg>
      </pc:sldChg>
    </pc:docChg>
  </pc:docChgLst>
  <pc:docChgLst>
    <pc:chgData name="Yiwen Song" userId="S::ysong64@uchicago.edu::facb385f-c87f-4c4b-9d46-8fc59bab364f" providerId="AD" clId="Web-{94530194-2AB7-4BE2-B192-D6C5C5D575D5}"/>
    <pc:docChg chg="modSld">
      <pc:chgData name="Yiwen Song" userId="S::ysong64@uchicago.edu::facb385f-c87f-4c4b-9d46-8fc59bab364f" providerId="AD" clId="Web-{94530194-2AB7-4BE2-B192-D6C5C5D575D5}" dt="2023-11-28T02:33:34.309" v="1" actId="1076"/>
      <pc:docMkLst>
        <pc:docMk/>
      </pc:docMkLst>
      <pc:sldChg chg="modSp">
        <pc:chgData name="Yiwen Song" userId="S::ysong64@uchicago.edu::facb385f-c87f-4c4b-9d46-8fc59bab364f" providerId="AD" clId="Web-{94530194-2AB7-4BE2-B192-D6C5C5D575D5}" dt="2023-11-28T02:33:34.309" v="1" actId="1076"/>
        <pc:sldMkLst>
          <pc:docMk/>
          <pc:sldMk cId="0" sldId="271"/>
        </pc:sldMkLst>
        <pc:spChg chg="mod">
          <ac:chgData name="Yiwen Song" userId="S::ysong64@uchicago.edu::facb385f-c87f-4c4b-9d46-8fc59bab364f" providerId="AD" clId="Web-{94530194-2AB7-4BE2-B192-D6C5C5D575D5}" dt="2023-11-28T02:33:34.309" v="1" actId="1076"/>
          <ac:spMkLst>
            <pc:docMk/>
            <pc:sldMk cId="0" sldId="271"/>
            <ac:spMk id="60" creationId="{F330E247-F679-F8F4-2C37-048D7789F16A}"/>
          </ac:spMkLst>
        </pc:spChg>
      </pc:sldChg>
    </pc:docChg>
  </pc:docChgLst>
  <pc:docChgLst>
    <pc:chgData name="Syed Muhammad Hasan Zaidi" userId="S::zaidi@uchicago.edu::db171810-ac66-476e-a3d7-4d30e3589166" providerId="AD" clId="Web-{E03B26ED-A1E0-4500-8318-19B09AC7F0FC}"/>
    <pc:docChg chg="modSld">
      <pc:chgData name="Syed Muhammad Hasan Zaidi" userId="S::zaidi@uchicago.edu::db171810-ac66-476e-a3d7-4d30e3589166" providerId="AD" clId="Web-{E03B26ED-A1E0-4500-8318-19B09AC7F0FC}" dt="2023-11-30T17:44:30.542" v="373"/>
      <pc:docMkLst>
        <pc:docMk/>
      </pc:docMkLst>
      <pc:sldChg chg="modSp">
        <pc:chgData name="Syed Muhammad Hasan Zaidi" userId="S::zaidi@uchicago.edu::db171810-ac66-476e-a3d7-4d30e3589166" providerId="AD" clId="Web-{E03B26ED-A1E0-4500-8318-19B09AC7F0FC}" dt="2023-11-30T17:44:30.542" v="373"/>
        <pc:sldMkLst>
          <pc:docMk/>
          <pc:sldMk cId="0" sldId="274"/>
        </pc:sldMkLst>
        <pc:graphicFrameChg chg="mod modGraphic">
          <ac:chgData name="Syed Muhammad Hasan Zaidi" userId="S::zaidi@uchicago.edu::db171810-ac66-476e-a3d7-4d30e3589166" providerId="AD" clId="Web-{E03B26ED-A1E0-4500-8318-19B09AC7F0FC}" dt="2023-11-30T17:44:30.542" v="373"/>
          <ac:graphicFrameMkLst>
            <pc:docMk/>
            <pc:sldMk cId="0" sldId="274"/>
            <ac:graphicFrameMk id="3" creationId="{00000000-0000-0000-0000-000000000000}"/>
          </ac:graphicFrameMkLst>
        </pc:graphicFrameChg>
      </pc:sldChg>
    </pc:docChg>
  </pc:docChgLst>
  <pc:docChgLst>
    <pc:chgData name="Mitali Dighe" userId="S::mitalivipin@uchicago.edu::5978b2ad-29e2-46cf-8341-ed492c89b1f1" providerId="AD" clId="Web-{0AE58558-3114-2118-7FCE-EB43A471C31D}"/>
    <pc:docChg chg="addSld delSld modSld modSection">
      <pc:chgData name="Mitali Dighe" userId="S::mitalivipin@uchicago.edu::5978b2ad-29e2-46cf-8341-ed492c89b1f1" providerId="AD" clId="Web-{0AE58558-3114-2118-7FCE-EB43A471C31D}" dt="2023-11-30T18:33:41.588" v="1256" actId="20577"/>
      <pc:docMkLst>
        <pc:docMk/>
      </pc:docMkLst>
      <pc:sldChg chg="addSp delSp modSp">
        <pc:chgData name="Mitali Dighe" userId="S::mitalivipin@uchicago.edu::5978b2ad-29e2-46cf-8341-ed492c89b1f1" providerId="AD" clId="Web-{0AE58558-3114-2118-7FCE-EB43A471C31D}" dt="2023-11-30T18:24:07.121" v="1176" actId="1076"/>
        <pc:sldMkLst>
          <pc:docMk/>
          <pc:sldMk cId="0" sldId="271"/>
        </pc:sldMkLst>
        <pc:spChg chg="del">
          <ac:chgData name="Mitali Dighe" userId="S::mitalivipin@uchicago.edu::5978b2ad-29e2-46cf-8341-ed492c89b1f1" providerId="AD" clId="Web-{0AE58558-3114-2118-7FCE-EB43A471C31D}" dt="2023-11-30T18:22:18.415" v="1171"/>
          <ac:spMkLst>
            <pc:docMk/>
            <pc:sldMk cId="0" sldId="271"/>
            <ac:spMk id="8" creationId="{CBBD56E0-1219-1C97-1BE0-C25949FBFB01}"/>
          </ac:spMkLst>
        </pc:spChg>
        <pc:grpChg chg="del">
          <ac:chgData name="Mitali Dighe" userId="S::mitalivipin@uchicago.edu::5978b2ad-29e2-46cf-8341-ed492c89b1f1" providerId="AD" clId="Web-{0AE58558-3114-2118-7FCE-EB43A471C31D}" dt="2023-11-30T18:22:20.040" v="1172"/>
          <ac:grpSpMkLst>
            <pc:docMk/>
            <pc:sldMk cId="0" sldId="271"/>
            <ac:grpSpMk id="73" creationId="{151E7CD5-C030-20D1-040B-375316030C3C}"/>
          </ac:grpSpMkLst>
        </pc:grpChg>
        <pc:picChg chg="add del mod">
          <ac:chgData name="Mitali Dighe" userId="S::mitalivipin@uchicago.edu::5978b2ad-29e2-46cf-8341-ed492c89b1f1" providerId="AD" clId="Web-{0AE58558-3114-2118-7FCE-EB43A471C31D}" dt="2023-11-30T18:23:04.870" v="1174"/>
          <ac:picMkLst>
            <pc:docMk/>
            <pc:sldMk cId="0" sldId="271"/>
            <ac:picMk id="11" creationId="{51A8C1D9-3DAB-8894-8C9F-8D64F3F19B4D}"/>
          </ac:picMkLst>
        </pc:picChg>
        <pc:picChg chg="add mod">
          <ac:chgData name="Mitali Dighe" userId="S::mitalivipin@uchicago.edu::5978b2ad-29e2-46cf-8341-ed492c89b1f1" providerId="AD" clId="Web-{0AE58558-3114-2118-7FCE-EB43A471C31D}" dt="2023-11-30T18:24:07.121" v="1176" actId="1076"/>
          <ac:picMkLst>
            <pc:docMk/>
            <pc:sldMk cId="0" sldId="271"/>
            <ac:picMk id="12" creationId="{07DD59A0-21AF-43D8-D052-F6517842804B}"/>
          </ac:picMkLst>
        </pc:picChg>
      </pc:sldChg>
      <pc:sldChg chg="addSp modSp">
        <pc:chgData name="Mitali Dighe" userId="S::mitalivipin@uchicago.edu::5978b2ad-29e2-46cf-8341-ed492c89b1f1" providerId="AD" clId="Web-{0AE58558-3114-2118-7FCE-EB43A471C31D}" dt="2023-11-30T17:14:19.377" v="978" actId="1076"/>
        <pc:sldMkLst>
          <pc:docMk/>
          <pc:sldMk cId="0" sldId="283"/>
        </pc:sldMkLst>
        <pc:spChg chg="add mod">
          <ac:chgData name="Mitali Dighe" userId="S::mitalivipin@uchicago.edu::5978b2ad-29e2-46cf-8341-ed492c89b1f1" providerId="AD" clId="Web-{0AE58558-3114-2118-7FCE-EB43A471C31D}" dt="2023-11-30T17:14:19.377" v="978" actId="1076"/>
          <ac:spMkLst>
            <pc:docMk/>
            <pc:sldMk cId="0" sldId="283"/>
            <ac:spMk id="8" creationId="{4C547049-E84A-74D8-F111-60D6B71F7D1C}"/>
          </ac:spMkLst>
        </pc:spChg>
      </pc:sldChg>
      <pc:sldChg chg="modSp">
        <pc:chgData name="Mitali Dighe" userId="S::mitalivipin@uchicago.edu::5978b2ad-29e2-46cf-8341-ed492c89b1f1" providerId="AD" clId="Web-{0AE58558-3114-2118-7FCE-EB43A471C31D}" dt="2023-11-30T16:57:19.363" v="643" actId="20577"/>
        <pc:sldMkLst>
          <pc:docMk/>
          <pc:sldMk cId="1356947849" sldId="303"/>
        </pc:sldMkLst>
        <pc:spChg chg="mod">
          <ac:chgData name="Mitali Dighe" userId="S::mitalivipin@uchicago.edu::5978b2ad-29e2-46cf-8341-ed492c89b1f1" providerId="AD" clId="Web-{0AE58558-3114-2118-7FCE-EB43A471C31D}" dt="2023-11-30T16:57:19.363" v="643" actId="20577"/>
          <ac:spMkLst>
            <pc:docMk/>
            <pc:sldMk cId="1356947849" sldId="303"/>
            <ac:spMk id="3" creationId="{3497357C-679D-A68B-B581-60C3AF0F3B30}"/>
          </ac:spMkLst>
        </pc:spChg>
      </pc:sldChg>
      <pc:sldChg chg="modSp">
        <pc:chgData name="Mitali Dighe" userId="S::mitalivipin@uchicago.edu::5978b2ad-29e2-46cf-8341-ed492c89b1f1" providerId="AD" clId="Web-{0AE58558-3114-2118-7FCE-EB43A471C31D}" dt="2023-11-30T18:26:52.328" v="1181" actId="1076"/>
        <pc:sldMkLst>
          <pc:docMk/>
          <pc:sldMk cId="2694797463" sldId="304"/>
        </pc:sldMkLst>
        <pc:spChg chg="mod">
          <ac:chgData name="Mitali Dighe" userId="S::mitalivipin@uchicago.edu::5978b2ad-29e2-46cf-8341-ed492c89b1f1" providerId="AD" clId="Web-{0AE58558-3114-2118-7FCE-EB43A471C31D}" dt="2023-11-30T18:26:52.328" v="1181" actId="1076"/>
          <ac:spMkLst>
            <pc:docMk/>
            <pc:sldMk cId="2694797463" sldId="304"/>
            <ac:spMk id="6" creationId="{F5F1100E-BD47-8221-8DC9-2767AFC30D65}"/>
          </ac:spMkLst>
        </pc:spChg>
      </pc:sldChg>
      <pc:sldChg chg="addSp delSp modSp">
        <pc:chgData name="Mitali Dighe" userId="S::mitalivipin@uchicago.edu::5978b2ad-29e2-46cf-8341-ed492c89b1f1" providerId="AD" clId="Web-{0AE58558-3114-2118-7FCE-EB43A471C31D}" dt="2023-11-30T17:20:23.950" v="1072" actId="20577"/>
        <pc:sldMkLst>
          <pc:docMk/>
          <pc:sldMk cId="386676154" sldId="305"/>
        </pc:sldMkLst>
        <pc:spChg chg="mod">
          <ac:chgData name="Mitali Dighe" userId="S::mitalivipin@uchicago.edu::5978b2ad-29e2-46cf-8341-ed492c89b1f1" providerId="AD" clId="Web-{0AE58558-3114-2118-7FCE-EB43A471C31D}" dt="2023-11-30T16:28:20.532" v="372" actId="1076"/>
          <ac:spMkLst>
            <pc:docMk/>
            <pc:sldMk cId="386676154" sldId="305"/>
            <ac:spMk id="4" creationId="{2123AE4C-ACD7-D1C6-24A0-FECD3EDC1809}"/>
          </ac:spMkLst>
        </pc:spChg>
        <pc:spChg chg="mod">
          <ac:chgData name="Mitali Dighe" userId="S::mitalivipin@uchicago.edu::5978b2ad-29e2-46cf-8341-ed492c89b1f1" providerId="AD" clId="Web-{0AE58558-3114-2118-7FCE-EB43A471C31D}" dt="2023-11-30T16:20:59.332" v="235" actId="20577"/>
          <ac:spMkLst>
            <pc:docMk/>
            <pc:sldMk cId="386676154" sldId="305"/>
            <ac:spMk id="7" creationId="{81076770-9E82-F143-138D-6AFD15FB1CFA}"/>
          </ac:spMkLst>
        </pc:spChg>
        <pc:spChg chg="mod">
          <ac:chgData name="Mitali Dighe" userId="S::mitalivipin@uchicago.edu::5978b2ad-29e2-46cf-8341-ed492c89b1f1" providerId="AD" clId="Web-{0AE58558-3114-2118-7FCE-EB43A471C31D}" dt="2023-11-30T17:08:39.305" v="944" actId="1076"/>
          <ac:spMkLst>
            <pc:docMk/>
            <pc:sldMk cId="386676154" sldId="305"/>
            <ac:spMk id="8" creationId="{CB173C2A-9A4D-2156-F8CA-7D750CD89594}"/>
          </ac:spMkLst>
        </pc:spChg>
        <pc:spChg chg="add mod">
          <ac:chgData name="Mitali Dighe" userId="S::mitalivipin@uchicago.edu::5978b2ad-29e2-46cf-8341-ed492c89b1f1" providerId="AD" clId="Web-{0AE58558-3114-2118-7FCE-EB43A471C31D}" dt="2023-11-30T17:20:23.950" v="1072" actId="20577"/>
          <ac:spMkLst>
            <pc:docMk/>
            <pc:sldMk cId="386676154" sldId="305"/>
            <ac:spMk id="10" creationId="{FE4DE5D4-7CAA-FDDD-B7E1-81686C8B28C1}"/>
          </ac:spMkLst>
        </pc:spChg>
        <pc:graphicFrameChg chg="mod modGraphic">
          <ac:chgData name="Mitali Dighe" userId="S::mitalivipin@uchicago.edu::5978b2ad-29e2-46cf-8341-ed492c89b1f1" providerId="AD" clId="Web-{0AE58558-3114-2118-7FCE-EB43A471C31D}" dt="2023-11-30T17:08:21.539" v="940" actId="1076"/>
          <ac:graphicFrameMkLst>
            <pc:docMk/>
            <pc:sldMk cId="386676154" sldId="305"/>
            <ac:graphicFrameMk id="13" creationId="{A81430EE-B806-79A7-9B9E-8603A15D8563}"/>
          </ac:graphicFrameMkLst>
        </pc:graphicFrameChg>
        <pc:picChg chg="del">
          <ac:chgData name="Mitali Dighe" userId="S::mitalivipin@uchicago.edu::5978b2ad-29e2-46cf-8341-ed492c89b1f1" providerId="AD" clId="Web-{0AE58558-3114-2118-7FCE-EB43A471C31D}" dt="2023-11-30T15:34:07.900" v="0"/>
          <ac:picMkLst>
            <pc:docMk/>
            <pc:sldMk cId="386676154" sldId="305"/>
            <ac:picMk id="8" creationId="{FCE4A894-914B-EEA7-DAB3-0FAE8E835516}"/>
          </ac:picMkLst>
        </pc:picChg>
        <pc:picChg chg="add mod modCrop">
          <ac:chgData name="Mitali Dighe" userId="S::mitalivipin@uchicago.edu::5978b2ad-29e2-46cf-8341-ed492c89b1f1" providerId="AD" clId="Web-{0AE58558-3114-2118-7FCE-EB43A471C31D}" dt="2023-11-30T17:08:24.070" v="941" actId="1076"/>
          <ac:picMkLst>
            <pc:docMk/>
            <pc:sldMk cId="386676154" sldId="305"/>
            <ac:picMk id="9" creationId="{27A1C028-3974-1491-D0C9-FACA6A71EEB9}"/>
          </ac:picMkLst>
        </pc:picChg>
      </pc:sldChg>
      <pc:sldChg chg="addSp delSp modSp">
        <pc:chgData name="Mitali Dighe" userId="S::mitalivipin@uchicago.edu::5978b2ad-29e2-46cf-8341-ed492c89b1f1" providerId="AD" clId="Web-{0AE58558-3114-2118-7FCE-EB43A471C31D}" dt="2023-11-30T18:33:41.588" v="1256" actId="20577"/>
        <pc:sldMkLst>
          <pc:docMk/>
          <pc:sldMk cId="4251097534" sldId="306"/>
        </pc:sldMkLst>
        <pc:spChg chg="mod">
          <ac:chgData name="Mitali Dighe" userId="S::mitalivipin@uchicago.edu::5978b2ad-29e2-46cf-8341-ed492c89b1f1" providerId="AD" clId="Web-{0AE58558-3114-2118-7FCE-EB43A471C31D}" dt="2023-11-30T18:33:41.588" v="1256" actId="20577"/>
          <ac:spMkLst>
            <pc:docMk/>
            <pc:sldMk cId="4251097534" sldId="306"/>
            <ac:spMk id="3" creationId="{3EA17F4D-809C-FB5D-2B77-5F5FF08FA7F0}"/>
          </ac:spMkLst>
        </pc:spChg>
        <pc:spChg chg="mod">
          <ac:chgData name="Mitali Dighe" userId="S::mitalivipin@uchicago.edu::5978b2ad-29e2-46cf-8341-ed492c89b1f1" providerId="AD" clId="Web-{0AE58558-3114-2118-7FCE-EB43A471C31D}" dt="2023-11-30T16:59:26.461" v="671" actId="1076"/>
          <ac:spMkLst>
            <pc:docMk/>
            <pc:sldMk cId="4251097534" sldId="306"/>
            <ac:spMk id="4" creationId="{2123AE4C-ACD7-D1C6-24A0-FECD3EDC1809}"/>
          </ac:spMkLst>
        </pc:spChg>
        <pc:spChg chg="mod">
          <ac:chgData name="Mitali Dighe" userId="S::mitalivipin@uchicago.edu::5978b2ad-29e2-46cf-8341-ed492c89b1f1" providerId="AD" clId="Web-{0AE58558-3114-2118-7FCE-EB43A471C31D}" dt="2023-11-30T18:27:29.095" v="1195" actId="20577"/>
          <ac:spMkLst>
            <pc:docMk/>
            <pc:sldMk cId="4251097534" sldId="306"/>
            <ac:spMk id="7" creationId="{81076770-9E82-F143-138D-6AFD15FB1CFA}"/>
          </ac:spMkLst>
        </pc:spChg>
        <pc:spChg chg="mod">
          <ac:chgData name="Mitali Dighe" userId="S::mitalivipin@uchicago.edu::5978b2ad-29e2-46cf-8341-ed492c89b1f1" providerId="AD" clId="Web-{0AE58558-3114-2118-7FCE-EB43A471C31D}" dt="2023-11-30T16:57:42.333" v="645" actId="1076"/>
          <ac:spMkLst>
            <pc:docMk/>
            <pc:sldMk cId="4251097534" sldId="306"/>
            <ac:spMk id="8" creationId="{52A2EDD5-7B21-556D-5034-7F5BF6D3BC5E}"/>
          </ac:spMkLst>
        </pc:spChg>
        <pc:spChg chg="mod">
          <ac:chgData name="Mitali Dighe" userId="S::mitalivipin@uchicago.edu::5978b2ad-29e2-46cf-8341-ed492c89b1f1" providerId="AD" clId="Web-{0AE58558-3114-2118-7FCE-EB43A471C31D}" dt="2023-11-30T16:57:39.598" v="644" actId="1076"/>
          <ac:spMkLst>
            <pc:docMk/>
            <pc:sldMk cId="4251097534" sldId="306"/>
            <ac:spMk id="10" creationId="{6CC2924B-E2CA-A378-0754-2CD8E60516E2}"/>
          </ac:spMkLst>
        </pc:spChg>
        <pc:spChg chg="mod">
          <ac:chgData name="Mitali Dighe" userId="S::mitalivipin@uchicago.edu::5978b2ad-29e2-46cf-8341-ed492c89b1f1" providerId="AD" clId="Web-{0AE58558-3114-2118-7FCE-EB43A471C31D}" dt="2023-11-30T16:59:31.148" v="672" actId="1076"/>
          <ac:spMkLst>
            <pc:docMk/>
            <pc:sldMk cId="4251097534" sldId="306"/>
            <ac:spMk id="13" creationId="{BC1A6593-90DF-F53A-F28B-841B847E3979}"/>
          </ac:spMkLst>
        </pc:spChg>
        <pc:picChg chg="add del mod">
          <ac:chgData name="Mitali Dighe" userId="S::mitalivipin@uchicago.edu::5978b2ad-29e2-46cf-8341-ed492c89b1f1" providerId="AD" clId="Web-{0AE58558-3114-2118-7FCE-EB43A471C31D}" dt="2023-11-30T17:01:30.074" v="678"/>
          <ac:picMkLst>
            <pc:docMk/>
            <pc:sldMk cId="4251097534" sldId="306"/>
            <ac:picMk id="15" creationId="{0749A8A7-7D1B-034A-B48F-E0E0B53FBD80}"/>
          </ac:picMkLst>
        </pc:picChg>
        <pc:cxnChg chg="add mod">
          <ac:chgData name="Mitali Dighe" userId="S::mitalivipin@uchicago.edu::5978b2ad-29e2-46cf-8341-ed492c89b1f1" providerId="AD" clId="Web-{0AE58558-3114-2118-7FCE-EB43A471C31D}" dt="2023-11-30T16:58:27.756" v="653" actId="14100"/>
          <ac:cxnSpMkLst>
            <pc:docMk/>
            <pc:sldMk cId="4251097534" sldId="306"/>
            <ac:cxnSpMk id="5" creationId="{3FC4C4C9-94C4-1662-1597-EE10C1895E5A}"/>
          </ac:cxnSpMkLst>
        </pc:cxnChg>
        <pc:cxnChg chg="add mod">
          <ac:chgData name="Mitali Dighe" userId="S::mitalivipin@uchicago.edu::5978b2ad-29e2-46cf-8341-ed492c89b1f1" providerId="AD" clId="Web-{0AE58558-3114-2118-7FCE-EB43A471C31D}" dt="2023-11-30T16:58:46.350" v="660" actId="1076"/>
          <ac:cxnSpMkLst>
            <pc:docMk/>
            <pc:sldMk cId="4251097534" sldId="306"/>
            <ac:cxnSpMk id="9" creationId="{559507D9-601F-69BB-5DC2-11102189C8CF}"/>
          </ac:cxnSpMkLst>
        </pc:cxnChg>
        <pc:cxnChg chg="add mod">
          <ac:chgData name="Mitali Dighe" userId="S::mitalivipin@uchicago.edu::5978b2ad-29e2-46cf-8341-ed492c89b1f1" providerId="AD" clId="Web-{0AE58558-3114-2118-7FCE-EB43A471C31D}" dt="2023-11-30T16:59:22.007" v="669" actId="1076"/>
          <ac:cxnSpMkLst>
            <pc:docMk/>
            <pc:sldMk cId="4251097534" sldId="306"/>
            <ac:cxnSpMk id="14" creationId="{FBF9DE90-374C-AA4E-2552-E79992F8D636}"/>
          </ac:cxnSpMkLst>
        </pc:cxnChg>
      </pc:sldChg>
      <pc:sldChg chg="modSp">
        <pc:chgData name="Mitali Dighe" userId="S::mitalivipin@uchicago.edu::5978b2ad-29e2-46cf-8341-ed492c89b1f1" providerId="AD" clId="Web-{0AE58558-3114-2118-7FCE-EB43A471C31D}" dt="2023-11-30T17:25:01.239" v="1170" actId="1076"/>
        <pc:sldMkLst>
          <pc:docMk/>
          <pc:sldMk cId="428292811" sldId="8243"/>
        </pc:sldMkLst>
        <pc:spChg chg="mod">
          <ac:chgData name="Mitali Dighe" userId="S::mitalivipin@uchicago.edu::5978b2ad-29e2-46cf-8341-ed492c89b1f1" providerId="AD" clId="Web-{0AE58558-3114-2118-7FCE-EB43A471C31D}" dt="2023-11-30T17:24:08.847" v="1163" actId="20577"/>
          <ac:spMkLst>
            <pc:docMk/>
            <pc:sldMk cId="428292811" sldId="8243"/>
            <ac:spMk id="11" creationId="{00000000-0000-0000-0000-000000000000}"/>
          </ac:spMkLst>
        </pc:spChg>
        <pc:spChg chg="mod">
          <ac:chgData name="Mitali Dighe" userId="S::mitalivipin@uchicago.edu::5978b2ad-29e2-46cf-8341-ed492c89b1f1" providerId="AD" clId="Web-{0AE58558-3114-2118-7FCE-EB43A471C31D}" dt="2023-11-30T17:25:01.239" v="1170" actId="1076"/>
          <ac:spMkLst>
            <pc:docMk/>
            <pc:sldMk cId="428292811" sldId="8243"/>
            <ac:spMk id="344" creationId="{41E8E906-127C-CF3D-6204-02A680E81919}"/>
          </ac:spMkLst>
        </pc:spChg>
      </pc:sldChg>
      <pc:sldChg chg="modSp">
        <pc:chgData name="Mitali Dighe" userId="S::mitalivipin@uchicago.edu::5978b2ad-29e2-46cf-8341-ed492c89b1f1" providerId="AD" clId="Web-{0AE58558-3114-2118-7FCE-EB43A471C31D}" dt="2023-11-30T17:06:19.269" v="885" actId="20577"/>
        <pc:sldMkLst>
          <pc:docMk/>
          <pc:sldMk cId="1145146639" sldId="8245"/>
        </pc:sldMkLst>
        <pc:spChg chg="mod">
          <ac:chgData name="Mitali Dighe" userId="S::mitalivipin@uchicago.edu::5978b2ad-29e2-46cf-8341-ed492c89b1f1" providerId="AD" clId="Web-{0AE58558-3114-2118-7FCE-EB43A471C31D}" dt="2023-11-30T17:06:19.269" v="885" actId="20577"/>
          <ac:spMkLst>
            <pc:docMk/>
            <pc:sldMk cId="1145146639" sldId="8245"/>
            <ac:spMk id="11" creationId="{00000000-0000-0000-0000-000000000000}"/>
          </ac:spMkLst>
        </pc:spChg>
      </pc:sldChg>
      <pc:sldChg chg="modSp">
        <pc:chgData name="Mitali Dighe" userId="S::mitalivipin@uchicago.edu::5978b2ad-29e2-46cf-8341-ed492c89b1f1" providerId="AD" clId="Web-{0AE58558-3114-2118-7FCE-EB43A471C31D}" dt="2023-11-30T17:06:41.083" v="935" actId="20577"/>
        <pc:sldMkLst>
          <pc:docMk/>
          <pc:sldMk cId="755794147" sldId="8246"/>
        </pc:sldMkLst>
        <pc:spChg chg="mod">
          <ac:chgData name="Mitali Dighe" userId="S::mitalivipin@uchicago.edu::5978b2ad-29e2-46cf-8341-ed492c89b1f1" providerId="AD" clId="Web-{0AE58558-3114-2118-7FCE-EB43A471C31D}" dt="2023-11-30T17:06:41.083" v="935" actId="20577"/>
          <ac:spMkLst>
            <pc:docMk/>
            <pc:sldMk cId="755794147" sldId="8246"/>
            <ac:spMk id="6" creationId="{11963CDA-FB37-6622-F3FB-972398D1A934}"/>
          </ac:spMkLst>
        </pc:spChg>
      </pc:sldChg>
      <pc:sldChg chg="addSp delSp modSp add replId">
        <pc:chgData name="Mitali Dighe" userId="S::mitalivipin@uchicago.edu::5978b2ad-29e2-46cf-8341-ed492c89b1f1" providerId="AD" clId="Web-{0AE58558-3114-2118-7FCE-EB43A471C31D}" dt="2023-11-30T16:56:08.142" v="599" actId="20577"/>
        <pc:sldMkLst>
          <pc:docMk/>
          <pc:sldMk cId="2254175789" sldId="8249"/>
        </pc:sldMkLst>
        <pc:spChg chg="mod">
          <ac:chgData name="Mitali Dighe" userId="S::mitalivipin@uchicago.edu::5978b2ad-29e2-46cf-8341-ed492c89b1f1" providerId="AD" clId="Web-{0AE58558-3114-2118-7FCE-EB43A471C31D}" dt="2023-11-30T16:51:33.463" v="498" actId="1076"/>
          <ac:spMkLst>
            <pc:docMk/>
            <pc:sldMk cId="2254175789" sldId="8249"/>
            <ac:spMk id="4" creationId="{2123AE4C-ACD7-D1C6-24A0-FECD3EDC1809}"/>
          </ac:spMkLst>
        </pc:spChg>
        <pc:spChg chg="add del mod">
          <ac:chgData name="Mitali Dighe" userId="S::mitalivipin@uchicago.edu::5978b2ad-29e2-46cf-8341-ed492c89b1f1" providerId="AD" clId="Web-{0AE58558-3114-2118-7FCE-EB43A471C31D}" dt="2023-11-30T16:53:08.747" v="540"/>
          <ac:spMkLst>
            <pc:docMk/>
            <pc:sldMk cId="2254175789" sldId="8249"/>
            <ac:spMk id="9" creationId="{41FB3E9D-43E0-F953-1C72-6E4E1C359319}"/>
          </ac:spMkLst>
        </pc:spChg>
        <pc:spChg chg="mod">
          <ac:chgData name="Mitali Dighe" userId="S::mitalivipin@uchicago.edu::5978b2ad-29e2-46cf-8341-ed492c89b1f1" providerId="AD" clId="Web-{0AE58558-3114-2118-7FCE-EB43A471C31D}" dt="2023-11-30T16:19:33.001" v="210" actId="20577"/>
          <ac:spMkLst>
            <pc:docMk/>
            <pc:sldMk cId="2254175789" sldId="8249"/>
            <ac:spMk id="11" creationId="{00000000-0000-0000-0000-000000000000}"/>
          </ac:spMkLst>
        </pc:spChg>
        <pc:spChg chg="del mod ord">
          <ac:chgData name="Mitali Dighe" userId="S::mitalivipin@uchicago.edu::5978b2ad-29e2-46cf-8341-ed492c89b1f1" providerId="AD" clId="Web-{0AE58558-3114-2118-7FCE-EB43A471C31D}" dt="2023-11-30T16:17:51.998" v="197"/>
          <ac:spMkLst>
            <pc:docMk/>
            <pc:sldMk cId="2254175789" sldId="8249"/>
            <ac:spMk id="14" creationId="{A6B4E17B-4DB8-6243-DE40-CFB5A20811B5}"/>
          </ac:spMkLst>
        </pc:spChg>
        <pc:spChg chg="add del mod ord">
          <ac:chgData name="Mitali Dighe" userId="S::mitalivipin@uchicago.edu::5978b2ad-29e2-46cf-8341-ed492c89b1f1" providerId="AD" clId="Web-{0AE58558-3114-2118-7FCE-EB43A471C31D}" dt="2023-11-30T16:17:55.858" v="199"/>
          <ac:spMkLst>
            <pc:docMk/>
            <pc:sldMk cId="2254175789" sldId="8249"/>
            <ac:spMk id="15" creationId="{19B8203F-E58F-53A5-33D1-81F80B918F90}"/>
          </ac:spMkLst>
        </pc:spChg>
        <pc:spChg chg="del mod ord">
          <ac:chgData name="Mitali Dighe" userId="S::mitalivipin@uchicago.edu::5978b2ad-29e2-46cf-8341-ed492c89b1f1" providerId="AD" clId="Web-{0AE58558-3114-2118-7FCE-EB43A471C31D}" dt="2023-11-30T16:17:54.092" v="198"/>
          <ac:spMkLst>
            <pc:docMk/>
            <pc:sldMk cId="2254175789" sldId="8249"/>
            <ac:spMk id="16" creationId="{19F7B011-67F9-FA54-DEC9-173AE9666051}"/>
          </ac:spMkLst>
        </pc:spChg>
        <pc:graphicFrameChg chg="add mod modGraphic">
          <ac:chgData name="Mitali Dighe" userId="S::mitalivipin@uchicago.edu::5978b2ad-29e2-46cf-8341-ed492c89b1f1" providerId="AD" clId="Web-{0AE58558-3114-2118-7FCE-EB43A471C31D}" dt="2023-11-30T16:56:08.142" v="599" actId="20577"/>
          <ac:graphicFrameMkLst>
            <pc:docMk/>
            <pc:sldMk cId="2254175789" sldId="8249"/>
            <ac:graphicFrameMk id="10" creationId="{E390D790-5912-5570-D87B-9F2F7A079B86}"/>
          </ac:graphicFrameMkLst>
        </pc:graphicFrameChg>
        <pc:graphicFrameChg chg="del">
          <ac:chgData name="Mitali Dighe" userId="S::mitalivipin@uchicago.edu::5978b2ad-29e2-46cf-8341-ed492c89b1f1" providerId="AD" clId="Web-{0AE58558-3114-2118-7FCE-EB43A471C31D}" dt="2023-11-30T15:44:36.015" v="176"/>
          <ac:graphicFrameMkLst>
            <pc:docMk/>
            <pc:sldMk cId="2254175789" sldId="8249"/>
            <ac:graphicFrameMk id="13" creationId="{A81430EE-B806-79A7-9B9E-8603A15D8563}"/>
          </ac:graphicFrameMkLst>
        </pc:graphicFrameChg>
        <pc:picChg chg="del">
          <ac:chgData name="Mitali Dighe" userId="S::mitalivipin@uchicago.edu::5978b2ad-29e2-46cf-8341-ed492c89b1f1" providerId="AD" clId="Web-{0AE58558-3114-2118-7FCE-EB43A471C31D}" dt="2023-11-30T15:44:34.093" v="175"/>
          <ac:picMkLst>
            <pc:docMk/>
            <pc:sldMk cId="2254175789" sldId="8249"/>
            <ac:picMk id="3" creationId="{22795831-4141-E9AF-D226-0323955A12DE}"/>
          </ac:picMkLst>
        </pc:picChg>
        <pc:picChg chg="add del mod">
          <ac:chgData name="Mitali Dighe" userId="S::mitalivipin@uchicago.edu::5978b2ad-29e2-46cf-8341-ed492c89b1f1" providerId="AD" clId="Web-{0AE58558-3114-2118-7FCE-EB43A471C31D}" dt="2023-11-30T16:16:42.027" v="182"/>
          <ac:picMkLst>
            <pc:docMk/>
            <pc:sldMk cId="2254175789" sldId="8249"/>
            <ac:picMk id="3" creationId="{E0B53908-EA6B-1A33-7DD2-913948F07125}"/>
          </ac:picMkLst>
        </pc:picChg>
        <pc:picChg chg="mod">
          <ac:chgData name="Mitali Dighe" userId="S::mitalivipin@uchicago.edu::5978b2ad-29e2-46cf-8341-ed492c89b1f1" providerId="AD" clId="Web-{0AE58558-3114-2118-7FCE-EB43A471C31D}" dt="2023-11-30T16:20:03.658" v="214" actId="1076"/>
          <ac:picMkLst>
            <pc:docMk/>
            <pc:sldMk cId="2254175789" sldId="8249"/>
            <ac:picMk id="5" creationId="{3B3434B4-D349-696E-F173-E8505A10CBA2}"/>
          </ac:picMkLst>
        </pc:picChg>
        <pc:picChg chg="add mod modCrop">
          <ac:chgData name="Mitali Dighe" userId="S::mitalivipin@uchicago.edu::5978b2ad-29e2-46cf-8341-ed492c89b1f1" providerId="AD" clId="Web-{0AE58558-3114-2118-7FCE-EB43A471C31D}" dt="2023-11-30T16:20:07.330" v="215" actId="14100"/>
          <ac:picMkLst>
            <pc:docMk/>
            <pc:sldMk cId="2254175789" sldId="8249"/>
            <ac:picMk id="8" creationId="{09FAD4E3-E558-4EE2-AD15-2A764C531DAB}"/>
          </ac:picMkLst>
        </pc:picChg>
        <pc:picChg chg="del">
          <ac:chgData name="Mitali Dighe" userId="S::mitalivipin@uchicago.edu::5978b2ad-29e2-46cf-8341-ed492c89b1f1" providerId="AD" clId="Web-{0AE58558-3114-2118-7FCE-EB43A471C31D}" dt="2023-11-30T15:44:32.624" v="174"/>
          <ac:picMkLst>
            <pc:docMk/>
            <pc:sldMk cId="2254175789" sldId="8249"/>
            <ac:picMk id="9" creationId="{27A1C028-3974-1491-D0C9-FACA6A71EEB9}"/>
          </ac:picMkLst>
        </pc:picChg>
      </pc:sldChg>
      <pc:sldChg chg="new del">
        <pc:chgData name="Mitali Dighe" userId="S::mitalivipin@uchicago.edu::5978b2ad-29e2-46cf-8341-ed492c89b1f1" providerId="AD" clId="Web-{0AE58558-3114-2118-7FCE-EB43A471C31D}" dt="2023-11-30T15:40:34.194" v="82"/>
        <pc:sldMkLst>
          <pc:docMk/>
          <pc:sldMk cId="2622839026" sldId="8249"/>
        </pc:sldMkLst>
      </pc:sldChg>
      <pc:sldChg chg="addSp delSp modSp add replId">
        <pc:chgData name="Mitali Dighe" userId="S::mitalivipin@uchicago.edu::5978b2ad-29e2-46cf-8341-ed492c89b1f1" providerId="AD" clId="Web-{0AE58558-3114-2118-7FCE-EB43A471C31D}" dt="2023-11-30T16:57:08.660" v="628" actId="20577"/>
        <pc:sldMkLst>
          <pc:docMk/>
          <pc:sldMk cId="2873543458" sldId="8250"/>
        </pc:sldMkLst>
        <pc:spChg chg="add mod">
          <ac:chgData name="Mitali Dighe" userId="S::mitalivipin@uchicago.edu::5978b2ad-29e2-46cf-8341-ed492c89b1f1" providerId="AD" clId="Web-{0AE58558-3114-2118-7FCE-EB43A471C31D}" dt="2023-11-30T16:57:08.660" v="628" actId="20577"/>
          <ac:spMkLst>
            <pc:docMk/>
            <pc:sldMk cId="2873543458" sldId="8250"/>
            <ac:spMk id="8" creationId="{287913CD-9AAB-3956-CADA-8BFDAF3C28F6}"/>
          </ac:spMkLst>
        </pc:spChg>
        <pc:spChg chg="mod">
          <ac:chgData name="Mitali Dighe" userId="S::mitalivipin@uchicago.edu::5978b2ad-29e2-46cf-8341-ed492c89b1f1" providerId="AD" clId="Web-{0AE58558-3114-2118-7FCE-EB43A471C31D}" dt="2023-11-30T16:42:57.338" v="430" actId="20577"/>
          <ac:spMkLst>
            <pc:docMk/>
            <pc:sldMk cId="2873543458" sldId="8250"/>
            <ac:spMk id="11" creationId="{00000000-0000-0000-0000-000000000000}"/>
          </ac:spMkLst>
        </pc:spChg>
        <pc:picChg chg="add del mod">
          <ac:chgData name="Mitali Dighe" userId="S::mitalivipin@uchicago.edu::5978b2ad-29e2-46cf-8341-ed492c89b1f1" providerId="AD" clId="Web-{0AE58558-3114-2118-7FCE-EB43A471C31D}" dt="2023-11-30T16:43:28.558" v="431"/>
          <ac:picMkLst>
            <pc:docMk/>
            <pc:sldMk cId="2873543458" sldId="8250"/>
            <ac:picMk id="3" creationId="{CDC4D177-2590-E0AB-88A0-4568E6B62DF3}"/>
          </ac:picMkLst>
        </pc:picChg>
        <pc:picChg chg="add mod">
          <ac:chgData name="Mitali Dighe" userId="S::mitalivipin@uchicago.edu::5978b2ad-29e2-46cf-8341-ed492c89b1f1" providerId="AD" clId="Web-{0AE58558-3114-2118-7FCE-EB43A471C31D}" dt="2023-11-30T16:56:59.285" v="615" actId="1076"/>
          <ac:picMkLst>
            <pc:docMk/>
            <pc:sldMk cId="2873543458" sldId="8250"/>
            <ac:picMk id="5" creationId="{D3964B8A-C5DA-F223-4C54-DD8C21ECB9A7}"/>
          </ac:picMkLst>
        </pc:picChg>
        <pc:picChg chg="del">
          <ac:chgData name="Mitali Dighe" userId="S::mitalivipin@uchicago.edu::5978b2ad-29e2-46cf-8341-ed492c89b1f1" providerId="AD" clId="Web-{0AE58558-3114-2118-7FCE-EB43A471C31D}" dt="2023-11-30T16:42:17.087" v="420"/>
          <ac:picMkLst>
            <pc:docMk/>
            <pc:sldMk cId="2873543458" sldId="8250"/>
            <ac:picMk id="7" creationId="{8D1E7F11-085F-3B07-033F-07E708699F92}"/>
          </ac:picMkLst>
        </pc:picChg>
      </pc:sldChg>
      <pc:sldChg chg="addSp delSp modSp add replId">
        <pc:chgData name="Mitali Dighe" userId="S::mitalivipin@uchicago.edu::5978b2ad-29e2-46cf-8341-ed492c89b1f1" providerId="AD" clId="Web-{0AE58558-3114-2118-7FCE-EB43A471C31D}" dt="2023-11-30T17:03:15.467" v="737" actId="1076"/>
        <pc:sldMkLst>
          <pc:docMk/>
          <pc:sldMk cId="1815721373" sldId="8251"/>
        </pc:sldMkLst>
        <pc:spChg chg="mod">
          <ac:chgData name="Mitali Dighe" userId="S::mitalivipin@uchicago.edu::5978b2ad-29e2-46cf-8341-ed492c89b1f1" providerId="AD" clId="Web-{0AE58558-3114-2118-7FCE-EB43A471C31D}" dt="2023-11-30T17:02:19.169" v="730" actId="20577"/>
          <ac:spMkLst>
            <pc:docMk/>
            <pc:sldMk cId="1815721373" sldId="8251"/>
            <ac:spMk id="6" creationId="{11963CDA-FB37-6622-F3FB-972398D1A934}"/>
          </ac:spMkLst>
        </pc:spChg>
        <pc:picChg chg="del">
          <ac:chgData name="Mitali Dighe" userId="S::mitalivipin@uchicago.edu::5978b2ad-29e2-46cf-8341-ed492c89b1f1" providerId="AD" clId="Web-{0AE58558-3114-2118-7FCE-EB43A471C31D}" dt="2023-11-30T17:02:20.466" v="731"/>
          <ac:picMkLst>
            <pc:docMk/>
            <pc:sldMk cId="1815721373" sldId="8251"/>
            <ac:picMk id="3" creationId="{54819D25-A115-EF97-4F45-BF096E7D4C8C}"/>
          </ac:picMkLst>
        </pc:picChg>
        <pc:picChg chg="del">
          <ac:chgData name="Mitali Dighe" userId="S::mitalivipin@uchicago.edu::5978b2ad-29e2-46cf-8341-ed492c89b1f1" providerId="AD" clId="Web-{0AE58558-3114-2118-7FCE-EB43A471C31D}" dt="2023-11-30T17:02:21.575" v="732"/>
          <ac:picMkLst>
            <pc:docMk/>
            <pc:sldMk cId="1815721373" sldId="8251"/>
            <ac:picMk id="5" creationId="{00DEB184-99C3-C16E-FC07-B16170521BB2}"/>
          </ac:picMkLst>
        </pc:picChg>
        <pc:picChg chg="add mod">
          <ac:chgData name="Mitali Dighe" userId="S::mitalivipin@uchicago.edu::5978b2ad-29e2-46cf-8341-ed492c89b1f1" providerId="AD" clId="Web-{0AE58558-3114-2118-7FCE-EB43A471C31D}" dt="2023-11-30T17:03:15.467" v="737" actId="1076"/>
          <ac:picMkLst>
            <pc:docMk/>
            <pc:sldMk cId="1815721373" sldId="8251"/>
            <ac:picMk id="7" creationId="{706BF943-EBBB-D8E0-C3EE-0168847AFD8D}"/>
          </ac:picMkLst>
        </pc:picChg>
      </pc:sldChg>
      <pc:sldChg chg="addSp delSp modSp add replId">
        <pc:chgData name="Mitali Dighe" userId="S::mitalivipin@uchicago.edu::5978b2ad-29e2-46cf-8341-ed492c89b1f1" providerId="AD" clId="Web-{0AE58558-3114-2118-7FCE-EB43A471C31D}" dt="2023-11-30T17:05:45.675" v="825" actId="1076"/>
        <pc:sldMkLst>
          <pc:docMk/>
          <pc:sldMk cId="1871159601" sldId="8252"/>
        </pc:sldMkLst>
        <pc:spChg chg="mod">
          <ac:chgData name="Mitali Dighe" userId="S::mitalivipin@uchicago.edu::5978b2ad-29e2-46cf-8341-ed492c89b1f1" providerId="AD" clId="Web-{0AE58558-3114-2118-7FCE-EB43A471C31D}" dt="2023-11-30T17:05:33.393" v="823" actId="20577"/>
          <ac:spMkLst>
            <pc:docMk/>
            <pc:sldMk cId="1871159601" sldId="8252"/>
            <ac:spMk id="6" creationId="{11963CDA-FB37-6622-F3FB-972398D1A934}"/>
          </ac:spMkLst>
        </pc:spChg>
        <pc:picChg chg="add mod">
          <ac:chgData name="Mitali Dighe" userId="S::mitalivipin@uchicago.edu::5978b2ad-29e2-46cf-8341-ed492c89b1f1" providerId="AD" clId="Web-{0AE58558-3114-2118-7FCE-EB43A471C31D}" dt="2023-11-30T17:05:45.675" v="825" actId="1076"/>
          <ac:picMkLst>
            <pc:docMk/>
            <pc:sldMk cId="1871159601" sldId="8252"/>
            <ac:picMk id="3" creationId="{105D6581-B1FA-87C5-F501-DBC18C010F4F}"/>
          </ac:picMkLst>
        </pc:picChg>
        <pc:picChg chg="del">
          <ac:chgData name="Mitali Dighe" userId="S::mitalivipin@uchicago.edu::5978b2ad-29e2-46cf-8341-ed492c89b1f1" providerId="AD" clId="Web-{0AE58558-3114-2118-7FCE-EB43A471C31D}" dt="2023-11-30T17:04:30.219" v="741"/>
          <ac:picMkLst>
            <pc:docMk/>
            <pc:sldMk cId="1871159601" sldId="8252"/>
            <ac:picMk id="7" creationId="{706BF943-EBBB-D8E0-C3EE-0168847AFD8D}"/>
          </ac:picMkLst>
        </pc:picChg>
      </pc:sldChg>
      <pc:sldChg chg="new del">
        <pc:chgData name="Mitali Dighe" userId="S::mitalivipin@uchicago.edu::5978b2ad-29e2-46cf-8341-ed492c89b1f1" providerId="AD" clId="Web-{0AE58558-3114-2118-7FCE-EB43A471C31D}" dt="2023-11-30T17:03:24.296" v="739"/>
        <pc:sldMkLst>
          <pc:docMk/>
          <pc:sldMk cId="3898819621" sldId="8252"/>
        </pc:sldMkLst>
      </pc:sldChg>
      <pc:sldChg chg="addSp delSp modSp add replId">
        <pc:chgData name="Mitali Dighe" userId="S::mitalivipin@uchicago.edu::5978b2ad-29e2-46cf-8341-ed492c89b1f1" providerId="AD" clId="Web-{0AE58558-3114-2118-7FCE-EB43A471C31D}" dt="2023-11-30T17:19:27.964" v="1055" actId="20577"/>
        <pc:sldMkLst>
          <pc:docMk/>
          <pc:sldMk cId="822132873" sldId="8253"/>
        </pc:sldMkLst>
        <pc:spChg chg="mod">
          <ac:chgData name="Mitali Dighe" userId="S::mitalivipin@uchicago.edu::5978b2ad-29e2-46cf-8341-ed492c89b1f1" providerId="AD" clId="Web-{0AE58558-3114-2118-7FCE-EB43A471C31D}" dt="2023-11-30T17:19:27.964" v="1055" actId="20577"/>
          <ac:spMkLst>
            <pc:docMk/>
            <pc:sldMk cId="822132873" sldId="8253"/>
            <ac:spMk id="6" creationId="{11963CDA-FB37-6622-F3FB-972398D1A934}"/>
          </ac:spMkLst>
        </pc:spChg>
        <pc:picChg chg="add mod modCrop">
          <ac:chgData name="Mitali Dighe" userId="S::mitalivipin@uchicago.edu::5978b2ad-29e2-46cf-8341-ed492c89b1f1" providerId="AD" clId="Web-{0AE58558-3114-2118-7FCE-EB43A471C31D}" dt="2023-11-30T17:15:28.660" v="984" actId="1076"/>
          <ac:picMkLst>
            <pc:docMk/>
            <pc:sldMk cId="822132873" sldId="8253"/>
            <ac:picMk id="3" creationId="{8C4AEB2C-F0A6-6BEC-5C91-33FA22D39A7F}"/>
          </ac:picMkLst>
        </pc:picChg>
        <pc:picChg chg="del">
          <ac:chgData name="Mitali Dighe" userId="S::mitalivipin@uchicago.edu::5978b2ad-29e2-46cf-8341-ed492c89b1f1" providerId="AD" clId="Web-{0AE58558-3114-2118-7FCE-EB43A471C31D}" dt="2023-11-30T17:12:42.374" v="962"/>
          <ac:picMkLst>
            <pc:docMk/>
            <pc:sldMk cId="822132873" sldId="8253"/>
            <ac:picMk id="9" creationId="{8A7833EC-42EC-9593-65A6-75468C786A51}"/>
          </ac:picMkLst>
        </pc:picChg>
      </pc:sldChg>
      <pc:sldChg chg="addSp delSp modSp add replId">
        <pc:chgData name="Mitali Dighe" userId="S::mitalivipin@uchicago.edu::5978b2ad-29e2-46cf-8341-ed492c89b1f1" providerId="AD" clId="Web-{0AE58558-3114-2118-7FCE-EB43A471C31D}" dt="2023-11-30T17:19:42.090" v="1056" actId="1076"/>
        <pc:sldMkLst>
          <pc:docMk/>
          <pc:sldMk cId="1131684987" sldId="8254"/>
        </pc:sldMkLst>
        <pc:spChg chg="mod">
          <ac:chgData name="Mitali Dighe" userId="S::mitalivipin@uchicago.edu::5978b2ad-29e2-46cf-8341-ed492c89b1f1" providerId="AD" clId="Web-{0AE58558-3114-2118-7FCE-EB43A471C31D}" dt="2023-11-30T17:19:05.995" v="1042" actId="20577"/>
          <ac:spMkLst>
            <pc:docMk/>
            <pc:sldMk cId="1131684987" sldId="8254"/>
            <ac:spMk id="6" creationId="{11963CDA-FB37-6622-F3FB-972398D1A934}"/>
          </ac:spMkLst>
        </pc:spChg>
        <pc:picChg chg="del">
          <ac:chgData name="Mitali Dighe" userId="S::mitalivipin@uchicago.edu::5978b2ad-29e2-46cf-8341-ed492c89b1f1" providerId="AD" clId="Web-{0AE58558-3114-2118-7FCE-EB43A471C31D}" dt="2023-11-30T17:17:54.696" v="1016"/>
          <ac:picMkLst>
            <pc:docMk/>
            <pc:sldMk cId="1131684987" sldId="8254"/>
            <ac:picMk id="3" creationId="{8C4AEB2C-F0A6-6BEC-5C91-33FA22D39A7F}"/>
          </ac:picMkLst>
        </pc:picChg>
        <pc:picChg chg="add mod">
          <ac:chgData name="Mitali Dighe" userId="S::mitalivipin@uchicago.edu::5978b2ad-29e2-46cf-8341-ed492c89b1f1" providerId="AD" clId="Web-{0AE58558-3114-2118-7FCE-EB43A471C31D}" dt="2023-11-30T17:19:42.090" v="1056" actId="1076"/>
          <ac:picMkLst>
            <pc:docMk/>
            <pc:sldMk cId="1131684987" sldId="8254"/>
            <ac:picMk id="5" creationId="{9397070F-0828-1640-8D85-1CC616866CC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DBEDF5-C80E-BA44-A0A0-D7C472C9A484}" type="doc">
      <dgm:prSet loTypeId="urn:microsoft.com/office/officeart/2008/layout/AlternatingHexagons" loCatId="" qsTypeId="urn:microsoft.com/office/officeart/2005/8/quickstyle/simple1" qsCatId="simple" csTypeId="urn:microsoft.com/office/officeart/2005/8/colors/accent2_2" csCatId="accent2" phldr="1"/>
      <dgm:spPr/>
      <dgm:t>
        <a:bodyPr/>
        <a:lstStyle/>
        <a:p>
          <a:endParaRPr lang="en-GB"/>
        </a:p>
      </dgm:t>
    </dgm:pt>
    <dgm:pt modelId="{FD4D358B-C556-4A42-B2D7-D3C5DA7C8D8A}">
      <dgm:prSet phldrT="[Text]" custT="1"/>
      <dgm:spPr>
        <a:solidFill>
          <a:srgbClr val="FF9300"/>
        </a:solidFill>
      </dgm:spPr>
      <dgm:t>
        <a:bodyPr/>
        <a:lstStyle/>
        <a:p>
          <a:r>
            <a:rPr lang="en-US" sz="1200" b="1" dirty="0">
              <a:latin typeface="Poppins"/>
              <a:cs typeface="Poppins"/>
            </a:rPr>
            <a:t>Product Id</a:t>
          </a:r>
          <a:endParaRPr lang="en-GB" sz="1200" b="1" dirty="0">
            <a:latin typeface="Poppins"/>
            <a:cs typeface="Poppins"/>
          </a:endParaRPr>
        </a:p>
      </dgm:t>
    </dgm:pt>
    <dgm:pt modelId="{71C43B43-2BE0-A349-9852-C55969A41A8F}" type="parTrans" cxnId="{D9F9902A-1B92-7147-9E48-366BB4810B14}">
      <dgm:prSet/>
      <dgm:spPr/>
      <dgm:t>
        <a:bodyPr/>
        <a:lstStyle/>
        <a:p>
          <a:endParaRPr lang="en-GB"/>
        </a:p>
      </dgm:t>
    </dgm:pt>
    <dgm:pt modelId="{EBFEF8FF-3AAB-FC4B-AFB6-0D54188A78C8}" type="sibTrans" cxnId="{D9F9902A-1B92-7147-9E48-366BB4810B14}">
      <dgm:prSet custT="1"/>
      <dgm:spPr>
        <a:solidFill>
          <a:srgbClr val="FF9300"/>
        </a:solidFill>
      </dgm:spPr>
      <dgm:t>
        <a:bodyPr/>
        <a:lstStyle/>
        <a:p>
          <a:r>
            <a:rPr lang="en-US" sz="1200" b="1" kern="1200" dirty="0">
              <a:latin typeface="Poppins" pitchFamily="2" charset="77"/>
              <a:ea typeface="+mn-ea"/>
              <a:cs typeface="Poppins" pitchFamily="2" charset="77"/>
            </a:rPr>
            <a:t>User Id</a:t>
          </a:r>
          <a:endParaRPr lang="en-GB" sz="1200" b="1" kern="1200" dirty="0">
            <a:latin typeface="Poppins" pitchFamily="2" charset="77"/>
            <a:ea typeface="+mn-ea"/>
            <a:cs typeface="Poppins" pitchFamily="2" charset="77"/>
          </a:endParaRPr>
        </a:p>
      </dgm:t>
    </dgm:pt>
    <dgm:pt modelId="{936271E9-41FA-D342-B7B1-7FA727B63DD7}">
      <dgm:prSet phldrT="[Text]" custT="1"/>
      <dgm:spPr>
        <a:solidFill>
          <a:srgbClr val="FF9300"/>
        </a:solidFill>
      </dgm:spPr>
      <dgm:t>
        <a:bodyPr/>
        <a:lstStyle/>
        <a:p>
          <a:r>
            <a:rPr lang="en-US" sz="1200" b="1" dirty="0">
              <a:latin typeface="Poppins"/>
              <a:ea typeface="+mn-ea"/>
              <a:cs typeface="Poppins"/>
            </a:rPr>
            <a:t>Rating</a:t>
          </a:r>
          <a:endParaRPr lang="en-GB" sz="1200" b="1" dirty="0">
            <a:latin typeface="Poppins"/>
            <a:cs typeface="Poppins"/>
          </a:endParaRPr>
        </a:p>
      </dgm:t>
    </dgm:pt>
    <dgm:pt modelId="{C5A836D9-8361-B54A-B4AB-FB096310EB97}" type="parTrans" cxnId="{1978A360-5A97-C842-9D72-8FF943B2A65E}">
      <dgm:prSet/>
      <dgm:spPr/>
      <dgm:t>
        <a:bodyPr/>
        <a:lstStyle/>
        <a:p>
          <a:endParaRPr lang="en-GB"/>
        </a:p>
      </dgm:t>
    </dgm:pt>
    <dgm:pt modelId="{B7E77BC8-EDEF-E842-AF55-CE2D8C6D1523}" type="sibTrans" cxnId="{1978A360-5A97-C842-9D72-8FF943B2A65E}">
      <dgm:prSet custT="1"/>
      <dgm:spPr>
        <a:solidFill>
          <a:srgbClr val="FF9300"/>
        </a:solidFill>
      </dgm:spPr>
      <dgm:t>
        <a:bodyPr/>
        <a:lstStyle/>
        <a:p>
          <a:r>
            <a:rPr lang="en-US" sz="1200" b="1" dirty="0">
              <a:latin typeface="Poppins" pitchFamily="2" charset="77"/>
              <a:cs typeface="Poppins" pitchFamily="2" charset="77"/>
            </a:rPr>
            <a:t>Year</a:t>
          </a:r>
          <a:r>
            <a:rPr lang="en-GB" sz="1200" b="1" dirty="0">
              <a:latin typeface="Poppins" pitchFamily="2" charset="77"/>
              <a:cs typeface="Poppins" pitchFamily="2" charset="77"/>
            </a:rPr>
            <a:t> </a:t>
          </a:r>
        </a:p>
      </dgm:t>
    </dgm:pt>
    <dgm:pt modelId="{39C64E94-BEFB-C04C-8E3C-898C17D467F6}">
      <dgm:prSet custT="1"/>
      <dgm:spPr>
        <a:solidFill>
          <a:srgbClr val="EE8B2D"/>
        </a:solidFill>
      </dgm:spPr>
      <dgm:t>
        <a:bodyPr/>
        <a:lstStyle/>
        <a:p>
          <a:r>
            <a:rPr lang="en-US" sz="1200" b="1" kern="1200" dirty="0">
              <a:solidFill>
                <a:prstClr val="white"/>
              </a:solidFill>
              <a:latin typeface="Poppins" pitchFamily="2" charset="77"/>
              <a:ea typeface="+mn-ea"/>
              <a:cs typeface="Poppins" pitchFamily="2" charset="77"/>
            </a:rPr>
            <a:t>Month</a:t>
          </a:r>
        </a:p>
      </dgm:t>
    </dgm:pt>
    <dgm:pt modelId="{8C93B522-BB01-BF4D-B804-1AD61C444C4B}" type="parTrans" cxnId="{D9651A86-792B-F647-9A88-2105CD4A7A8F}">
      <dgm:prSet/>
      <dgm:spPr/>
      <dgm:t>
        <a:bodyPr/>
        <a:lstStyle/>
        <a:p>
          <a:endParaRPr lang="en-US"/>
        </a:p>
      </dgm:t>
    </dgm:pt>
    <dgm:pt modelId="{2E6E5E63-E3E5-5449-A4EE-95A81BC6C854}" type="sibTrans" cxnId="{D9651A86-792B-F647-9A88-2105CD4A7A8F}">
      <dgm:prSet custT="1"/>
      <dgm:spPr>
        <a:solidFill>
          <a:srgbClr val="EE8B2D"/>
        </a:solidFill>
      </dgm:spPr>
      <dgm:t>
        <a:bodyPr/>
        <a:lstStyle/>
        <a:p>
          <a:r>
            <a:rPr lang="en-US" sz="1200" dirty="0">
              <a:latin typeface="Poppins" pitchFamily="2" charset="77"/>
              <a:cs typeface="Poppins" pitchFamily="2" charset="77"/>
            </a:rPr>
            <a:t>Normalized Rating</a:t>
          </a:r>
          <a:r>
            <a:rPr lang="en-US" sz="3600" dirty="0"/>
            <a:t> </a:t>
          </a:r>
        </a:p>
      </dgm:t>
    </dgm:pt>
    <dgm:pt modelId="{58374DE6-DA9F-0F49-9866-4091F5A76EB1}" type="pres">
      <dgm:prSet presAssocID="{E0DBEDF5-C80E-BA44-A0A0-D7C472C9A484}" presName="Name0" presStyleCnt="0">
        <dgm:presLayoutVars>
          <dgm:chMax/>
          <dgm:chPref/>
          <dgm:dir/>
          <dgm:animLvl val="lvl"/>
        </dgm:presLayoutVars>
      </dgm:prSet>
      <dgm:spPr/>
    </dgm:pt>
    <dgm:pt modelId="{2608B9D8-3C3E-9547-8FEF-609E73F8F21A}" type="pres">
      <dgm:prSet presAssocID="{FD4D358B-C556-4A42-B2D7-D3C5DA7C8D8A}" presName="composite" presStyleCnt="0"/>
      <dgm:spPr/>
    </dgm:pt>
    <dgm:pt modelId="{FA09B8FF-8EF0-4E4F-B353-447A12BDE456}" type="pres">
      <dgm:prSet presAssocID="{FD4D358B-C556-4A42-B2D7-D3C5DA7C8D8A}" presName="Parent1" presStyleLbl="node1" presStyleIdx="0" presStyleCnt="6">
        <dgm:presLayoutVars>
          <dgm:chMax val="1"/>
          <dgm:chPref val="1"/>
          <dgm:bulletEnabled val="1"/>
        </dgm:presLayoutVars>
      </dgm:prSet>
      <dgm:spPr/>
    </dgm:pt>
    <dgm:pt modelId="{4179E776-4EAC-9F46-B1C8-46B2F4B8D96A}" type="pres">
      <dgm:prSet presAssocID="{FD4D358B-C556-4A42-B2D7-D3C5DA7C8D8A}" presName="Childtext1" presStyleLbl="revTx" presStyleIdx="0" presStyleCnt="3">
        <dgm:presLayoutVars>
          <dgm:chMax val="0"/>
          <dgm:chPref val="0"/>
          <dgm:bulletEnabled val="1"/>
        </dgm:presLayoutVars>
      </dgm:prSet>
      <dgm:spPr/>
    </dgm:pt>
    <dgm:pt modelId="{BC78B7DC-DB1E-B445-A738-874ABAA3D9CA}" type="pres">
      <dgm:prSet presAssocID="{FD4D358B-C556-4A42-B2D7-D3C5DA7C8D8A}" presName="BalanceSpacing" presStyleCnt="0"/>
      <dgm:spPr/>
    </dgm:pt>
    <dgm:pt modelId="{F9953F10-12EB-BA40-A992-0FB1F5348C23}" type="pres">
      <dgm:prSet presAssocID="{FD4D358B-C556-4A42-B2D7-D3C5DA7C8D8A}" presName="BalanceSpacing1" presStyleCnt="0"/>
      <dgm:spPr/>
    </dgm:pt>
    <dgm:pt modelId="{571FD33F-63B8-974D-8AE1-8E40A3B2B476}" type="pres">
      <dgm:prSet presAssocID="{EBFEF8FF-3AAB-FC4B-AFB6-0D54188A78C8}" presName="Accent1Text" presStyleLbl="node1" presStyleIdx="1" presStyleCnt="6"/>
      <dgm:spPr/>
    </dgm:pt>
    <dgm:pt modelId="{2DC7C615-8902-DD4C-9594-4D78E8278F56}" type="pres">
      <dgm:prSet presAssocID="{EBFEF8FF-3AAB-FC4B-AFB6-0D54188A78C8}" presName="spaceBetweenRectangles" presStyleCnt="0"/>
      <dgm:spPr/>
    </dgm:pt>
    <dgm:pt modelId="{D17F1A98-1742-0A4D-839D-4323B7250CC8}" type="pres">
      <dgm:prSet presAssocID="{936271E9-41FA-D342-B7B1-7FA727B63DD7}" presName="composite" presStyleCnt="0"/>
      <dgm:spPr/>
    </dgm:pt>
    <dgm:pt modelId="{13C76B87-835C-5541-A97F-BDF41B65D7D4}" type="pres">
      <dgm:prSet presAssocID="{936271E9-41FA-D342-B7B1-7FA727B63DD7}" presName="Parent1" presStyleLbl="node1" presStyleIdx="2" presStyleCnt="6">
        <dgm:presLayoutVars>
          <dgm:chMax val="1"/>
          <dgm:chPref val="1"/>
          <dgm:bulletEnabled val="1"/>
        </dgm:presLayoutVars>
      </dgm:prSet>
      <dgm:spPr/>
    </dgm:pt>
    <dgm:pt modelId="{9D107B7E-B0E4-7149-A61F-5847E350A199}" type="pres">
      <dgm:prSet presAssocID="{936271E9-41FA-D342-B7B1-7FA727B63DD7}" presName="Childtext1" presStyleLbl="revTx" presStyleIdx="1" presStyleCnt="3">
        <dgm:presLayoutVars>
          <dgm:chMax val="0"/>
          <dgm:chPref val="0"/>
          <dgm:bulletEnabled val="1"/>
        </dgm:presLayoutVars>
      </dgm:prSet>
      <dgm:spPr/>
    </dgm:pt>
    <dgm:pt modelId="{8E0790EA-512C-A148-89C7-BC75495573FE}" type="pres">
      <dgm:prSet presAssocID="{936271E9-41FA-D342-B7B1-7FA727B63DD7}" presName="BalanceSpacing" presStyleCnt="0"/>
      <dgm:spPr/>
    </dgm:pt>
    <dgm:pt modelId="{A5C9547D-7272-0B43-AD70-16C42D5AB90B}" type="pres">
      <dgm:prSet presAssocID="{936271E9-41FA-D342-B7B1-7FA727B63DD7}" presName="BalanceSpacing1" presStyleCnt="0"/>
      <dgm:spPr/>
    </dgm:pt>
    <dgm:pt modelId="{52331732-10FF-BD4B-A283-3AC9D91F4948}" type="pres">
      <dgm:prSet presAssocID="{B7E77BC8-EDEF-E842-AF55-CE2D8C6D1523}" presName="Accent1Text" presStyleLbl="node1" presStyleIdx="3" presStyleCnt="6"/>
      <dgm:spPr/>
    </dgm:pt>
    <dgm:pt modelId="{5ACF3020-5C93-C046-96D2-E896D42EB215}" type="pres">
      <dgm:prSet presAssocID="{B7E77BC8-EDEF-E842-AF55-CE2D8C6D1523}" presName="spaceBetweenRectangles" presStyleCnt="0"/>
      <dgm:spPr/>
    </dgm:pt>
    <dgm:pt modelId="{17B36FD6-4EE3-5C49-A1CC-897F0E6ED65D}" type="pres">
      <dgm:prSet presAssocID="{39C64E94-BEFB-C04C-8E3C-898C17D467F6}" presName="composite" presStyleCnt="0"/>
      <dgm:spPr/>
    </dgm:pt>
    <dgm:pt modelId="{32AF65B0-6B71-8645-87E8-34D6846950AD}" type="pres">
      <dgm:prSet presAssocID="{39C64E94-BEFB-C04C-8E3C-898C17D467F6}" presName="Parent1" presStyleLbl="node1" presStyleIdx="4" presStyleCnt="6">
        <dgm:presLayoutVars>
          <dgm:chMax val="1"/>
          <dgm:chPref val="1"/>
          <dgm:bulletEnabled val="1"/>
        </dgm:presLayoutVars>
      </dgm:prSet>
      <dgm:spPr/>
    </dgm:pt>
    <dgm:pt modelId="{86287589-B6AC-E947-B4F6-827BCE6FC33F}" type="pres">
      <dgm:prSet presAssocID="{39C64E94-BEFB-C04C-8E3C-898C17D467F6}" presName="Childtext1" presStyleLbl="revTx" presStyleIdx="2" presStyleCnt="3">
        <dgm:presLayoutVars>
          <dgm:chMax val="0"/>
          <dgm:chPref val="0"/>
          <dgm:bulletEnabled val="1"/>
        </dgm:presLayoutVars>
      </dgm:prSet>
      <dgm:spPr/>
    </dgm:pt>
    <dgm:pt modelId="{8F0D8C05-3294-5F47-963B-9D2327598582}" type="pres">
      <dgm:prSet presAssocID="{39C64E94-BEFB-C04C-8E3C-898C17D467F6}" presName="BalanceSpacing" presStyleCnt="0"/>
      <dgm:spPr/>
    </dgm:pt>
    <dgm:pt modelId="{FA79D0CD-C787-3C45-A17B-EB4A09AD907E}" type="pres">
      <dgm:prSet presAssocID="{39C64E94-BEFB-C04C-8E3C-898C17D467F6}" presName="BalanceSpacing1" presStyleCnt="0"/>
      <dgm:spPr/>
    </dgm:pt>
    <dgm:pt modelId="{1136FA6E-B583-094F-92F0-2E7B43499D33}" type="pres">
      <dgm:prSet presAssocID="{2E6E5E63-E3E5-5449-A4EE-95A81BC6C854}" presName="Accent1Text" presStyleLbl="node1" presStyleIdx="5" presStyleCnt="6"/>
      <dgm:spPr/>
    </dgm:pt>
  </dgm:ptLst>
  <dgm:cxnLst>
    <dgm:cxn modelId="{D9F9902A-1B92-7147-9E48-366BB4810B14}" srcId="{E0DBEDF5-C80E-BA44-A0A0-D7C472C9A484}" destId="{FD4D358B-C556-4A42-B2D7-D3C5DA7C8D8A}" srcOrd="0" destOrd="0" parTransId="{71C43B43-2BE0-A349-9852-C55969A41A8F}" sibTransId="{EBFEF8FF-3AAB-FC4B-AFB6-0D54188A78C8}"/>
    <dgm:cxn modelId="{B0ED3B2C-2741-F344-82BC-42A08DBB682A}" type="presOf" srcId="{FD4D358B-C556-4A42-B2D7-D3C5DA7C8D8A}" destId="{FA09B8FF-8EF0-4E4F-B353-447A12BDE456}" srcOrd="0" destOrd="0" presId="urn:microsoft.com/office/officeart/2008/layout/AlternatingHexagons"/>
    <dgm:cxn modelId="{FF96E64F-75B6-244B-8DA5-DB2800E3205A}" type="presOf" srcId="{E0DBEDF5-C80E-BA44-A0A0-D7C472C9A484}" destId="{58374DE6-DA9F-0F49-9866-4091F5A76EB1}" srcOrd="0" destOrd="0" presId="urn:microsoft.com/office/officeart/2008/layout/AlternatingHexagons"/>
    <dgm:cxn modelId="{1978A360-5A97-C842-9D72-8FF943B2A65E}" srcId="{E0DBEDF5-C80E-BA44-A0A0-D7C472C9A484}" destId="{936271E9-41FA-D342-B7B1-7FA727B63DD7}" srcOrd="1" destOrd="0" parTransId="{C5A836D9-8361-B54A-B4AB-FB096310EB97}" sibTransId="{B7E77BC8-EDEF-E842-AF55-CE2D8C6D1523}"/>
    <dgm:cxn modelId="{54B65685-6D4F-4440-851B-95DBB5899476}" type="presOf" srcId="{2E6E5E63-E3E5-5449-A4EE-95A81BC6C854}" destId="{1136FA6E-B583-094F-92F0-2E7B43499D33}" srcOrd="0" destOrd="0" presId="urn:microsoft.com/office/officeart/2008/layout/AlternatingHexagons"/>
    <dgm:cxn modelId="{D9651A86-792B-F647-9A88-2105CD4A7A8F}" srcId="{E0DBEDF5-C80E-BA44-A0A0-D7C472C9A484}" destId="{39C64E94-BEFB-C04C-8E3C-898C17D467F6}" srcOrd="2" destOrd="0" parTransId="{8C93B522-BB01-BF4D-B804-1AD61C444C4B}" sibTransId="{2E6E5E63-E3E5-5449-A4EE-95A81BC6C854}"/>
    <dgm:cxn modelId="{C6EB5694-71DC-1E48-B5FF-DB1B526DA731}" type="presOf" srcId="{B7E77BC8-EDEF-E842-AF55-CE2D8C6D1523}" destId="{52331732-10FF-BD4B-A283-3AC9D91F4948}" srcOrd="0" destOrd="0" presId="urn:microsoft.com/office/officeart/2008/layout/AlternatingHexagons"/>
    <dgm:cxn modelId="{873D2FC3-685F-9A46-8E31-4A820A1BEDB1}" type="presOf" srcId="{EBFEF8FF-3AAB-FC4B-AFB6-0D54188A78C8}" destId="{571FD33F-63B8-974D-8AE1-8E40A3B2B476}" srcOrd="0" destOrd="0" presId="urn:microsoft.com/office/officeart/2008/layout/AlternatingHexagons"/>
    <dgm:cxn modelId="{29C186DC-20E0-1E4F-8BCA-D372DFD3AD52}" type="presOf" srcId="{39C64E94-BEFB-C04C-8E3C-898C17D467F6}" destId="{32AF65B0-6B71-8645-87E8-34D6846950AD}" srcOrd="0" destOrd="0" presId="urn:microsoft.com/office/officeart/2008/layout/AlternatingHexagons"/>
    <dgm:cxn modelId="{DD0088F9-2861-1740-8D20-81681987A39B}" type="presOf" srcId="{936271E9-41FA-D342-B7B1-7FA727B63DD7}" destId="{13C76B87-835C-5541-A97F-BDF41B65D7D4}" srcOrd="0" destOrd="0" presId="urn:microsoft.com/office/officeart/2008/layout/AlternatingHexagons"/>
    <dgm:cxn modelId="{2B8787A6-A909-7445-B3A2-026C67B6C6E5}" type="presParOf" srcId="{58374DE6-DA9F-0F49-9866-4091F5A76EB1}" destId="{2608B9D8-3C3E-9547-8FEF-609E73F8F21A}" srcOrd="0" destOrd="0" presId="urn:microsoft.com/office/officeart/2008/layout/AlternatingHexagons"/>
    <dgm:cxn modelId="{11DED728-5BD6-594C-880C-DCE8E56ACF58}" type="presParOf" srcId="{2608B9D8-3C3E-9547-8FEF-609E73F8F21A}" destId="{FA09B8FF-8EF0-4E4F-B353-447A12BDE456}" srcOrd="0" destOrd="0" presId="urn:microsoft.com/office/officeart/2008/layout/AlternatingHexagons"/>
    <dgm:cxn modelId="{46707AC3-D5A2-3A4A-91DF-A4E752A99C5D}" type="presParOf" srcId="{2608B9D8-3C3E-9547-8FEF-609E73F8F21A}" destId="{4179E776-4EAC-9F46-B1C8-46B2F4B8D96A}" srcOrd="1" destOrd="0" presId="urn:microsoft.com/office/officeart/2008/layout/AlternatingHexagons"/>
    <dgm:cxn modelId="{E1560289-432E-C340-98BC-1E9F2F2C107E}" type="presParOf" srcId="{2608B9D8-3C3E-9547-8FEF-609E73F8F21A}" destId="{BC78B7DC-DB1E-B445-A738-874ABAA3D9CA}" srcOrd="2" destOrd="0" presId="urn:microsoft.com/office/officeart/2008/layout/AlternatingHexagons"/>
    <dgm:cxn modelId="{ECA1A7ED-7673-6C49-9132-412AA50525C2}" type="presParOf" srcId="{2608B9D8-3C3E-9547-8FEF-609E73F8F21A}" destId="{F9953F10-12EB-BA40-A992-0FB1F5348C23}" srcOrd="3" destOrd="0" presId="urn:microsoft.com/office/officeart/2008/layout/AlternatingHexagons"/>
    <dgm:cxn modelId="{C8A6B219-FFBB-0741-A756-EA6BA1C32466}" type="presParOf" srcId="{2608B9D8-3C3E-9547-8FEF-609E73F8F21A}" destId="{571FD33F-63B8-974D-8AE1-8E40A3B2B476}" srcOrd="4" destOrd="0" presId="urn:microsoft.com/office/officeart/2008/layout/AlternatingHexagons"/>
    <dgm:cxn modelId="{8FF0FBED-7F01-0E41-B1B1-A7AD6ACF49DD}" type="presParOf" srcId="{58374DE6-DA9F-0F49-9866-4091F5A76EB1}" destId="{2DC7C615-8902-DD4C-9594-4D78E8278F56}" srcOrd="1" destOrd="0" presId="urn:microsoft.com/office/officeart/2008/layout/AlternatingHexagons"/>
    <dgm:cxn modelId="{62123556-C833-554A-98C3-C8BC7A5BC3B0}" type="presParOf" srcId="{58374DE6-DA9F-0F49-9866-4091F5A76EB1}" destId="{D17F1A98-1742-0A4D-839D-4323B7250CC8}" srcOrd="2" destOrd="0" presId="urn:microsoft.com/office/officeart/2008/layout/AlternatingHexagons"/>
    <dgm:cxn modelId="{47535055-BBC0-9C45-AA68-242F7A155AC9}" type="presParOf" srcId="{D17F1A98-1742-0A4D-839D-4323B7250CC8}" destId="{13C76B87-835C-5541-A97F-BDF41B65D7D4}" srcOrd="0" destOrd="0" presId="urn:microsoft.com/office/officeart/2008/layout/AlternatingHexagons"/>
    <dgm:cxn modelId="{0B1D5AF8-B24A-5A4C-A9DF-32B82D413617}" type="presParOf" srcId="{D17F1A98-1742-0A4D-839D-4323B7250CC8}" destId="{9D107B7E-B0E4-7149-A61F-5847E350A199}" srcOrd="1" destOrd="0" presId="urn:microsoft.com/office/officeart/2008/layout/AlternatingHexagons"/>
    <dgm:cxn modelId="{7D7AE432-D56B-794E-B455-47EB6991EC81}" type="presParOf" srcId="{D17F1A98-1742-0A4D-839D-4323B7250CC8}" destId="{8E0790EA-512C-A148-89C7-BC75495573FE}" srcOrd="2" destOrd="0" presId="urn:microsoft.com/office/officeart/2008/layout/AlternatingHexagons"/>
    <dgm:cxn modelId="{F7B45D19-636B-8B43-A1D9-46895F2DE4C9}" type="presParOf" srcId="{D17F1A98-1742-0A4D-839D-4323B7250CC8}" destId="{A5C9547D-7272-0B43-AD70-16C42D5AB90B}" srcOrd="3" destOrd="0" presId="urn:microsoft.com/office/officeart/2008/layout/AlternatingHexagons"/>
    <dgm:cxn modelId="{77C74212-ED60-BD45-B511-88AF90364C32}" type="presParOf" srcId="{D17F1A98-1742-0A4D-839D-4323B7250CC8}" destId="{52331732-10FF-BD4B-A283-3AC9D91F4948}" srcOrd="4" destOrd="0" presId="urn:microsoft.com/office/officeart/2008/layout/AlternatingHexagons"/>
    <dgm:cxn modelId="{DDC63F0C-0AF0-D44D-B7FB-FEA9B9678A98}" type="presParOf" srcId="{58374DE6-DA9F-0F49-9866-4091F5A76EB1}" destId="{5ACF3020-5C93-C046-96D2-E896D42EB215}" srcOrd="3" destOrd="0" presId="urn:microsoft.com/office/officeart/2008/layout/AlternatingHexagons"/>
    <dgm:cxn modelId="{98607293-CC1F-9344-A24F-6B56090FA897}" type="presParOf" srcId="{58374DE6-DA9F-0F49-9866-4091F5A76EB1}" destId="{17B36FD6-4EE3-5C49-A1CC-897F0E6ED65D}" srcOrd="4" destOrd="0" presId="urn:microsoft.com/office/officeart/2008/layout/AlternatingHexagons"/>
    <dgm:cxn modelId="{73039BCA-1B07-754B-99CD-DE5979A794E0}" type="presParOf" srcId="{17B36FD6-4EE3-5C49-A1CC-897F0E6ED65D}" destId="{32AF65B0-6B71-8645-87E8-34D6846950AD}" srcOrd="0" destOrd="0" presId="urn:microsoft.com/office/officeart/2008/layout/AlternatingHexagons"/>
    <dgm:cxn modelId="{908DCCFE-A71C-3149-BA85-81D55B14A01A}" type="presParOf" srcId="{17B36FD6-4EE3-5C49-A1CC-897F0E6ED65D}" destId="{86287589-B6AC-E947-B4F6-827BCE6FC33F}" srcOrd="1" destOrd="0" presId="urn:microsoft.com/office/officeart/2008/layout/AlternatingHexagons"/>
    <dgm:cxn modelId="{1A1CC72D-BFC1-1447-99D2-5A2DCB0EC732}" type="presParOf" srcId="{17B36FD6-4EE3-5C49-A1CC-897F0E6ED65D}" destId="{8F0D8C05-3294-5F47-963B-9D2327598582}" srcOrd="2" destOrd="0" presId="urn:microsoft.com/office/officeart/2008/layout/AlternatingHexagons"/>
    <dgm:cxn modelId="{BA0C0DB6-B04B-5446-9048-06BEBAA83E30}" type="presParOf" srcId="{17B36FD6-4EE3-5C49-A1CC-897F0E6ED65D}" destId="{FA79D0CD-C787-3C45-A17B-EB4A09AD907E}" srcOrd="3" destOrd="0" presId="urn:microsoft.com/office/officeart/2008/layout/AlternatingHexagons"/>
    <dgm:cxn modelId="{36530499-1666-0E48-BBB2-135F0AE80AA1}" type="presParOf" srcId="{17B36FD6-4EE3-5C49-A1CC-897F0E6ED65D}" destId="{1136FA6E-B583-094F-92F0-2E7B43499D33}" srcOrd="4" destOrd="0" presId="urn:microsoft.com/office/officeart/2008/layout/AlternatingHexagons"/>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9B8FF-8EF0-4E4F-B353-447A12BDE456}">
      <dsp:nvSpPr>
        <dsp:cNvPr id="0" name=""/>
        <dsp:cNvSpPr/>
      </dsp:nvSpPr>
      <dsp:spPr>
        <a:xfrm rot="5400000">
          <a:off x="2749109" y="114341"/>
          <a:ext cx="1730973" cy="1505947"/>
        </a:xfrm>
        <a:prstGeom prst="hexagon">
          <a:avLst>
            <a:gd name="adj" fmla="val 25000"/>
            <a:gd name="vf" fmla="val 11547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oppins"/>
              <a:cs typeface="Poppins"/>
            </a:rPr>
            <a:t>Product Id</a:t>
          </a:r>
          <a:endParaRPr lang="en-GB" sz="1200" b="1" kern="1200" dirty="0">
            <a:latin typeface="Poppins"/>
            <a:cs typeface="Poppins"/>
          </a:endParaRPr>
        </a:p>
      </dsp:txBody>
      <dsp:txXfrm rot="-5400000">
        <a:off x="3096299" y="271571"/>
        <a:ext cx="1036593" cy="1191487"/>
      </dsp:txXfrm>
    </dsp:sp>
    <dsp:sp modelId="{4179E776-4EAC-9F46-B1C8-46B2F4B8D96A}">
      <dsp:nvSpPr>
        <dsp:cNvPr id="0" name=""/>
        <dsp:cNvSpPr/>
      </dsp:nvSpPr>
      <dsp:spPr>
        <a:xfrm>
          <a:off x="4413267" y="348022"/>
          <a:ext cx="1931766" cy="1038584"/>
        </a:xfrm>
        <a:prstGeom prst="rect">
          <a:avLst/>
        </a:prstGeom>
        <a:noFill/>
        <a:ln>
          <a:noFill/>
        </a:ln>
        <a:effectLst/>
      </dsp:spPr>
      <dsp:style>
        <a:lnRef idx="0">
          <a:scrgbClr r="0" g="0" b="0"/>
        </a:lnRef>
        <a:fillRef idx="0">
          <a:scrgbClr r="0" g="0" b="0"/>
        </a:fillRef>
        <a:effectRef idx="0">
          <a:scrgbClr r="0" g="0" b="0"/>
        </a:effectRef>
        <a:fontRef idx="minor"/>
      </dsp:style>
    </dsp:sp>
    <dsp:sp modelId="{571FD33F-63B8-974D-8AE1-8E40A3B2B476}">
      <dsp:nvSpPr>
        <dsp:cNvPr id="0" name=""/>
        <dsp:cNvSpPr/>
      </dsp:nvSpPr>
      <dsp:spPr>
        <a:xfrm rot="5400000">
          <a:off x="1122687" y="114341"/>
          <a:ext cx="1730973" cy="1505947"/>
        </a:xfrm>
        <a:prstGeom prst="hexagon">
          <a:avLst>
            <a:gd name="adj" fmla="val 25000"/>
            <a:gd name="vf" fmla="val 11547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oppins" pitchFamily="2" charset="77"/>
              <a:ea typeface="+mn-ea"/>
              <a:cs typeface="Poppins" pitchFamily="2" charset="77"/>
            </a:rPr>
            <a:t>User Id</a:t>
          </a:r>
          <a:endParaRPr lang="en-GB" sz="1200" b="1" kern="1200" dirty="0">
            <a:latin typeface="Poppins" pitchFamily="2" charset="77"/>
            <a:ea typeface="+mn-ea"/>
            <a:cs typeface="Poppins" pitchFamily="2" charset="77"/>
          </a:endParaRPr>
        </a:p>
      </dsp:txBody>
      <dsp:txXfrm rot="-5400000">
        <a:off x="1469877" y="271571"/>
        <a:ext cx="1036593" cy="1191487"/>
      </dsp:txXfrm>
    </dsp:sp>
    <dsp:sp modelId="{13C76B87-835C-5541-A97F-BDF41B65D7D4}">
      <dsp:nvSpPr>
        <dsp:cNvPr id="0" name=""/>
        <dsp:cNvSpPr/>
      </dsp:nvSpPr>
      <dsp:spPr>
        <a:xfrm rot="5400000">
          <a:off x="1932782" y="1583591"/>
          <a:ext cx="1730973" cy="1505947"/>
        </a:xfrm>
        <a:prstGeom prst="hexagon">
          <a:avLst>
            <a:gd name="adj" fmla="val 25000"/>
            <a:gd name="vf" fmla="val 11547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oppins"/>
              <a:ea typeface="+mn-ea"/>
              <a:cs typeface="Poppins"/>
            </a:rPr>
            <a:t>Rating</a:t>
          </a:r>
          <a:endParaRPr lang="en-GB" sz="1200" b="1" kern="1200" dirty="0">
            <a:latin typeface="Poppins"/>
            <a:cs typeface="Poppins"/>
          </a:endParaRPr>
        </a:p>
      </dsp:txBody>
      <dsp:txXfrm rot="-5400000">
        <a:off x="2279972" y="1740821"/>
        <a:ext cx="1036593" cy="1191487"/>
      </dsp:txXfrm>
    </dsp:sp>
    <dsp:sp modelId="{9D107B7E-B0E4-7149-A61F-5847E350A199}">
      <dsp:nvSpPr>
        <dsp:cNvPr id="0" name=""/>
        <dsp:cNvSpPr/>
      </dsp:nvSpPr>
      <dsp:spPr>
        <a:xfrm>
          <a:off x="113529" y="1817273"/>
          <a:ext cx="1869451" cy="1038584"/>
        </a:xfrm>
        <a:prstGeom prst="rect">
          <a:avLst/>
        </a:prstGeom>
        <a:noFill/>
        <a:ln>
          <a:noFill/>
        </a:ln>
        <a:effectLst/>
      </dsp:spPr>
      <dsp:style>
        <a:lnRef idx="0">
          <a:scrgbClr r="0" g="0" b="0"/>
        </a:lnRef>
        <a:fillRef idx="0">
          <a:scrgbClr r="0" g="0" b="0"/>
        </a:fillRef>
        <a:effectRef idx="0">
          <a:scrgbClr r="0" g="0" b="0"/>
        </a:effectRef>
        <a:fontRef idx="minor"/>
      </dsp:style>
    </dsp:sp>
    <dsp:sp modelId="{52331732-10FF-BD4B-A283-3AC9D91F4948}">
      <dsp:nvSpPr>
        <dsp:cNvPr id="0" name=""/>
        <dsp:cNvSpPr/>
      </dsp:nvSpPr>
      <dsp:spPr>
        <a:xfrm rot="5400000">
          <a:off x="3559205" y="1583591"/>
          <a:ext cx="1730973" cy="1505947"/>
        </a:xfrm>
        <a:prstGeom prst="hexagon">
          <a:avLst>
            <a:gd name="adj" fmla="val 25000"/>
            <a:gd name="vf" fmla="val 115470"/>
          </a:avLst>
        </a:prstGeom>
        <a:solidFill>
          <a:srgbClr val="FF93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Poppins" pitchFamily="2" charset="77"/>
              <a:cs typeface="Poppins" pitchFamily="2" charset="77"/>
            </a:rPr>
            <a:t>Year</a:t>
          </a:r>
          <a:r>
            <a:rPr lang="en-GB" sz="1200" b="1" kern="1200" dirty="0">
              <a:latin typeface="Poppins" pitchFamily="2" charset="77"/>
              <a:cs typeface="Poppins" pitchFamily="2" charset="77"/>
            </a:rPr>
            <a:t> </a:t>
          </a:r>
        </a:p>
      </dsp:txBody>
      <dsp:txXfrm rot="-5400000">
        <a:off x="3906395" y="1740821"/>
        <a:ext cx="1036593" cy="1191487"/>
      </dsp:txXfrm>
    </dsp:sp>
    <dsp:sp modelId="{32AF65B0-6B71-8645-87E8-34D6846950AD}">
      <dsp:nvSpPr>
        <dsp:cNvPr id="0" name=""/>
        <dsp:cNvSpPr/>
      </dsp:nvSpPr>
      <dsp:spPr>
        <a:xfrm rot="5400000">
          <a:off x="2749109" y="3052842"/>
          <a:ext cx="1730973" cy="1505947"/>
        </a:xfrm>
        <a:prstGeom prst="hexagon">
          <a:avLst>
            <a:gd name="adj" fmla="val 25000"/>
            <a:gd name="vf" fmla="val 115470"/>
          </a:avLst>
        </a:prstGeom>
        <a:solidFill>
          <a:srgbClr val="EE8B2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prstClr val="white"/>
              </a:solidFill>
              <a:latin typeface="Poppins" pitchFamily="2" charset="77"/>
              <a:ea typeface="+mn-ea"/>
              <a:cs typeface="Poppins" pitchFamily="2" charset="77"/>
            </a:rPr>
            <a:t>Month</a:t>
          </a:r>
        </a:p>
      </dsp:txBody>
      <dsp:txXfrm rot="-5400000">
        <a:off x="3096299" y="3210072"/>
        <a:ext cx="1036593" cy="1191487"/>
      </dsp:txXfrm>
    </dsp:sp>
    <dsp:sp modelId="{86287589-B6AC-E947-B4F6-827BCE6FC33F}">
      <dsp:nvSpPr>
        <dsp:cNvPr id="0" name=""/>
        <dsp:cNvSpPr/>
      </dsp:nvSpPr>
      <dsp:spPr>
        <a:xfrm>
          <a:off x="4413267" y="3286523"/>
          <a:ext cx="1931766" cy="1038584"/>
        </a:xfrm>
        <a:prstGeom prst="rect">
          <a:avLst/>
        </a:prstGeom>
        <a:noFill/>
        <a:ln>
          <a:noFill/>
        </a:ln>
        <a:effectLst/>
      </dsp:spPr>
      <dsp:style>
        <a:lnRef idx="0">
          <a:scrgbClr r="0" g="0" b="0"/>
        </a:lnRef>
        <a:fillRef idx="0">
          <a:scrgbClr r="0" g="0" b="0"/>
        </a:fillRef>
        <a:effectRef idx="0">
          <a:scrgbClr r="0" g="0" b="0"/>
        </a:effectRef>
        <a:fontRef idx="minor"/>
      </dsp:style>
    </dsp:sp>
    <dsp:sp modelId="{1136FA6E-B583-094F-92F0-2E7B43499D33}">
      <dsp:nvSpPr>
        <dsp:cNvPr id="0" name=""/>
        <dsp:cNvSpPr/>
      </dsp:nvSpPr>
      <dsp:spPr>
        <a:xfrm rot="5400000">
          <a:off x="1122687" y="3052842"/>
          <a:ext cx="1730973" cy="1505947"/>
        </a:xfrm>
        <a:prstGeom prst="hexagon">
          <a:avLst>
            <a:gd name="adj" fmla="val 25000"/>
            <a:gd name="vf" fmla="val 115470"/>
          </a:avLst>
        </a:prstGeom>
        <a:solidFill>
          <a:srgbClr val="EE8B2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Poppins" pitchFamily="2" charset="77"/>
              <a:cs typeface="Poppins" pitchFamily="2" charset="77"/>
            </a:rPr>
            <a:t>Normalized Rating</a:t>
          </a:r>
          <a:r>
            <a:rPr lang="en-US" sz="3600" kern="1200" dirty="0"/>
            <a:t> </a:t>
          </a:r>
        </a:p>
      </dsp:txBody>
      <dsp:txXfrm rot="-5400000">
        <a:off x="1469877" y="3210072"/>
        <a:ext cx="1036593" cy="1191487"/>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F69AFE-69CF-49B6-AA36-57A836286C2F}" type="datetimeFigureOut">
              <a:t>5/22/24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789FAF-9D0C-4EDB-B33A-9A430CCDEE8C}" type="slidenum">
              <a:t>‹#›</a:t>
            </a:fld>
            <a:endParaRPr lang="en-US"/>
          </a:p>
        </p:txBody>
      </p:sp>
    </p:spTree>
    <p:extLst>
      <p:ext uri="{BB962C8B-B14F-4D97-AF65-F5344CB8AC3E}">
        <p14:creationId xmlns:p14="http://schemas.microsoft.com/office/powerpoint/2010/main" val="3347930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3</a:t>
            </a:fld>
            <a:endParaRPr lang="en-US"/>
          </a:p>
        </p:txBody>
      </p:sp>
    </p:spTree>
    <p:extLst>
      <p:ext uri="{BB962C8B-B14F-4D97-AF65-F5344CB8AC3E}">
        <p14:creationId xmlns:p14="http://schemas.microsoft.com/office/powerpoint/2010/main" val="572156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12</a:t>
            </a:fld>
            <a:endParaRPr lang="en-US"/>
          </a:p>
        </p:txBody>
      </p:sp>
    </p:spTree>
    <p:extLst>
      <p:ext uri="{BB962C8B-B14F-4D97-AF65-F5344CB8AC3E}">
        <p14:creationId xmlns:p14="http://schemas.microsoft.com/office/powerpoint/2010/main" val="472333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13</a:t>
            </a:fld>
            <a:endParaRPr lang="en-US"/>
          </a:p>
        </p:txBody>
      </p:sp>
    </p:spTree>
    <p:extLst>
      <p:ext uri="{BB962C8B-B14F-4D97-AF65-F5344CB8AC3E}">
        <p14:creationId xmlns:p14="http://schemas.microsoft.com/office/powerpoint/2010/main" val="1699092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17</a:t>
            </a:fld>
            <a:endParaRPr lang="en-US"/>
          </a:p>
        </p:txBody>
      </p:sp>
    </p:spTree>
    <p:extLst>
      <p:ext uri="{BB962C8B-B14F-4D97-AF65-F5344CB8AC3E}">
        <p14:creationId xmlns:p14="http://schemas.microsoft.com/office/powerpoint/2010/main" val="1098535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18</a:t>
            </a:fld>
            <a:endParaRPr lang="en-US"/>
          </a:p>
        </p:txBody>
      </p:sp>
    </p:spTree>
    <p:extLst>
      <p:ext uri="{BB962C8B-B14F-4D97-AF65-F5344CB8AC3E}">
        <p14:creationId xmlns:p14="http://schemas.microsoft.com/office/powerpoint/2010/main" val="381974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19</a:t>
            </a:fld>
            <a:endParaRPr lang="en-US"/>
          </a:p>
        </p:txBody>
      </p:sp>
    </p:spTree>
    <p:extLst>
      <p:ext uri="{BB962C8B-B14F-4D97-AF65-F5344CB8AC3E}">
        <p14:creationId xmlns:p14="http://schemas.microsoft.com/office/powerpoint/2010/main" val="3937804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21</a:t>
            </a:fld>
            <a:endParaRPr lang="en-US"/>
          </a:p>
        </p:txBody>
      </p:sp>
    </p:spTree>
    <p:extLst>
      <p:ext uri="{BB962C8B-B14F-4D97-AF65-F5344CB8AC3E}">
        <p14:creationId xmlns:p14="http://schemas.microsoft.com/office/powerpoint/2010/main" val="3352677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22</a:t>
            </a:fld>
            <a:endParaRPr lang="en-US"/>
          </a:p>
        </p:txBody>
      </p:sp>
    </p:spTree>
    <p:extLst>
      <p:ext uri="{BB962C8B-B14F-4D97-AF65-F5344CB8AC3E}">
        <p14:creationId xmlns:p14="http://schemas.microsoft.com/office/powerpoint/2010/main" val="3021577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23</a:t>
            </a:fld>
            <a:endParaRPr lang="en-US"/>
          </a:p>
        </p:txBody>
      </p:sp>
    </p:spTree>
    <p:extLst>
      <p:ext uri="{BB962C8B-B14F-4D97-AF65-F5344CB8AC3E}">
        <p14:creationId xmlns:p14="http://schemas.microsoft.com/office/powerpoint/2010/main" val="2329761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24</a:t>
            </a:fld>
            <a:endParaRPr lang="en-US"/>
          </a:p>
        </p:txBody>
      </p:sp>
    </p:spTree>
    <p:extLst>
      <p:ext uri="{BB962C8B-B14F-4D97-AF65-F5344CB8AC3E}">
        <p14:creationId xmlns:p14="http://schemas.microsoft.com/office/powerpoint/2010/main" val="3584227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25</a:t>
            </a:fld>
            <a:endParaRPr lang="en-US"/>
          </a:p>
        </p:txBody>
      </p:sp>
    </p:spTree>
    <p:extLst>
      <p:ext uri="{BB962C8B-B14F-4D97-AF65-F5344CB8AC3E}">
        <p14:creationId xmlns:p14="http://schemas.microsoft.com/office/powerpoint/2010/main" val="3519085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4</a:t>
            </a:fld>
            <a:endParaRPr lang="en-US"/>
          </a:p>
        </p:txBody>
      </p:sp>
    </p:spTree>
    <p:extLst>
      <p:ext uri="{BB962C8B-B14F-4D97-AF65-F5344CB8AC3E}">
        <p14:creationId xmlns:p14="http://schemas.microsoft.com/office/powerpoint/2010/main" val="3577011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26</a:t>
            </a:fld>
            <a:endParaRPr lang="en-US"/>
          </a:p>
        </p:txBody>
      </p:sp>
    </p:spTree>
    <p:extLst>
      <p:ext uri="{BB962C8B-B14F-4D97-AF65-F5344CB8AC3E}">
        <p14:creationId xmlns:p14="http://schemas.microsoft.com/office/powerpoint/2010/main" val="2854475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27</a:t>
            </a:fld>
            <a:endParaRPr lang="en-US"/>
          </a:p>
        </p:txBody>
      </p:sp>
    </p:spTree>
    <p:extLst>
      <p:ext uri="{BB962C8B-B14F-4D97-AF65-F5344CB8AC3E}">
        <p14:creationId xmlns:p14="http://schemas.microsoft.com/office/powerpoint/2010/main" val="534766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28</a:t>
            </a:fld>
            <a:endParaRPr lang="en-US"/>
          </a:p>
        </p:txBody>
      </p:sp>
    </p:spTree>
    <p:extLst>
      <p:ext uri="{BB962C8B-B14F-4D97-AF65-F5344CB8AC3E}">
        <p14:creationId xmlns:p14="http://schemas.microsoft.com/office/powerpoint/2010/main" val="1576544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29</a:t>
            </a:fld>
            <a:endParaRPr lang="en-US"/>
          </a:p>
        </p:txBody>
      </p:sp>
    </p:spTree>
    <p:extLst>
      <p:ext uri="{BB962C8B-B14F-4D97-AF65-F5344CB8AC3E}">
        <p14:creationId xmlns:p14="http://schemas.microsoft.com/office/powerpoint/2010/main" val="3284447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30</a:t>
            </a:fld>
            <a:endParaRPr lang="en-US"/>
          </a:p>
        </p:txBody>
      </p:sp>
    </p:spTree>
    <p:extLst>
      <p:ext uri="{BB962C8B-B14F-4D97-AF65-F5344CB8AC3E}">
        <p14:creationId xmlns:p14="http://schemas.microsoft.com/office/powerpoint/2010/main" val="2408755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31</a:t>
            </a:fld>
            <a:endParaRPr lang="en-US"/>
          </a:p>
        </p:txBody>
      </p:sp>
    </p:spTree>
    <p:extLst>
      <p:ext uri="{BB962C8B-B14F-4D97-AF65-F5344CB8AC3E}">
        <p14:creationId xmlns:p14="http://schemas.microsoft.com/office/powerpoint/2010/main" val="3868002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33</a:t>
            </a:fld>
            <a:endParaRPr lang="en-US"/>
          </a:p>
        </p:txBody>
      </p:sp>
    </p:spTree>
    <p:extLst>
      <p:ext uri="{BB962C8B-B14F-4D97-AF65-F5344CB8AC3E}">
        <p14:creationId xmlns:p14="http://schemas.microsoft.com/office/powerpoint/2010/main" val="1862106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34</a:t>
            </a:fld>
            <a:endParaRPr lang="en-US"/>
          </a:p>
        </p:txBody>
      </p:sp>
    </p:spTree>
    <p:extLst>
      <p:ext uri="{BB962C8B-B14F-4D97-AF65-F5344CB8AC3E}">
        <p14:creationId xmlns:p14="http://schemas.microsoft.com/office/powerpoint/2010/main" val="3016497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35</a:t>
            </a:fld>
            <a:endParaRPr lang="en-US"/>
          </a:p>
        </p:txBody>
      </p:sp>
    </p:spTree>
    <p:extLst>
      <p:ext uri="{BB962C8B-B14F-4D97-AF65-F5344CB8AC3E}">
        <p14:creationId xmlns:p14="http://schemas.microsoft.com/office/powerpoint/2010/main" val="545014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37</a:t>
            </a:fld>
            <a:endParaRPr lang="en-US"/>
          </a:p>
        </p:txBody>
      </p:sp>
    </p:spTree>
    <p:extLst>
      <p:ext uri="{BB962C8B-B14F-4D97-AF65-F5344CB8AC3E}">
        <p14:creationId xmlns:p14="http://schemas.microsoft.com/office/powerpoint/2010/main" val="231096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5</a:t>
            </a:fld>
            <a:endParaRPr lang="en-US"/>
          </a:p>
        </p:txBody>
      </p:sp>
    </p:spTree>
    <p:extLst>
      <p:ext uri="{BB962C8B-B14F-4D97-AF65-F5344CB8AC3E}">
        <p14:creationId xmlns:p14="http://schemas.microsoft.com/office/powerpoint/2010/main" val="714033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38</a:t>
            </a:fld>
            <a:endParaRPr lang="en-US"/>
          </a:p>
        </p:txBody>
      </p:sp>
    </p:spTree>
    <p:extLst>
      <p:ext uri="{BB962C8B-B14F-4D97-AF65-F5344CB8AC3E}">
        <p14:creationId xmlns:p14="http://schemas.microsoft.com/office/powerpoint/2010/main" val="2311032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40</a:t>
            </a:fld>
            <a:endParaRPr lang="en-US"/>
          </a:p>
        </p:txBody>
      </p:sp>
    </p:spTree>
    <p:extLst>
      <p:ext uri="{BB962C8B-B14F-4D97-AF65-F5344CB8AC3E}">
        <p14:creationId xmlns:p14="http://schemas.microsoft.com/office/powerpoint/2010/main" val="259176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6</a:t>
            </a:fld>
            <a:endParaRPr lang="en-US"/>
          </a:p>
        </p:txBody>
      </p:sp>
    </p:spTree>
    <p:extLst>
      <p:ext uri="{BB962C8B-B14F-4D97-AF65-F5344CB8AC3E}">
        <p14:creationId xmlns:p14="http://schemas.microsoft.com/office/powerpoint/2010/main" val="2110686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7</a:t>
            </a:fld>
            <a:endParaRPr lang="en-US"/>
          </a:p>
        </p:txBody>
      </p:sp>
    </p:spTree>
    <p:extLst>
      <p:ext uri="{BB962C8B-B14F-4D97-AF65-F5344CB8AC3E}">
        <p14:creationId xmlns:p14="http://schemas.microsoft.com/office/powerpoint/2010/main" val="3860201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8</a:t>
            </a:fld>
            <a:endParaRPr lang="en-US"/>
          </a:p>
        </p:txBody>
      </p:sp>
    </p:spTree>
    <p:extLst>
      <p:ext uri="{BB962C8B-B14F-4D97-AF65-F5344CB8AC3E}">
        <p14:creationId xmlns:p14="http://schemas.microsoft.com/office/powerpoint/2010/main" val="181655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9</a:t>
            </a:fld>
            <a:endParaRPr lang="en-US"/>
          </a:p>
        </p:txBody>
      </p:sp>
    </p:spTree>
    <p:extLst>
      <p:ext uri="{BB962C8B-B14F-4D97-AF65-F5344CB8AC3E}">
        <p14:creationId xmlns:p14="http://schemas.microsoft.com/office/powerpoint/2010/main" val="204955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10</a:t>
            </a:fld>
            <a:endParaRPr lang="en-US"/>
          </a:p>
        </p:txBody>
      </p:sp>
    </p:spTree>
    <p:extLst>
      <p:ext uri="{BB962C8B-B14F-4D97-AF65-F5344CB8AC3E}">
        <p14:creationId xmlns:p14="http://schemas.microsoft.com/office/powerpoint/2010/main" val="280191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E789FAF-9D0C-4EDB-B33A-9A430CCDEE8C}" type="slidenum">
              <a:t>11</a:t>
            </a:fld>
            <a:endParaRPr lang="en-US"/>
          </a:p>
        </p:txBody>
      </p:sp>
    </p:spTree>
    <p:extLst>
      <p:ext uri="{BB962C8B-B14F-4D97-AF65-F5344CB8AC3E}">
        <p14:creationId xmlns:p14="http://schemas.microsoft.com/office/powerpoint/2010/main" val="977458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97786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5986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20263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837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421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078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4127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973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3196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80646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13498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5/22/24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95597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9.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7.png"/><Relationship Id="rId21"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notesSlide" Target="../notesSlides/notesSlide13.xml"/><Relationship Id="rId16" Type="http://schemas.openxmlformats.org/officeDocument/2006/relationships/image" Target="../media/image21.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7.png"/><Relationship Id="rId23" Type="http://schemas.openxmlformats.org/officeDocument/2006/relationships/image" Target="../media/image44.png"/><Relationship Id="rId10" Type="http://schemas.openxmlformats.org/officeDocument/2006/relationships/image" Target="../media/image32.png"/><Relationship Id="rId19" Type="http://schemas.openxmlformats.org/officeDocument/2006/relationships/image" Target="../media/image40.png"/><Relationship Id="rId4" Type="http://schemas.openxmlformats.org/officeDocument/2006/relationships/image" Target="../media/image10.sv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3.png"/><Relationship Id="rId27"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7.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26.png"/><Relationship Id="rId10" Type="http://schemas.openxmlformats.org/officeDocument/2006/relationships/image" Target="../media/image53.png"/><Relationship Id="rId4" Type="http://schemas.openxmlformats.org/officeDocument/2006/relationships/image" Target="../media/image10.sv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56.png"/><Relationship Id="rId12"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58.png"/><Relationship Id="rId4" Type="http://schemas.openxmlformats.org/officeDocument/2006/relationships/image" Target="../media/image10.svg"/><Relationship Id="rId9" Type="http://schemas.openxmlformats.org/officeDocument/2006/relationships/image" Target="../media/image57.png"/><Relationship Id="rId1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0.svg"/><Relationship Id="rId9"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0.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26.png"/><Relationship Id="rId4" Type="http://schemas.openxmlformats.org/officeDocument/2006/relationships/image" Target="../media/image10.sv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7.png"/><Relationship Id="rId7" Type="http://schemas.openxmlformats.org/officeDocument/2006/relationships/image" Target="../media/image29.png"/><Relationship Id="rId12" Type="http://schemas.openxmlformats.org/officeDocument/2006/relationships/image" Target="../media/image64.png"/><Relationship Id="rId2" Type="http://schemas.openxmlformats.org/officeDocument/2006/relationships/notesSlide" Target="../notesSlides/notesSlide19.xml"/><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63.png"/><Relationship Id="rId5" Type="http://schemas.openxmlformats.org/officeDocument/2006/relationships/image" Target="../media/image26.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10.svg"/><Relationship Id="rId9" Type="http://schemas.openxmlformats.org/officeDocument/2006/relationships/image" Target="../media/image61.png"/><Relationship Id="rId14"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png"/><Relationship Id="rId7" Type="http://schemas.openxmlformats.org/officeDocument/2006/relationships/image" Target="../media/image70.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26.png"/><Relationship Id="rId4" Type="http://schemas.openxmlformats.org/officeDocument/2006/relationships/image" Target="../media/image10.svg"/><Relationship Id="rId9" Type="http://schemas.openxmlformats.org/officeDocument/2006/relationships/image" Target="../media/image72.emf"/></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26.png"/><Relationship Id="rId4" Type="http://schemas.openxmlformats.org/officeDocument/2006/relationships/image" Target="../media/image10.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0.sv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9.png"/><Relationship Id="rId4" Type="http://schemas.openxmlformats.org/officeDocument/2006/relationships/image" Target="../media/image10.sv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26.png"/><Relationship Id="rId4" Type="http://schemas.openxmlformats.org/officeDocument/2006/relationships/image" Target="../media/image10.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26.png"/><Relationship Id="rId4" Type="http://schemas.openxmlformats.org/officeDocument/2006/relationships/image" Target="../media/image10.svg"/></Relationships>
</file>

<file path=ppt/slides/_rels/slide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0.svg"/></Relationships>
</file>

<file path=ppt/slides/_rels/slide3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10.svg"/><Relationship Id="rId9"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0.svg"/></Relationships>
</file>

<file path=ppt/slides/_rels/slide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png"/><Relationship Id="rId7"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26.png"/><Relationship Id="rId10" Type="http://schemas.openxmlformats.org/officeDocument/2006/relationships/image" Target="../media/image79.png"/><Relationship Id="rId4" Type="http://schemas.openxmlformats.org/officeDocument/2006/relationships/image" Target="../media/image10.svg"/><Relationship Id="rId9"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26.png"/><Relationship Id="rId4" Type="http://schemas.openxmlformats.org/officeDocument/2006/relationships/image" Target="../media/image10.svg"/></Relationships>
</file>

<file path=ppt/slides/_rels/slide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svg"/></Relationships>
</file>

<file path=ppt/slides/_rels/slide40.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png"/><Relationship Id="rId7" Type="http://schemas.openxmlformats.org/officeDocument/2006/relationships/image" Target="../media/image82.emf"/><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1.emf"/><Relationship Id="rId5" Type="http://schemas.openxmlformats.org/officeDocument/2006/relationships/image" Target="../media/image26.png"/><Relationship Id="rId4" Type="http://schemas.openxmlformats.org/officeDocument/2006/relationships/image" Target="../media/image10.svg"/></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86.emf"/><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9.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0.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5" name="Freeform 5"/>
          <p:cNvSpPr/>
          <p:nvPr/>
        </p:nvSpPr>
        <p:spPr>
          <a:xfrm rot="2824864">
            <a:off x="7349343" y="2970784"/>
            <a:ext cx="4117826" cy="2425924"/>
          </a:xfrm>
          <a:custGeom>
            <a:avLst/>
            <a:gdLst/>
            <a:ahLst/>
            <a:cxnLst/>
            <a:rect l="l" t="t" r="r" b="b"/>
            <a:pathLst>
              <a:path w="10853228" h="8761515">
                <a:moveTo>
                  <a:pt x="0" y="0"/>
                </a:moveTo>
                <a:lnTo>
                  <a:pt x="10853228" y="0"/>
                </a:lnTo>
                <a:lnTo>
                  <a:pt x="10853228" y="8761515"/>
                </a:lnTo>
                <a:lnTo>
                  <a:pt x="0" y="8761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11" name="TextBox 11"/>
          <p:cNvSpPr txBox="1"/>
          <p:nvPr/>
        </p:nvSpPr>
        <p:spPr>
          <a:xfrm>
            <a:off x="482579" y="1178352"/>
            <a:ext cx="9424503" cy="310791"/>
          </a:xfrm>
          <a:prstGeom prst="rect">
            <a:avLst/>
          </a:prstGeom>
        </p:spPr>
        <p:txBody>
          <a:bodyPr lIns="0" tIns="0" rIns="0" bIns="0" rtlCol="0" anchor="t">
            <a:spAutoFit/>
          </a:bodyPr>
          <a:lstStyle/>
          <a:p>
            <a:pPr algn="just" defTabSz="609630">
              <a:lnSpc>
                <a:spcPts val="2613"/>
              </a:lnSpc>
            </a:pPr>
            <a:endParaRPr lang="en-US" sz="1866" spc="600">
              <a:solidFill>
                <a:srgbClr val="FFFFFF"/>
              </a:solidFill>
              <a:latin typeface=""/>
            </a:endParaRPr>
          </a:p>
        </p:txBody>
      </p:sp>
      <p:sp>
        <p:nvSpPr>
          <p:cNvPr id="17" name="TextBox 16">
            <a:extLst>
              <a:ext uri="{FF2B5EF4-FFF2-40B4-BE49-F238E27FC236}">
                <a16:creationId xmlns:a16="http://schemas.microsoft.com/office/drawing/2014/main" id="{5674FB47-60B2-A703-A0C8-E11C9B3FF57D}"/>
              </a:ext>
            </a:extLst>
          </p:cNvPr>
          <p:cNvSpPr txBox="1"/>
          <p:nvPr/>
        </p:nvSpPr>
        <p:spPr>
          <a:xfrm>
            <a:off x="691662" y="105508"/>
            <a:ext cx="184731" cy="276999"/>
          </a:xfrm>
          <a:prstGeom prst="rect">
            <a:avLst/>
          </a:prstGeom>
          <a:noFill/>
        </p:spPr>
        <p:txBody>
          <a:bodyPr wrap="none" rtlCol="0">
            <a:spAutoFit/>
          </a:bodyPr>
          <a:lstStyle/>
          <a:p>
            <a:pPr defTabSz="609630"/>
            <a:endParaRPr lang="en-US" sz="1200">
              <a:solidFill>
                <a:prstClr val="black"/>
              </a:solidFill>
              <a:latin typeface="Calibri"/>
            </a:endParaRPr>
          </a:p>
        </p:txBody>
      </p:sp>
      <p:grpSp>
        <p:nvGrpSpPr>
          <p:cNvPr id="4" name="Group 3">
            <a:extLst>
              <a:ext uri="{FF2B5EF4-FFF2-40B4-BE49-F238E27FC236}">
                <a16:creationId xmlns:a16="http://schemas.microsoft.com/office/drawing/2014/main" id="{1F71CC01-13FC-3097-F70C-42A7DB8B4B77}"/>
              </a:ext>
            </a:extLst>
          </p:cNvPr>
          <p:cNvGrpSpPr/>
          <p:nvPr/>
        </p:nvGrpSpPr>
        <p:grpSpPr>
          <a:xfrm>
            <a:off x="252491" y="204338"/>
            <a:ext cx="7000921" cy="3921209"/>
            <a:chOff x="493427" y="1849986"/>
            <a:chExt cx="7000921" cy="3921209"/>
          </a:xfrm>
        </p:grpSpPr>
        <p:sp>
          <p:nvSpPr>
            <p:cNvPr id="13" name="TextBox 13"/>
            <p:cNvSpPr txBox="1"/>
            <p:nvPr/>
          </p:nvSpPr>
          <p:spPr>
            <a:xfrm>
              <a:off x="1327050" y="2257958"/>
              <a:ext cx="6167298" cy="1859099"/>
            </a:xfrm>
            <a:prstGeom prst="rect">
              <a:avLst/>
            </a:prstGeom>
          </p:spPr>
          <p:txBody>
            <a:bodyPr wrap="square" lIns="0" tIns="0" rIns="0" bIns="0" rtlCol="0" anchor="ctr">
              <a:spAutoFit/>
            </a:bodyPr>
            <a:lstStyle/>
            <a:p>
              <a:pPr defTabSz="609630">
                <a:lnSpc>
                  <a:spcPct val="150000"/>
                </a:lnSpc>
              </a:pPr>
              <a:r>
                <a:rPr lang="en-US" sz="2800" spc="600" dirty="0">
                  <a:solidFill>
                    <a:srgbClr val="FFFFFF"/>
                  </a:solidFill>
                  <a:latin typeface=""/>
                </a:rPr>
                <a:t>E-COMMERCE PRODUCT RECOMMENDATION SYSTEM</a:t>
              </a:r>
            </a:p>
          </p:txBody>
        </p:sp>
        <p:sp>
          <p:nvSpPr>
            <p:cNvPr id="18" name="TextBox 17">
              <a:extLst>
                <a:ext uri="{FF2B5EF4-FFF2-40B4-BE49-F238E27FC236}">
                  <a16:creationId xmlns:a16="http://schemas.microsoft.com/office/drawing/2014/main" id="{526BC313-357A-B355-8D6D-C863F7710EBE}"/>
                </a:ext>
              </a:extLst>
            </p:cNvPr>
            <p:cNvSpPr txBox="1"/>
            <p:nvPr/>
          </p:nvSpPr>
          <p:spPr>
            <a:xfrm>
              <a:off x="808892" y="1849986"/>
              <a:ext cx="184731" cy="276999"/>
            </a:xfrm>
            <a:prstGeom prst="rect">
              <a:avLst/>
            </a:prstGeom>
            <a:noFill/>
          </p:spPr>
          <p:txBody>
            <a:bodyPr wrap="none" rtlCol="0" anchor="ctr">
              <a:spAutoFit/>
            </a:bodyPr>
            <a:lstStyle/>
            <a:p>
              <a:pPr defTabSz="609630"/>
              <a:endParaRPr lang="en-US" sz="1200">
                <a:solidFill>
                  <a:prstClr val="black"/>
                </a:solidFill>
                <a:latin typeface="Calibri"/>
              </a:endParaRPr>
            </a:p>
          </p:txBody>
        </p:sp>
        <p:sp>
          <p:nvSpPr>
            <p:cNvPr id="20" name="Rounded Rectangle 19">
              <a:extLst>
                <a:ext uri="{FF2B5EF4-FFF2-40B4-BE49-F238E27FC236}">
                  <a16:creationId xmlns:a16="http://schemas.microsoft.com/office/drawing/2014/main" id="{639C986B-213F-D308-7B58-424CC532166D}"/>
                </a:ext>
              </a:extLst>
            </p:cNvPr>
            <p:cNvSpPr/>
            <p:nvPr/>
          </p:nvSpPr>
          <p:spPr>
            <a:xfrm>
              <a:off x="858458" y="5035448"/>
              <a:ext cx="5332397" cy="735747"/>
            </a:xfrm>
            <a:prstGeom prst="roundRect">
              <a:avLst>
                <a:gd name="adj" fmla="val 50000"/>
              </a:avLst>
            </a:prstGeom>
            <a:solidFill>
              <a:srgbClr val="004987"/>
            </a:solidFill>
          </p:spPr>
          <p:txBody>
            <a:bodyPr wrap="square" anchor="ctr">
              <a:spAutoFit/>
            </a:bodyPr>
            <a:lstStyle/>
            <a:p>
              <a:pPr algn="ctr"/>
              <a:r>
                <a:rPr lang="en-US" sz="1400" spc="300" dirty="0">
                  <a:solidFill>
                    <a:schemeClr val="bg1"/>
                  </a:solidFill>
                </a:rPr>
                <a:t>MACHINE LEARNING &amp; PREDICTIVE ANALYTICS</a:t>
              </a:r>
            </a:p>
            <a:p>
              <a:pPr algn="ctr"/>
              <a:r>
                <a:rPr lang="en-US" sz="1400" spc="300" dirty="0">
                  <a:solidFill>
                    <a:schemeClr val="bg1"/>
                  </a:solidFill>
                </a:rPr>
                <a:t>FINAL CLASS PROJECT</a:t>
              </a:r>
            </a:p>
          </p:txBody>
        </p:sp>
        <p:cxnSp>
          <p:nvCxnSpPr>
            <p:cNvPr id="26" name="Straight Connector 25">
              <a:extLst>
                <a:ext uri="{FF2B5EF4-FFF2-40B4-BE49-F238E27FC236}">
                  <a16:creationId xmlns:a16="http://schemas.microsoft.com/office/drawing/2014/main" id="{2B73E304-46FC-9AA6-D98C-2D4188F5B305}"/>
                </a:ext>
              </a:extLst>
            </p:cNvPr>
            <p:cNvCxnSpPr>
              <a:cxnSpLocks/>
            </p:cNvCxnSpPr>
            <p:nvPr/>
          </p:nvCxnSpPr>
          <p:spPr>
            <a:xfrm>
              <a:off x="659684" y="2941504"/>
              <a:ext cx="0" cy="619074"/>
            </a:xfrm>
            <a:prstGeom prst="line">
              <a:avLst/>
            </a:prstGeom>
            <a:ln w="19050" cap="sq">
              <a:gradFill>
                <a:gsLst>
                  <a:gs pos="0">
                    <a:schemeClr val="bg1">
                      <a:alpha val="10834"/>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3393F2-6FC5-BFDB-7A69-EA16926CD736}"/>
                </a:ext>
              </a:extLst>
            </p:cNvPr>
            <p:cNvCxnSpPr>
              <a:cxnSpLocks/>
            </p:cNvCxnSpPr>
            <p:nvPr/>
          </p:nvCxnSpPr>
          <p:spPr>
            <a:xfrm>
              <a:off x="808892" y="2751625"/>
              <a:ext cx="0" cy="997025"/>
            </a:xfrm>
            <a:prstGeom prst="line">
              <a:avLst/>
            </a:prstGeom>
            <a:ln w="19050" cap="sq">
              <a:gradFill>
                <a:gsLst>
                  <a:gs pos="0">
                    <a:schemeClr val="bg1">
                      <a:alpha val="24271"/>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D5964-9169-C8A0-E7FF-8BC7DD48905E}"/>
                </a:ext>
              </a:extLst>
            </p:cNvPr>
            <p:cNvCxnSpPr>
              <a:cxnSpLocks/>
            </p:cNvCxnSpPr>
            <p:nvPr/>
          </p:nvCxnSpPr>
          <p:spPr>
            <a:xfrm>
              <a:off x="958100" y="2495641"/>
              <a:ext cx="0" cy="1459745"/>
            </a:xfrm>
            <a:prstGeom prst="line">
              <a:avLst/>
            </a:prstGeom>
            <a:ln w="19050" cap="sq">
              <a:gradFill>
                <a:gsLst>
                  <a:gs pos="0">
                    <a:schemeClr val="bg1">
                      <a:alpha val="4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63C6E1-A501-E569-3F2C-D4B0EDCBE61C}"/>
                </a:ext>
              </a:extLst>
            </p:cNvPr>
            <p:cNvCxnSpPr>
              <a:cxnSpLocks/>
            </p:cNvCxnSpPr>
            <p:nvPr/>
          </p:nvCxnSpPr>
          <p:spPr>
            <a:xfrm>
              <a:off x="493427" y="3050633"/>
              <a:ext cx="0" cy="317683"/>
            </a:xfrm>
            <a:prstGeom prst="line">
              <a:avLst/>
            </a:prstGeom>
            <a:ln w="19050" cap="sq">
              <a:gradFill>
                <a:gsLst>
                  <a:gs pos="0">
                    <a:schemeClr val="bg1">
                      <a:alpha val="10834"/>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2" name="Subtitle 4">
            <a:extLst>
              <a:ext uri="{FF2B5EF4-FFF2-40B4-BE49-F238E27FC236}">
                <a16:creationId xmlns:a16="http://schemas.microsoft.com/office/drawing/2014/main" id="{246F07CE-C44C-3F8F-BFC0-8F68008D54D4}"/>
              </a:ext>
            </a:extLst>
          </p:cNvPr>
          <p:cNvSpPr txBox="1">
            <a:spLocks/>
          </p:cNvSpPr>
          <p:nvPr/>
        </p:nvSpPr>
        <p:spPr>
          <a:xfrm>
            <a:off x="5194830" y="6551124"/>
            <a:ext cx="1804735" cy="306876"/>
          </a:xfrm>
          <a:prstGeom prst="rect">
            <a:avLst/>
          </a:prstGeom>
        </p:spPr>
        <p:txBody>
          <a:bodyPr vert="horz" lIns="91440" tIns="45720" rIns="91440" bIns="45720" rtlCol="0" anchor="ctr">
            <a:noAutofit/>
          </a:bodyPr>
          <a:lstStyle>
            <a:lvl1pPr marL="0" indent="0" algn="l" defTabSz="609585" rtl="0" eaLnBrk="1" latinLnBrk="0" hangingPunct="1">
              <a:spcBef>
                <a:spcPct val="20000"/>
              </a:spcBef>
              <a:buFont typeface="Arial"/>
              <a:buNone/>
              <a:defRPr sz="1867" b="1" kern="1200">
                <a:solidFill>
                  <a:srgbClr val="004987"/>
                </a:solidFill>
                <a:latin typeface="+mn-lt"/>
                <a:ea typeface="+mn-ea"/>
                <a:cs typeface="+mn-cs"/>
              </a:defRPr>
            </a:lvl1pPr>
            <a:lvl2pPr marL="609585" indent="0" algn="ctr" defTabSz="609585" rtl="0" eaLnBrk="1" latinLnBrk="0" hangingPunct="1">
              <a:spcBef>
                <a:spcPct val="20000"/>
              </a:spcBef>
              <a:buFont typeface="Arial"/>
              <a:buNone/>
              <a:defRPr sz="1467" kern="1200">
                <a:solidFill>
                  <a:schemeClr val="tx1">
                    <a:tint val="75000"/>
                  </a:schemeClr>
                </a:solidFill>
                <a:latin typeface="+mn-lt"/>
                <a:ea typeface="+mn-ea"/>
                <a:cs typeface="+mn-cs"/>
              </a:defRPr>
            </a:lvl2pPr>
            <a:lvl3pPr marL="1219170" indent="0" algn="ctr" defTabSz="609585" rtl="0" eaLnBrk="1" latinLnBrk="0" hangingPunct="1">
              <a:spcBef>
                <a:spcPct val="20000"/>
              </a:spcBef>
              <a:buFont typeface="Arial"/>
              <a:buNone/>
              <a:defRPr sz="1400" kern="1200">
                <a:solidFill>
                  <a:schemeClr val="tx1">
                    <a:tint val="75000"/>
                  </a:schemeClr>
                </a:solidFill>
                <a:latin typeface="+mn-lt"/>
                <a:ea typeface="+mn-ea"/>
                <a:cs typeface="+mn-cs"/>
              </a:defRPr>
            </a:lvl3pPr>
            <a:lvl4pPr marL="1828754" indent="0" algn="ctr" defTabSz="609585" rtl="0" eaLnBrk="1" latinLnBrk="0" hangingPunct="1">
              <a:spcBef>
                <a:spcPct val="20000"/>
              </a:spcBef>
              <a:buFont typeface="Arial"/>
              <a:buNone/>
              <a:defRPr sz="1333" kern="1200">
                <a:solidFill>
                  <a:schemeClr val="tx1">
                    <a:tint val="75000"/>
                  </a:schemeClr>
                </a:solidFill>
                <a:latin typeface="+mn-lt"/>
                <a:ea typeface="+mn-ea"/>
                <a:cs typeface="+mn-cs"/>
              </a:defRPr>
            </a:lvl4pPr>
            <a:lvl5pPr marL="2438339" indent="0" algn="ctr" defTabSz="609585" rtl="0" eaLnBrk="1" latinLnBrk="0" hangingPunct="1">
              <a:spcBef>
                <a:spcPct val="20000"/>
              </a:spcBef>
              <a:buFont typeface="Arial"/>
              <a:buNone/>
              <a:defRPr sz="1333" kern="1200">
                <a:solidFill>
                  <a:schemeClr val="tx1">
                    <a:tint val="75000"/>
                  </a:schemeClr>
                </a:solidFill>
                <a:latin typeface="+mn-lt"/>
                <a:ea typeface="+mn-ea"/>
                <a:cs typeface="+mn-cs"/>
              </a:defRPr>
            </a:lvl5pPr>
            <a:lvl6pPr marL="3047924"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6pPr>
            <a:lvl7pPr marL="3657509"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7pPr>
            <a:lvl8pPr marL="4267093"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8pPr>
            <a:lvl9pPr marL="4876678" indent="0" algn="ctr" defTabSz="609585" rtl="0" eaLnBrk="1" latinLnBrk="0" hangingPunct="1">
              <a:spcBef>
                <a:spcPct val="20000"/>
              </a:spcBef>
              <a:buFont typeface="Arial"/>
              <a:buNone/>
              <a:defRPr sz="2667" kern="1200">
                <a:solidFill>
                  <a:schemeClr val="tx1">
                    <a:tint val="75000"/>
                  </a:schemeClr>
                </a:solidFill>
                <a:latin typeface="+mn-lt"/>
                <a:ea typeface="+mn-ea"/>
                <a:cs typeface="+mn-cs"/>
              </a:defRPr>
            </a:lvl9pPr>
          </a:lstStyle>
          <a:p>
            <a:pPr algn="ctr"/>
            <a:r>
              <a:rPr lang="en-US" sz="1200" b="0" i="1">
                <a:solidFill>
                  <a:schemeClr val="bg1">
                    <a:alpha val="51000"/>
                  </a:schemeClr>
                </a:solidFill>
              </a:rPr>
              <a:t>Internal use only</a:t>
            </a:r>
          </a:p>
        </p:txBody>
      </p:sp>
      <p:sp>
        <p:nvSpPr>
          <p:cNvPr id="12" name="TextBox 19">
            <a:extLst>
              <a:ext uri="{FF2B5EF4-FFF2-40B4-BE49-F238E27FC236}">
                <a16:creationId xmlns:a16="http://schemas.microsoft.com/office/drawing/2014/main" id="{21B95F2D-D7B9-C6A3-41ED-05C134A7442E}"/>
              </a:ext>
            </a:extLst>
          </p:cNvPr>
          <p:cNvSpPr txBox="1"/>
          <p:nvPr/>
        </p:nvSpPr>
        <p:spPr>
          <a:xfrm>
            <a:off x="2011819" y="3852395"/>
            <a:ext cx="2274065" cy="546303"/>
          </a:xfrm>
          <a:prstGeom prst="rect">
            <a:avLst/>
          </a:prstGeom>
        </p:spPr>
        <p:txBody>
          <a:bodyPr wrap="square" lIns="0" tIns="0" rIns="0" bIns="0" rtlCol="0" anchor="ctr">
            <a:spAutoFit/>
          </a:bodyPr>
          <a:lstStyle/>
          <a:p>
            <a:pPr algn="ctr" defTabSz="609630">
              <a:lnSpc>
                <a:spcPts val="5200"/>
              </a:lnSpc>
            </a:pPr>
            <a:r>
              <a:rPr lang="en-US" sz="1200" spc="300" dirty="0">
                <a:solidFill>
                  <a:srgbClr val="FFFFFF"/>
                </a:solidFill>
                <a:latin typeface="Poppins" pitchFamily="2" charset="77"/>
                <a:cs typeface="Poppins" pitchFamily="2" charset="77"/>
              </a:rPr>
              <a:t>MAY 23. 2024</a:t>
            </a:r>
          </a:p>
        </p:txBody>
      </p:sp>
      <p:sp>
        <p:nvSpPr>
          <p:cNvPr id="3" name="Freeform 7">
            <a:extLst>
              <a:ext uri="{FF2B5EF4-FFF2-40B4-BE49-F238E27FC236}">
                <a16:creationId xmlns:a16="http://schemas.microsoft.com/office/drawing/2014/main" id="{A809A67B-BEC1-47D7-87A0-57F2898FBB5C}"/>
              </a:ext>
            </a:extLst>
          </p:cNvPr>
          <p:cNvSpPr/>
          <p:nvPr/>
        </p:nvSpPr>
        <p:spPr>
          <a:xfrm>
            <a:off x="6011958" y="826966"/>
            <a:ext cx="5014026" cy="5014026"/>
          </a:xfrm>
          <a:custGeom>
            <a:avLst/>
            <a:gdLst/>
            <a:ahLst/>
            <a:cxnLst/>
            <a:rect l="l" t="t" r="r" b="b"/>
            <a:pathLst>
              <a:path w="7521039" h="7521039">
                <a:moveTo>
                  <a:pt x="0" y="0"/>
                </a:moveTo>
                <a:lnTo>
                  <a:pt x="7521039" y="0"/>
                </a:lnTo>
                <a:lnTo>
                  <a:pt x="7521039" y="7521038"/>
                </a:lnTo>
                <a:lnTo>
                  <a:pt x="0" y="7521038"/>
                </a:lnTo>
                <a:lnTo>
                  <a:pt x="0"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pic>
        <p:nvPicPr>
          <p:cNvPr id="1028" name="Picture 4" descr="Home - UChicago Charter School">
            <a:extLst>
              <a:ext uri="{FF2B5EF4-FFF2-40B4-BE49-F238E27FC236}">
                <a16:creationId xmlns:a16="http://schemas.microsoft.com/office/drawing/2014/main" id="{B44AAF8E-4998-BED0-B2A3-CEAC042F109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503409" y="5504880"/>
            <a:ext cx="3290886" cy="6722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1367488" cy="677108"/>
          </a:xfrm>
          <a:prstGeom prst="rect">
            <a:avLst/>
          </a:prstGeom>
        </p:spPr>
        <p:txBody>
          <a:bodyPr wrap="square" lIns="0" tIns="0" rIns="0" bIns="0" rtlCol="0" anchor="t">
            <a:spAutoFit/>
          </a:bodyPr>
          <a:lstStyle/>
          <a:p>
            <a:pPr defTabSz="609630"/>
            <a:r>
              <a:rPr lang="en-US" sz="2200" spc="300" dirty="0">
                <a:solidFill>
                  <a:srgbClr val="FFFFFF"/>
                </a:solidFill>
                <a:latin typeface="Poppins" pitchFamily="2" charset="77"/>
                <a:cs typeface="Poppins" pitchFamily="2" charset="77"/>
              </a:rPr>
              <a:t>FINAL MODEL: </a:t>
            </a:r>
          </a:p>
          <a:p>
            <a:pPr defTabSz="609630"/>
            <a:r>
              <a:rPr lang="en-US" sz="2200" spc="300" dirty="0">
                <a:solidFill>
                  <a:srgbClr val="FFFFFF"/>
                </a:solidFill>
                <a:latin typeface="Poppins" pitchFamily="2" charset="77"/>
                <a:cs typeface="Poppins" pitchFamily="2" charset="77"/>
              </a:rPr>
              <a:t>Collaborative Filtering - Using Cosine Similarity &amp; KNN </a:t>
            </a:r>
          </a:p>
        </p:txBody>
      </p:sp>
      <p:pic>
        <p:nvPicPr>
          <p:cNvPr id="3" name="Picture 2" descr="Logos and Identity Elements | UChicago Creative 2023">
            <a:extLst>
              <a:ext uri="{FF2B5EF4-FFF2-40B4-BE49-F238E27FC236}">
                <a16:creationId xmlns:a16="http://schemas.microsoft.com/office/drawing/2014/main" id="{3C143827-F57E-59C2-72A9-990871EB03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3788;p139">
            <a:extLst>
              <a:ext uri="{FF2B5EF4-FFF2-40B4-BE49-F238E27FC236}">
                <a16:creationId xmlns:a16="http://schemas.microsoft.com/office/drawing/2014/main" id="{CD6FCE62-3384-81E2-1446-A8AEECB436FB}"/>
              </a:ext>
            </a:extLst>
          </p:cNvPr>
          <p:cNvSpPr/>
          <p:nvPr/>
        </p:nvSpPr>
        <p:spPr>
          <a:xfrm>
            <a:off x="126593" y="2290435"/>
            <a:ext cx="2628959"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Data Preparation:</a:t>
            </a:r>
            <a:endParaRPr sz="1100" b="0" i="0" u="none" strike="noStrike" cap="none" dirty="0">
              <a:solidFill>
                <a:srgbClr val="000000"/>
              </a:solidFill>
              <a:latin typeface="Calibri"/>
              <a:ea typeface="Calibri"/>
              <a:cs typeface="Calibri"/>
              <a:sym typeface="Calibri"/>
            </a:endParaRPr>
          </a:p>
        </p:txBody>
      </p:sp>
      <p:sp>
        <p:nvSpPr>
          <p:cNvPr id="24" name="Google Shape;3800;p139">
            <a:extLst>
              <a:ext uri="{FF2B5EF4-FFF2-40B4-BE49-F238E27FC236}">
                <a16:creationId xmlns:a16="http://schemas.microsoft.com/office/drawing/2014/main" id="{9CA3319E-9E37-3CEE-B319-AD949D83FC93}"/>
              </a:ext>
            </a:extLst>
          </p:cNvPr>
          <p:cNvSpPr/>
          <p:nvPr/>
        </p:nvSpPr>
        <p:spPr>
          <a:xfrm>
            <a:off x="131435" y="2552251"/>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i="0" u="none" strike="noStrike" cap="none">
                <a:solidFill>
                  <a:schemeClr val="accent6"/>
                </a:solidFill>
                <a:latin typeface="Calibri"/>
                <a:ea typeface="Calibri"/>
                <a:cs typeface="Calibri"/>
                <a:sym typeface="Calibri"/>
              </a:rPr>
              <a:t>1</a:t>
            </a:r>
            <a:endParaRPr>
              <a:solidFill>
                <a:schemeClr val="accent6"/>
              </a:solidFill>
            </a:endParaRPr>
          </a:p>
        </p:txBody>
      </p:sp>
      <p:sp>
        <p:nvSpPr>
          <p:cNvPr id="25" name="Google Shape;3787;p139">
            <a:extLst>
              <a:ext uri="{FF2B5EF4-FFF2-40B4-BE49-F238E27FC236}">
                <a16:creationId xmlns:a16="http://schemas.microsoft.com/office/drawing/2014/main" id="{FEA2FC93-AEFD-8C76-8B9D-B49F891AE71A}"/>
              </a:ext>
            </a:extLst>
          </p:cNvPr>
          <p:cNvSpPr/>
          <p:nvPr/>
        </p:nvSpPr>
        <p:spPr>
          <a:xfrm>
            <a:off x="499926" y="2568404"/>
            <a:ext cx="2181490" cy="3313405"/>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Encoded user and product IDs using </a:t>
            </a:r>
            <a:r>
              <a:rPr lang="en-US" sz="1200" dirty="0" err="1">
                <a:solidFill>
                  <a:srgbClr val="3F3F3F"/>
                </a:solidFill>
                <a:latin typeface="Roboto Light"/>
                <a:ea typeface="Roboto Light"/>
                <a:cs typeface="Roboto Light"/>
                <a:sym typeface="Roboto Light"/>
              </a:rPr>
              <a:t>LabelEncoder</a:t>
            </a:r>
            <a:r>
              <a:rPr lang="en-US" sz="1200" dirty="0">
                <a:solidFill>
                  <a:srgbClr val="3F3F3F"/>
                </a:solidFill>
                <a:latin typeface="Roboto Light"/>
                <a:ea typeface="Roboto Light"/>
                <a:cs typeface="Roboto Light"/>
                <a:sym typeface="Roboto Light"/>
              </a:rPr>
              <a:t>.</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Created a user-item matrix with users as rows and products as columns.</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Split the data into training (80%) and testing (20%) sets.</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rPr>
              <a:t>The size of dataset has changed from 2023070 to 370511 </a:t>
            </a:r>
          </a:p>
        </p:txBody>
      </p:sp>
      <p:sp>
        <p:nvSpPr>
          <p:cNvPr id="26" name="Google Shape;3788;p139">
            <a:extLst>
              <a:ext uri="{FF2B5EF4-FFF2-40B4-BE49-F238E27FC236}">
                <a16:creationId xmlns:a16="http://schemas.microsoft.com/office/drawing/2014/main" id="{DBA283D7-79D6-D1D2-1F4A-3E4078E5A208}"/>
              </a:ext>
            </a:extLst>
          </p:cNvPr>
          <p:cNvSpPr/>
          <p:nvPr/>
        </p:nvSpPr>
        <p:spPr>
          <a:xfrm>
            <a:off x="3271496" y="2298997"/>
            <a:ext cx="2628960" cy="261816"/>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Model Architecture:</a:t>
            </a:r>
          </a:p>
        </p:txBody>
      </p:sp>
      <p:sp>
        <p:nvSpPr>
          <p:cNvPr id="27" name="Google Shape;3800;p139">
            <a:extLst>
              <a:ext uri="{FF2B5EF4-FFF2-40B4-BE49-F238E27FC236}">
                <a16:creationId xmlns:a16="http://schemas.microsoft.com/office/drawing/2014/main" id="{FDD90265-7FB0-BD12-FB30-DA7C4DF7544A}"/>
              </a:ext>
            </a:extLst>
          </p:cNvPr>
          <p:cNvSpPr/>
          <p:nvPr/>
        </p:nvSpPr>
        <p:spPr>
          <a:xfrm>
            <a:off x="3295306" y="2560812"/>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2</a:t>
            </a:r>
            <a:endParaRPr dirty="0">
              <a:solidFill>
                <a:schemeClr val="accent6"/>
              </a:solidFill>
            </a:endParaRPr>
          </a:p>
        </p:txBody>
      </p:sp>
      <p:sp>
        <p:nvSpPr>
          <p:cNvPr id="28" name="Google Shape;3787;p139">
            <a:extLst>
              <a:ext uri="{FF2B5EF4-FFF2-40B4-BE49-F238E27FC236}">
                <a16:creationId xmlns:a16="http://schemas.microsoft.com/office/drawing/2014/main" id="{12B5E769-8F12-5C75-1246-3FFDBE524660}"/>
              </a:ext>
            </a:extLst>
          </p:cNvPr>
          <p:cNvSpPr/>
          <p:nvPr/>
        </p:nvSpPr>
        <p:spPr>
          <a:xfrm>
            <a:off x="3663797" y="2576965"/>
            <a:ext cx="2181490" cy="3304843"/>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Encoder Layers :Dense layers with 128, 64, and 32 neurons, each followed by Batch Normalization and Dropout for regularization.</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Decoder Layers: Dense layers with 64, 128 neurons, followed by Batch Normalization and Dropout.</a:t>
            </a:r>
          </a:p>
        </p:txBody>
      </p:sp>
      <p:cxnSp>
        <p:nvCxnSpPr>
          <p:cNvPr id="29" name="Straight Connector 28">
            <a:extLst>
              <a:ext uri="{FF2B5EF4-FFF2-40B4-BE49-F238E27FC236}">
                <a16:creationId xmlns:a16="http://schemas.microsoft.com/office/drawing/2014/main" id="{4C164EFD-E980-C636-B392-20115BA3BFC4}"/>
              </a:ext>
            </a:extLst>
          </p:cNvPr>
          <p:cNvCxnSpPr>
            <a:cxnSpLocks/>
          </p:cNvCxnSpPr>
          <p:nvPr/>
        </p:nvCxnSpPr>
        <p:spPr>
          <a:xfrm>
            <a:off x="5831268" y="4442008"/>
            <a:ext cx="730165" cy="0"/>
          </a:xfrm>
          <a:prstGeom prst="line">
            <a:avLst/>
          </a:prstGeom>
          <a:ln w="12700" cap="rnd" cmpd="sng">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E397FB1-A180-00D8-2C09-9CBF40B93DA0}"/>
              </a:ext>
            </a:extLst>
          </p:cNvPr>
          <p:cNvCxnSpPr>
            <a:cxnSpLocks/>
          </p:cNvCxnSpPr>
          <p:nvPr/>
        </p:nvCxnSpPr>
        <p:spPr>
          <a:xfrm flipV="1">
            <a:off x="6561433" y="1854405"/>
            <a:ext cx="0" cy="4662657"/>
          </a:xfrm>
          <a:prstGeom prst="line">
            <a:avLst/>
          </a:prstGeom>
          <a:ln w="12700" cap="rnd" cmpd="sng">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A9F36E-B647-07C4-04C3-75447F032DED}"/>
              </a:ext>
            </a:extLst>
          </p:cNvPr>
          <p:cNvCxnSpPr>
            <a:cxnSpLocks/>
          </p:cNvCxnSpPr>
          <p:nvPr/>
        </p:nvCxnSpPr>
        <p:spPr>
          <a:xfrm>
            <a:off x="6548707" y="1880991"/>
            <a:ext cx="1422886" cy="0"/>
          </a:xfrm>
          <a:prstGeom prst="line">
            <a:avLst/>
          </a:prstGeom>
          <a:ln w="12700" cap="rnd" cmpd="sng">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226D45E-CB13-99C9-15DA-8EB3DB43A650}"/>
              </a:ext>
            </a:extLst>
          </p:cNvPr>
          <p:cNvCxnSpPr>
            <a:cxnSpLocks/>
          </p:cNvCxnSpPr>
          <p:nvPr/>
        </p:nvCxnSpPr>
        <p:spPr>
          <a:xfrm>
            <a:off x="6550537" y="3724911"/>
            <a:ext cx="1422886" cy="0"/>
          </a:xfrm>
          <a:prstGeom prst="line">
            <a:avLst/>
          </a:prstGeom>
          <a:ln w="12700" cap="rnd" cmpd="sng">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47F372-0B65-8601-2194-F59114E04138}"/>
              </a:ext>
            </a:extLst>
          </p:cNvPr>
          <p:cNvCxnSpPr>
            <a:cxnSpLocks/>
          </p:cNvCxnSpPr>
          <p:nvPr/>
        </p:nvCxnSpPr>
        <p:spPr>
          <a:xfrm>
            <a:off x="6533607" y="5074559"/>
            <a:ext cx="1422886" cy="0"/>
          </a:xfrm>
          <a:prstGeom prst="line">
            <a:avLst/>
          </a:prstGeom>
          <a:ln w="12700" cap="rnd" cmpd="sng">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Google Shape;3787;p139">
            <a:extLst>
              <a:ext uri="{FF2B5EF4-FFF2-40B4-BE49-F238E27FC236}">
                <a16:creationId xmlns:a16="http://schemas.microsoft.com/office/drawing/2014/main" id="{A67C3CBC-8ACE-6061-550C-D8F8BB6F68D3}"/>
              </a:ext>
            </a:extLst>
          </p:cNvPr>
          <p:cNvSpPr/>
          <p:nvPr/>
        </p:nvSpPr>
        <p:spPr>
          <a:xfrm>
            <a:off x="7971593" y="1565373"/>
            <a:ext cx="4088972" cy="1229473"/>
          </a:xfrm>
          <a:prstGeom prst="rect">
            <a:avLst/>
          </a:prstGeom>
          <a:solidFill>
            <a:srgbClr val="F2F2F2"/>
          </a:solidFill>
          <a:ln>
            <a:noFill/>
          </a:ln>
        </p:spPr>
        <p:txBody>
          <a:bodyPr spcFirstLastPara="1" wrap="square" lIns="91425" tIns="45700" rIns="91425" bIns="45700" anchor="t" anchorCtr="0">
            <a:noAutofit/>
          </a:bodyPr>
          <a:lstStyle/>
          <a:p>
            <a:pPr>
              <a:lnSpc>
                <a:spcPct val="150000"/>
              </a:lnSpc>
              <a:buClr>
                <a:srgbClr val="3F3F3F"/>
              </a:buClr>
              <a:buSzPts val="1100"/>
            </a:pPr>
            <a:r>
              <a:rPr lang="en-US" sz="1200" b="1" u="sng" dirty="0">
                <a:solidFill>
                  <a:schemeClr val="tx2"/>
                </a:solidFill>
                <a:latin typeface="Roboto Light"/>
                <a:ea typeface="Roboto Light"/>
                <a:cs typeface="Roboto Light"/>
                <a:sym typeface="Roboto Light"/>
              </a:rPr>
              <a:t>User-Item Matrix Creation:</a:t>
            </a:r>
          </a:p>
          <a:p>
            <a:pPr>
              <a:lnSpc>
                <a:spcPct val="150000"/>
              </a:lnSpc>
              <a:buClr>
                <a:srgbClr val="3F3F3F"/>
              </a:buClr>
              <a:buSzPts val="1100"/>
            </a:pPr>
            <a:r>
              <a:rPr lang="en-US" sz="1200" b="1" dirty="0">
                <a:solidFill>
                  <a:srgbClr val="3F3F3F"/>
                </a:solidFill>
                <a:latin typeface="Roboto Light"/>
                <a:ea typeface="Roboto Light"/>
                <a:cs typeface="Roboto Light"/>
                <a:sym typeface="Roboto Light"/>
              </a:rPr>
              <a:t>Pivot the dataset to create a user-item matrix where rows represent users and columns represent products. The values in the matrix are the normalized ratings.</a:t>
            </a:r>
          </a:p>
        </p:txBody>
      </p:sp>
      <p:sp>
        <p:nvSpPr>
          <p:cNvPr id="38" name="Google Shape;3787;p139">
            <a:extLst>
              <a:ext uri="{FF2B5EF4-FFF2-40B4-BE49-F238E27FC236}">
                <a16:creationId xmlns:a16="http://schemas.microsoft.com/office/drawing/2014/main" id="{345C30B2-154F-8B44-1F1A-3445146BA758}"/>
              </a:ext>
            </a:extLst>
          </p:cNvPr>
          <p:cNvSpPr/>
          <p:nvPr/>
        </p:nvSpPr>
        <p:spPr>
          <a:xfrm>
            <a:off x="7971592" y="3198338"/>
            <a:ext cx="4088971" cy="888907"/>
          </a:xfrm>
          <a:prstGeom prst="rect">
            <a:avLst/>
          </a:prstGeom>
          <a:solidFill>
            <a:srgbClr val="F2F2F2"/>
          </a:solidFill>
          <a:ln>
            <a:noFill/>
          </a:ln>
        </p:spPr>
        <p:txBody>
          <a:bodyPr spcFirstLastPara="1" wrap="square" lIns="91425" tIns="45700" rIns="91425" bIns="45700" anchor="t" anchorCtr="0">
            <a:noAutofit/>
          </a:bodyPr>
          <a:lstStyle/>
          <a:p>
            <a:pPr>
              <a:lnSpc>
                <a:spcPct val="150000"/>
              </a:lnSpc>
              <a:buClr>
                <a:srgbClr val="3F3F3F"/>
              </a:buClr>
              <a:buSzPts val="1100"/>
            </a:pPr>
            <a:r>
              <a:rPr lang="en-US" sz="1200" b="1" u="sng" dirty="0">
                <a:solidFill>
                  <a:schemeClr val="tx2"/>
                </a:solidFill>
                <a:latin typeface="Roboto Light"/>
                <a:ea typeface="Roboto Light"/>
                <a:cs typeface="Roboto Light"/>
                <a:sym typeface="Roboto Light"/>
              </a:rPr>
              <a:t>Cosine Similarity Calculation:</a:t>
            </a:r>
          </a:p>
          <a:p>
            <a:pPr>
              <a:lnSpc>
                <a:spcPct val="150000"/>
              </a:lnSpc>
              <a:buClr>
                <a:srgbClr val="3F3F3F"/>
              </a:buClr>
              <a:buSzPts val="1100"/>
            </a:pPr>
            <a:r>
              <a:rPr lang="en-US" sz="1200" b="1" dirty="0">
                <a:solidFill>
                  <a:srgbClr val="3F3F3F"/>
                </a:solidFill>
                <a:latin typeface="Roboto Light"/>
                <a:ea typeface="Roboto Light"/>
                <a:cs typeface="Roboto Light"/>
                <a:sym typeface="Roboto Light"/>
              </a:rPr>
              <a:t>Compute the cosine similarity between users to identify how similar they are based on their product ratings.</a:t>
            </a:r>
          </a:p>
        </p:txBody>
      </p:sp>
      <p:cxnSp>
        <p:nvCxnSpPr>
          <p:cNvPr id="40" name="Straight Connector 39">
            <a:extLst>
              <a:ext uri="{FF2B5EF4-FFF2-40B4-BE49-F238E27FC236}">
                <a16:creationId xmlns:a16="http://schemas.microsoft.com/office/drawing/2014/main" id="{07EFECB2-B1B2-5409-DFA0-0AA69B61071F}"/>
              </a:ext>
            </a:extLst>
          </p:cNvPr>
          <p:cNvCxnSpPr>
            <a:cxnSpLocks/>
          </p:cNvCxnSpPr>
          <p:nvPr/>
        </p:nvCxnSpPr>
        <p:spPr>
          <a:xfrm>
            <a:off x="6584403" y="6490529"/>
            <a:ext cx="1422886" cy="0"/>
          </a:xfrm>
          <a:prstGeom prst="line">
            <a:avLst/>
          </a:prstGeom>
          <a:ln w="12700" cap="rnd" cmpd="sng">
            <a:solidFill>
              <a:schemeClr val="tx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Google Shape;3787;p139">
            <a:extLst>
              <a:ext uri="{FF2B5EF4-FFF2-40B4-BE49-F238E27FC236}">
                <a16:creationId xmlns:a16="http://schemas.microsoft.com/office/drawing/2014/main" id="{5D177A73-2608-0ED0-0B16-1FF77300FEC9}"/>
              </a:ext>
            </a:extLst>
          </p:cNvPr>
          <p:cNvSpPr/>
          <p:nvPr/>
        </p:nvSpPr>
        <p:spPr>
          <a:xfrm>
            <a:off x="7971592" y="4435595"/>
            <a:ext cx="4088967" cy="1427185"/>
          </a:xfrm>
          <a:prstGeom prst="rect">
            <a:avLst/>
          </a:prstGeom>
          <a:solidFill>
            <a:srgbClr val="F2F2F2"/>
          </a:solidFill>
          <a:ln>
            <a:noFill/>
          </a:ln>
        </p:spPr>
        <p:txBody>
          <a:bodyPr spcFirstLastPara="1" wrap="square" lIns="91425" tIns="45700" rIns="91425" bIns="45700" anchor="t" anchorCtr="0">
            <a:noAutofit/>
          </a:bodyPr>
          <a:lstStyle/>
          <a:p>
            <a:pPr>
              <a:lnSpc>
                <a:spcPct val="150000"/>
              </a:lnSpc>
              <a:buClr>
                <a:srgbClr val="3F3F3F"/>
              </a:buClr>
              <a:buSzPts val="1100"/>
            </a:pPr>
            <a:r>
              <a:rPr lang="en-US" sz="1200" b="1" u="sng" dirty="0">
                <a:solidFill>
                  <a:schemeClr val="tx2"/>
                </a:solidFill>
                <a:latin typeface="Roboto Light"/>
                <a:ea typeface="Roboto Light"/>
                <a:cs typeface="Roboto Light"/>
                <a:sym typeface="Roboto Light"/>
              </a:rPr>
              <a:t>Recommendations Generation:</a:t>
            </a:r>
          </a:p>
          <a:p>
            <a:pPr>
              <a:lnSpc>
                <a:spcPct val="150000"/>
              </a:lnSpc>
              <a:buClr>
                <a:srgbClr val="3F3F3F"/>
              </a:buClr>
              <a:buSzPts val="1100"/>
            </a:pPr>
            <a:r>
              <a:rPr lang="en-US" sz="1200" b="1" dirty="0">
                <a:solidFill>
                  <a:srgbClr val="3F3F3F"/>
                </a:solidFill>
                <a:latin typeface="Roboto Light"/>
                <a:ea typeface="Roboto Light"/>
                <a:cs typeface="Roboto Light"/>
                <a:sym typeface="Roboto Light"/>
              </a:rPr>
              <a:t>Recommend products to the user based on the products rated highly by the top similar users, ensuring the recommended products are ones the current user has not interacted with.</a:t>
            </a:r>
          </a:p>
        </p:txBody>
      </p:sp>
      <p:sp>
        <p:nvSpPr>
          <p:cNvPr id="42" name="Google Shape;3787;p139">
            <a:extLst>
              <a:ext uri="{FF2B5EF4-FFF2-40B4-BE49-F238E27FC236}">
                <a16:creationId xmlns:a16="http://schemas.microsoft.com/office/drawing/2014/main" id="{6CFF6A71-5B4E-8B2A-C0DF-2E48AD6075EC}"/>
              </a:ext>
            </a:extLst>
          </p:cNvPr>
          <p:cNvSpPr/>
          <p:nvPr/>
        </p:nvSpPr>
        <p:spPr>
          <a:xfrm>
            <a:off x="7971592" y="5963921"/>
            <a:ext cx="4088965" cy="883816"/>
          </a:xfrm>
          <a:prstGeom prst="rect">
            <a:avLst/>
          </a:prstGeom>
          <a:solidFill>
            <a:srgbClr val="F2F2F2"/>
          </a:solidFill>
          <a:ln>
            <a:noFill/>
          </a:ln>
        </p:spPr>
        <p:txBody>
          <a:bodyPr spcFirstLastPara="1" wrap="square" lIns="91425" tIns="45700" rIns="91425" bIns="45700" anchor="t" anchorCtr="0">
            <a:noAutofit/>
          </a:bodyPr>
          <a:lstStyle/>
          <a:p>
            <a:pPr>
              <a:lnSpc>
                <a:spcPct val="150000"/>
              </a:lnSpc>
              <a:buClr>
                <a:srgbClr val="3F3F3F"/>
              </a:buClr>
              <a:buSzPts val="1100"/>
            </a:pPr>
            <a:r>
              <a:rPr lang="en-US" sz="1200" b="1" u="sng" dirty="0">
                <a:solidFill>
                  <a:schemeClr val="tx2"/>
                </a:solidFill>
                <a:latin typeface="Roboto Light"/>
                <a:ea typeface="Roboto Light"/>
                <a:cs typeface="Roboto Light"/>
                <a:sym typeface="Roboto Light"/>
              </a:rPr>
              <a:t>Top Similar Users Identification:</a:t>
            </a:r>
          </a:p>
          <a:p>
            <a:pPr>
              <a:lnSpc>
                <a:spcPct val="150000"/>
              </a:lnSpc>
              <a:buClr>
                <a:srgbClr val="3F3F3F"/>
              </a:buClr>
              <a:buSzPts val="1100"/>
            </a:pPr>
            <a:r>
              <a:rPr lang="en-US" sz="1200" b="1" dirty="0">
                <a:solidFill>
                  <a:srgbClr val="3F3F3F"/>
                </a:solidFill>
                <a:latin typeface="Roboto Light"/>
                <a:ea typeface="Roboto Light"/>
                <a:cs typeface="Roboto Light"/>
                <a:sym typeface="Roboto Light"/>
              </a:rPr>
              <a:t>For a given user, find the top 5 most similar users by sorting the cosine similarity scores in descending order.</a:t>
            </a:r>
          </a:p>
        </p:txBody>
      </p:sp>
      <p:pic>
        <p:nvPicPr>
          <p:cNvPr id="43" name="Google Shape;248;p7">
            <a:extLst>
              <a:ext uri="{FF2B5EF4-FFF2-40B4-BE49-F238E27FC236}">
                <a16:creationId xmlns:a16="http://schemas.microsoft.com/office/drawing/2014/main" id="{9E18F5C1-C804-811F-5A1E-86A9571D16A6}"/>
              </a:ext>
            </a:extLst>
          </p:cNvPr>
          <p:cNvPicPr preferRelativeResize="0"/>
          <p:nvPr/>
        </p:nvPicPr>
        <p:blipFill rotWithShape="1">
          <a:blip r:embed="rId6">
            <a:alphaModFix/>
          </a:blip>
          <a:srcRect/>
          <a:stretch/>
        </p:blipFill>
        <p:spPr>
          <a:xfrm>
            <a:off x="2376616" y="332317"/>
            <a:ext cx="304800" cy="495300"/>
          </a:xfrm>
          <a:prstGeom prst="rect">
            <a:avLst/>
          </a:prstGeom>
          <a:noFill/>
          <a:ln>
            <a:noFill/>
          </a:ln>
        </p:spPr>
      </p:pic>
    </p:spTree>
    <p:extLst>
      <p:ext uri="{BB962C8B-B14F-4D97-AF65-F5344CB8AC3E}">
        <p14:creationId xmlns:p14="http://schemas.microsoft.com/office/powerpoint/2010/main" val="322164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dissolv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dissolve">
                                      <p:cBhvr>
                                        <p:cTn id="28" dur="500"/>
                                        <p:tgtEl>
                                          <p:spTgt spid="28"/>
                                        </p:tgtEl>
                                      </p:cBhvr>
                                    </p:animEffect>
                                  </p:childTnLst>
                                </p:cTn>
                              </p:par>
                              <p:par>
                                <p:cTn id="29" presetID="3" presetClass="entr" presetSubtype="1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par>
                                <p:cTn id="32" presetID="3" presetClass="entr" presetSubtype="1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linds(horizontal)">
                                      <p:cBhvr>
                                        <p:cTn id="34" dur="500"/>
                                        <p:tgtEl>
                                          <p:spTgt spid="32"/>
                                        </p:tgtEl>
                                      </p:cBhvr>
                                    </p:animEffect>
                                  </p:childTnLst>
                                </p:cTn>
                              </p:par>
                              <p:par>
                                <p:cTn id="35" presetID="3" presetClass="entr" presetSubtype="1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blinds(horizontal)">
                                      <p:cBhvr>
                                        <p:cTn id="37" dur="500"/>
                                        <p:tgtEl>
                                          <p:spTgt spid="34"/>
                                        </p:tgtEl>
                                      </p:cBhvr>
                                    </p:animEffect>
                                  </p:childTnLst>
                                </p:cTn>
                              </p:par>
                              <p:par>
                                <p:cTn id="38" presetID="3" presetClass="entr" presetSubtype="1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blinds(horizontal)">
                                      <p:cBhvr>
                                        <p:cTn id="40" dur="500"/>
                                        <p:tgtEl>
                                          <p:spTgt spid="35"/>
                                        </p:tgtEl>
                                      </p:cBhvr>
                                    </p:animEffect>
                                  </p:childTnLst>
                                </p:cTn>
                              </p:par>
                              <p:par>
                                <p:cTn id="41" presetID="3" presetClass="entr" presetSubtype="1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blinds(horizontal)">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dissolve">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dissolve">
                                      <p:cBhvr>
                                        <p:cTn id="53" dur="500"/>
                                        <p:tgtEl>
                                          <p:spTgt spid="38"/>
                                        </p:tgtEl>
                                      </p:cBhvr>
                                    </p:animEffect>
                                  </p:childTnLst>
                                </p:cTn>
                              </p:par>
                              <p:par>
                                <p:cTn id="54" presetID="3" presetClass="entr" presetSubtype="10" fill="hold" nodeType="with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blinds(horizontal)">
                                      <p:cBhvr>
                                        <p:cTn id="56" dur="5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dissolve">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dissolve">
                                      <p:cBhvr>
                                        <p:cTn id="6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37" grpId="0" animBg="1"/>
      <p:bldP spid="38"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281230"/>
            <a:ext cx="11367488" cy="677108"/>
          </a:xfrm>
          <a:prstGeom prst="rect">
            <a:avLst/>
          </a:prstGeom>
        </p:spPr>
        <p:txBody>
          <a:bodyPr wrap="square" lIns="0" tIns="0" rIns="0" bIns="0" rtlCol="0" anchor="t">
            <a:spAutoFit/>
          </a:bodyPr>
          <a:lstStyle/>
          <a:p>
            <a:pPr defTabSz="609630"/>
            <a:r>
              <a:rPr lang="en-US" sz="2200" spc="300" dirty="0">
                <a:solidFill>
                  <a:srgbClr val="FFFFFF"/>
                </a:solidFill>
                <a:latin typeface="Poppins" pitchFamily="2" charset="77"/>
                <a:cs typeface="Poppins" pitchFamily="2" charset="77"/>
              </a:rPr>
              <a:t>FINAL MODEL: </a:t>
            </a:r>
          </a:p>
          <a:p>
            <a:pPr defTabSz="609630"/>
            <a:r>
              <a:rPr lang="en-US" sz="2200" spc="300" dirty="0">
                <a:solidFill>
                  <a:srgbClr val="FFFFFF"/>
                </a:solidFill>
                <a:latin typeface="Poppins" pitchFamily="2" charset="77"/>
                <a:cs typeface="Poppins" pitchFamily="2" charset="77"/>
              </a:rPr>
              <a:t>Collaborative Filtering - Cosine Similarities between Users</a:t>
            </a:r>
          </a:p>
        </p:txBody>
      </p:sp>
      <p:pic>
        <p:nvPicPr>
          <p:cNvPr id="3" name="Picture 2" descr="Logos and Identity Elements | UChicago Creative 2023">
            <a:extLst>
              <a:ext uri="{FF2B5EF4-FFF2-40B4-BE49-F238E27FC236}">
                <a16:creationId xmlns:a16="http://schemas.microsoft.com/office/drawing/2014/main" id="{3C143827-F57E-59C2-72A9-990871EB03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pic>
        <p:nvPicPr>
          <p:cNvPr id="43" name="Google Shape;248;p7">
            <a:extLst>
              <a:ext uri="{FF2B5EF4-FFF2-40B4-BE49-F238E27FC236}">
                <a16:creationId xmlns:a16="http://schemas.microsoft.com/office/drawing/2014/main" id="{9E18F5C1-C804-811F-5A1E-86A9571D16A6}"/>
              </a:ext>
            </a:extLst>
          </p:cNvPr>
          <p:cNvPicPr preferRelativeResize="0"/>
          <p:nvPr/>
        </p:nvPicPr>
        <p:blipFill rotWithShape="1">
          <a:blip r:embed="rId6">
            <a:alphaModFix/>
          </a:blip>
          <a:srcRect/>
          <a:stretch/>
        </p:blipFill>
        <p:spPr>
          <a:xfrm>
            <a:off x="2376616" y="146964"/>
            <a:ext cx="304800" cy="495300"/>
          </a:xfrm>
          <a:prstGeom prst="rect">
            <a:avLst/>
          </a:prstGeom>
          <a:noFill/>
          <a:ln>
            <a:noFill/>
          </a:ln>
        </p:spPr>
      </p:pic>
      <p:grpSp>
        <p:nvGrpSpPr>
          <p:cNvPr id="5" name="Google Shape;925;p23">
            <a:extLst>
              <a:ext uri="{FF2B5EF4-FFF2-40B4-BE49-F238E27FC236}">
                <a16:creationId xmlns:a16="http://schemas.microsoft.com/office/drawing/2014/main" id="{5AF34EC0-60A0-EAED-076D-828EB9587327}"/>
              </a:ext>
            </a:extLst>
          </p:cNvPr>
          <p:cNvGrpSpPr/>
          <p:nvPr/>
        </p:nvGrpSpPr>
        <p:grpSpPr>
          <a:xfrm>
            <a:off x="2681416" y="1329685"/>
            <a:ext cx="7023809" cy="605694"/>
            <a:chOff x="200030" y="206269"/>
            <a:chExt cx="7023809" cy="605694"/>
          </a:xfrm>
        </p:grpSpPr>
        <p:sp>
          <p:nvSpPr>
            <p:cNvPr id="6" name="Google Shape;926;p23">
              <a:extLst>
                <a:ext uri="{FF2B5EF4-FFF2-40B4-BE49-F238E27FC236}">
                  <a16:creationId xmlns:a16="http://schemas.microsoft.com/office/drawing/2014/main" id="{76C79CEA-5276-95AC-51C6-3B0C05E11E36}"/>
                </a:ext>
              </a:extLst>
            </p:cNvPr>
            <p:cNvSpPr txBox="1"/>
            <p:nvPr/>
          </p:nvSpPr>
          <p:spPr>
            <a:xfrm>
              <a:off x="200030" y="206269"/>
              <a:ext cx="7023809"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dirty="0">
                  <a:solidFill>
                    <a:srgbClr val="00336C"/>
                  </a:solidFill>
                  <a:latin typeface="Roboto"/>
                  <a:ea typeface="Roboto"/>
                  <a:cs typeface="Roboto"/>
                  <a:sym typeface="Roboto"/>
                </a:rPr>
                <a:t>EXPLANATION OF RECOMMENDATION MODEL</a:t>
              </a:r>
              <a:endParaRPr lang="en-US" sz="2000" dirty="0">
                <a:solidFill>
                  <a:srgbClr val="00336C"/>
                </a:solidFill>
              </a:endParaRPr>
            </a:p>
          </p:txBody>
        </p:sp>
        <p:cxnSp>
          <p:nvCxnSpPr>
            <p:cNvPr id="7" name="Google Shape;927;p23">
              <a:extLst>
                <a:ext uri="{FF2B5EF4-FFF2-40B4-BE49-F238E27FC236}">
                  <a16:creationId xmlns:a16="http://schemas.microsoft.com/office/drawing/2014/main" id="{843BA015-0905-121E-2004-9C0F4303C7EE}"/>
                </a:ext>
              </a:extLst>
            </p:cNvPr>
            <p:cNvCxnSpPr/>
            <p:nvPr/>
          </p:nvCxnSpPr>
          <p:spPr>
            <a:xfrm>
              <a:off x="2790476" y="574970"/>
              <a:ext cx="1760994" cy="0"/>
            </a:xfrm>
            <a:prstGeom prst="straightConnector1">
              <a:avLst/>
            </a:prstGeom>
            <a:noFill/>
            <a:ln w="57150" cap="rnd" cmpd="sng">
              <a:solidFill>
                <a:srgbClr val="28BBC4"/>
              </a:solidFill>
              <a:prstDash val="solid"/>
              <a:miter lim="800000"/>
              <a:headEnd type="none" w="sm" len="sm"/>
              <a:tailEnd type="none" w="sm" len="sm"/>
            </a:ln>
          </p:spPr>
        </p:cxnSp>
      </p:grpSp>
      <p:sp>
        <p:nvSpPr>
          <p:cNvPr id="8" name="Google Shape;1037;p19">
            <a:extLst>
              <a:ext uri="{FF2B5EF4-FFF2-40B4-BE49-F238E27FC236}">
                <a16:creationId xmlns:a16="http://schemas.microsoft.com/office/drawing/2014/main" id="{2BEDEC4D-3AA6-9A34-9B3A-E769143492D7}"/>
              </a:ext>
            </a:extLst>
          </p:cNvPr>
          <p:cNvSpPr/>
          <p:nvPr/>
        </p:nvSpPr>
        <p:spPr>
          <a:xfrm>
            <a:off x="101171" y="2094879"/>
            <a:ext cx="2583009" cy="4458320"/>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 name="Oval 8">
            <a:extLst>
              <a:ext uri="{FF2B5EF4-FFF2-40B4-BE49-F238E27FC236}">
                <a16:creationId xmlns:a16="http://schemas.microsoft.com/office/drawing/2014/main" id="{DACCC887-8C99-89B0-EFF7-35CE1483A62B}"/>
              </a:ext>
            </a:extLst>
          </p:cNvPr>
          <p:cNvSpPr/>
          <p:nvPr/>
        </p:nvSpPr>
        <p:spPr>
          <a:xfrm>
            <a:off x="-2933" y="1897637"/>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cxnSp>
        <p:nvCxnSpPr>
          <p:cNvPr id="12" name="Straight Connector 11">
            <a:extLst>
              <a:ext uri="{FF2B5EF4-FFF2-40B4-BE49-F238E27FC236}">
                <a16:creationId xmlns:a16="http://schemas.microsoft.com/office/drawing/2014/main" id="{5E5B32C2-40CE-D145-9430-5C0F5A9685DE}"/>
              </a:ext>
            </a:extLst>
          </p:cNvPr>
          <p:cNvCxnSpPr/>
          <p:nvPr/>
        </p:nvCxnSpPr>
        <p:spPr>
          <a:xfrm>
            <a:off x="581172" y="2505803"/>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14036C-01E2-AE52-09E2-5BAB2FCEB346}"/>
              </a:ext>
            </a:extLst>
          </p:cNvPr>
          <p:cNvSpPr txBox="1"/>
          <p:nvPr/>
        </p:nvSpPr>
        <p:spPr>
          <a:xfrm>
            <a:off x="680058" y="2119503"/>
            <a:ext cx="1781257" cy="307777"/>
          </a:xfrm>
          <a:prstGeom prst="rect">
            <a:avLst/>
          </a:prstGeom>
          <a:noFill/>
        </p:spPr>
        <p:txBody>
          <a:bodyPr wrap="none" rtlCol="0">
            <a:spAutoFit/>
          </a:bodyPr>
          <a:lstStyle/>
          <a:p>
            <a:r>
              <a:rPr lang="en-US" sz="1400" dirty="0">
                <a:solidFill>
                  <a:schemeClr val="bg1"/>
                </a:solidFill>
                <a:latin typeface="Poppins" pitchFamily="2" charset="77"/>
                <a:cs typeface="Poppins" pitchFamily="2" charset="77"/>
              </a:rPr>
              <a:t>Input Parameters</a:t>
            </a:r>
          </a:p>
        </p:txBody>
      </p:sp>
      <p:sp>
        <p:nvSpPr>
          <p:cNvPr id="14" name="Google Shape;695;p12">
            <a:extLst>
              <a:ext uri="{FF2B5EF4-FFF2-40B4-BE49-F238E27FC236}">
                <a16:creationId xmlns:a16="http://schemas.microsoft.com/office/drawing/2014/main" id="{5DB2227D-8554-42D1-1EAC-B239119730C7}"/>
              </a:ext>
            </a:extLst>
          </p:cNvPr>
          <p:cNvSpPr/>
          <p:nvPr/>
        </p:nvSpPr>
        <p:spPr>
          <a:xfrm>
            <a:off x="234371" y="2916728"/>
            <a:ext cx="2418300" cy="3460623"/>
          </a:xfrm>
          <a:prstGeom prst="rect">
            <a:avLst/>
          </a:prstGeom>
          <a:noFill/>
          <a:ln>
            <a:noFill/>
          </a:ln>
        </p:spPr>
        <p:txBody>
          <a:bodyPr spcFirstLastPara="1" wrap="square" lIns="121900" tIns="60925" rIns="121900" bIns="60925" anchor="ctr" anchorCtr="0">
            <a:noAutofit/>
          </a:bodyPr>
          <a:lstStyle/>
          <a:p>
            <a:pPr marL="285750" lvl="0" indent="-285750">
              <a:lnSpc>
                <a:spcPct val="150000"/>
              </a:lnSpc>
              <a:buClr>
                <a:schemeClr val="bg1"/>
              </a:buClr>
              <a:buSzPts val="1600"/>
              <a:buFont typeface="Arial" panose="020B0604020202020204" pitchFamily="34" charset="0"/>
              <a:buChar char="•"/>
            </a:pPr>
            <a:r>
              <a:rPr lang="en-US" sz="1100" dirty="0" err="1">
                <a:solidFill>
                  <a:schemeClr val="bg1"/>
                </a:solidFill>
                <a:latin typeface="Poppins" pitchFamily="2" charset="77"/>
                <a:ea typeface="Arial"/>
                <a:cs typeface="Poppins" pitchFamily="2" charset="77"/>
                <a:sym typeface="Arial"/>
              </a:rPr>
              <a:t>user_id</a:t>
            </a:r>
            <a:r>
              <a:rPr lang="en-US" sz="1100" dirty="0">
                <a:solidFill>
                  <a:schemeClr val="bg1"/>
                </a:solidFill>
                <a:latin typeface="Poppins" pitchFamily="2" charset="77"/>
                <a:ea typeface="Arial"/>
                <a:cs typeface="Poppins" pitchFamily="2" charset="77"/>
                <a:sym typeface="Arial"/>
              </a:rPr>
              <a:t>: The target user for whom we want to recommend products.</a:t>
            </a:r>
          </a:p>
          <a:p>
            <a:pPr marL="285750" lvl="0" indent="-285750">
              <a:lnSpc>
                <a:spcPct val="150000"/>
              </a:lnSpc>
              <a:buClr>
                <a:schemeClr val="bg1"/>
              </a:buClr>
              <a:buSzPts val="1600"/>
              <a:buFont typeface="Arial" panose="020B0604020202020204" pitchFamily="34" charset="0"/>
              <a:buChar char="•"/>
            </a:pPr>
            <a:r>
              <a:rPr lang="en-US" sz="1100" dirty="0" err="1">
                <a:solidFill>
                  <a:schemeClr val="bg1"/>
                </a:solidFill>
                <a:latin typeface="Poppins" pitchFamily="2" charset="77"/>
                <a:ea typeface="Arial"/>
                <a:cs typeface="Poppins" pitchFamily="2" charset="77"/>
                <a:sym typeface="Arial"/>
              </a:rPr>
              <a:t>similar_users</a:t>
            </a:r>
            <a:r>
              <a:rPr lang="en-US" sz="1100" dirty="0">
                <a:solidFill>
                  <a:schemeClr val="bg1"/>
                </a:solidFill>
                <a:latin typeface="Poppins" pitchFamily="2" charset="77"/>
                <a:ea typeface="Arial"/>
                <a:cs typeface="Poppins" pitchFamily="2" charset="77"/>
                <a:sym typeface="Arial"/>
              </a:rPr>
              <a:t>: The top 5 similar users to the target user.</a:t>
            </a:r>
          </a:p>
          <a:p>
            <a:pPr marL="285750" lvl="0" indent="-285750">
              <a:lnSpc>
                <a:spcPct val="150000"/>
              </a:lnSpc>
              <a:buClr>
                <a:schemeClr val="bg1"/>
              </a:buClr>
              <a:buSzPts val="1600"/>
              <a:buFont typeface="Arial" panose="020B0604020202020204" pitchFamily="34" charset="0"/>
              <a:buChar char="•"/>
            </a:pPr>
            <a:r>
              <a:rPr lang="en-US" sz="1100" dirty="0" err="1">
                <a:solidFill>
                  <a:schemeClr val="bg1"/>
                </a:solidFill>
                <a:latin typeface="Poppins" pitchFamily="2" charset="77"/>
                <a:ea typeface="Arial"/>
                <a:cs typeface="Poppins" pitchFamily="2" charset="77"/>
                <a:sym typeface="Arial"/>
              </a:rPr>
              <a:t>similarity_table</a:t>
            </a:r>
            <a:r>
              <a:rPr lang="en-US" sz="1100" dirty="0">
                <a:solidFill>
                  <a:schemeClr val="bg1"/>
                </a:solidFill>
                <a:latin typeface="Poppins" pitchFamily="2" charset="77"/>
                <a:ea typeface="Arial"/>
                <a:cs typeface="Poppins" pitchFamily="2" charset="77"/>
                <a:sym typeface="Arial"/>
              </a:rPr>
              <a:t>: The user-item matrix with normalized ratings.</a:t>
            </a:r>
          </a:p>
          <a:p>
            <a:pPr marL="285750" lvl="0" indent="-285750">
              <a:lnSpc>
                <a:spcPct val="150000"/>
              </a:lnSpc>
              <a:buClr>
                <a:schemeClr val="bg1"/>
              </a:buClr>
              <a:buSzPts val="1600"/>
              <a:buFont typeface="Arial" panose="020B0604020202020204" pitchFamily="34" charset="0"/>
              <a:buChar char="•"/>
            </a:pPr>
            <a:r>
              <a:rPr lang="en-US" sz="1100" dirty="0" err="1">
                <a:solidFill>
                  <a:schemeClr val="bg1"/>
                </a:solidFill>
                <a:latin typeface="Poppins" pitchFamily="2" charset="77"/>
                <a:ea typeface="Arial"/>
                <a:cs typeface="Poppins" pitchFamily="2" charset="77"/>
                <a:sym typeface="Arial"/>
              </a:rPr>
              <a:t>top_recommendations</a:t>
            </a:r>
            <a:r>
              <a:rPr lang="en-US" sz="1100" dirty="0">
                <a:solidFill>
                  <a:schemeClr val="bg1"/>
                </a:solidFill>
                <a:latin typeface="Poppins" pitchFamily="2" charset="77"/>
                <a:ea typeface="Arial"/>
                <a:cs typeface="Poppins" pitchFamily="2" charset="77"/>
                <a:sym typeface="Arial"/>
              </a:rPr>
              <a:t>: The number of top product recommendations to return (default is 5).</a:t>
            </a:r>
            <a:endParaRPr sz="1100" i="0" u="none" strike="noStrike" cap="none" dirty="0">
              <a:solidFill>
                <a:schemeClr val="bg1"/>
              </a:solidFill>
              <a:latin typeface="Poppins" pitchFamily="2" charset="77"/>
              <a:ea typeface="Arial"/>
              <a:cs typeface="Poppins" pitchFamily="2" charset="77"/>
              <a:sym typeface="Arial"/>
            </a:endParaRPr>
          </a:p>
        </p:txBody>
      </p:sp>
      <p:sp>
        <p:nvSpPr>
          <p:cNvPr id="50" name="Google Shape;3800;p139">
            <a:extLst>
              <a:ext uri="{FF2B5EF4-FFF2-40B4-BE49-F238E27FC236}">
                <a16:creationId xmlns:a16="http://schemas.microsoft.com/office/drawing/2014/main" id="{50776852-2CE9-9E8E-E4B7-483B69EA9846}"/>
              </a:ext>
            </a:extLst>
          </p:cNvPr>
          <p:cNvSpPr/>
          <p:nvPr/>
        </p:nvSpPr>
        <p:spPr>
          <a:xfrm>
            <a:off x="252681" y="2152051"/>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i="0" u="none" strike="noStrike" cap="none" dirty="0">
                <a:solidFill>
                  <a:schemeClr val="accent6"/>
                </a:solidFill>
                <a:latin typeface="Calibri"/>
                <a:ea typeface="Calibri"/>
                <a:cs typeface="Calibri"/>
                <a:sym typeface="Calibri"/>
              </a:rPr>
              <a:t>1</a:t>
            </a:r>
            <a:endParaRPr dirty="0">
              <a:solidFill>
                <a:schemeClr val="accent6"/>
              </a:solidFill>
            </a:endParaRPr>
          </a:p>
        </p:txBody>
      </p:sp>
      <p:sp>
        <p:nvSpPr>
          <p:cNvPr id="51" name="Google Shape;1037;p19">
            <a:extLst>
              <a:ext uri="{FF2B5EF4-FFF2-40B4-BE49-F238E27FC236}">
                <a16:creationId xmlns:a16="http://schemas.microsoft.com/office/drawing/2014/main" id="{2526DA0A-1E23-8363-FC3C-3FC7F1E45957}"/>
              </a:ext>
            </a:extLst>
          </p:cNvPr>
          <p:cNvSpPr/>
          <p:nvPr/>
        </p:nvSpPr>
        <p:spPr>
          <a:xfrm>
            <a:off x="3209279" y="2118325"/>
            <a:ext cx="2583009" cy="4364531"/>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2" name="Oval 51">
            <a:extLst>
              <a:ext uri="{FF2B5EF4-FFF2-40B4-BE49-F238E27FC236}">
                <a16:creationId xmlns:a16="http://schemas.microsoft.com/office/drawing/2014/main" id="{1A8A3D40-3FAC-9452-0E8F-16376D601533}"/>
              </a:ext>
            </a:extLst>
          </p:cNvPr>
          <p:cNvSpPr/>
          <p:nvPr/>
        </p:nvSpPr>
        <p:spPr>
          <a:xfrm>
            <a:off x="3116898" y="1897637"/>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cxnSp>
        <p:nvCxnSpPr>
          <p:cNvPr id="53" name="Straight Connector 52">
            <a:extLst>
              <a:ext uri="{FF2B5EF4-FFF2-40B4-BE49-F238E27FC236}">
                <a16:creationId xmlns:a16="http://schemas.microsoft.com/office/drawing/2014/main" id="{E525B401-D953-4D84-932C-1630A86C5E4D}"/>
              </a:ext>
            </a:extLst>
          </p:cNvPr>
          <p:cNvCxnSpPr/>
          <p:nvPr/>
        </p:nvCxnSpPr>
        <p:spPr>
          <a:xfrm>
            <a:off x="3689280" y="2529249"/>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FF7431C-57E9-040E-10AB-81ABF878CA88}"/>
              </a:ext>
            </a:extLst>
          </p:cNvPr>
          <p:cNvSpPr txBox="1"/>
          <p:nvPr/>
        </p:nvSpPr>
        <p:spPr>
          <a:xfrm>
            <a:off x="3788166" y="2142949"/>
            <a:ext cx="1718740" cy="307777"/>
          </a:xfrm>
          <a:prstGeom prst="rect">
            <a:avLst/>
          </a:prstGeom>
          <a:noFill/>
        </p:spPr>
        <p:txBody>
          <a:bodyPr wrap="none" rtlCol="0">
            <a:spAutoFit/>
          </a:bodyPr>
          <a:lstStyle/>
          <a:p>
            <a:r>
              <a:rPr lang="en-US" sz="1400" dirty="0">
                <a:solidFill>
                  <a:schemeClr val="bg1"/>
                </a:solidFill>
                <a:latin typeface="Poppins" pitchFamily="2" charset="77"/>
                <a:cs typeface="Poppins" pitchFamily="2" charset="77"/>
              </a:rPr>
              <a:t>User-Item Matrix </a:t>
            </a:r>
          </a:p>
        </p:txBody>
      </p:sp>
      <p:sp>
        <p:nvSpPr>
          <p:cNvPr id="55" name="Google Shape;695;p12">
            <a:extLst>
              <a:ext uri="{FF2B5EF4-FFF2-40B4-BE49-F238E27FC236}">
                <a16:creationId xmlns:a16="http://schemas.microsoft.com/office/drawing/2014/main" id="{3680CCDD-F409-2C94-CEAD-9CDB1EF4E94B}"/>
              </a:ext>
            </a:extLst>
          </p:cNvPr>
          <p:cNvSpPr/>
          <p:nvPr/>
        </p:nvSpPr>
        <p:spPr>
          <a:xfrm>
            <a:off x="3272141" y="2869836"/>
            <a:ext cx="2418300" cy="3460623"/>
          </a:xfrm>
          <a:prstGeom prst="rect">
            <a:avLst/>
          </a:prstGeom>
          <a:noFill/>
          <a:ln>
            <a:noFill/>
          </a:ln>
        </p:spPr>
        <p:txBody>
          <a:bodyPr spcFirstLastPara="1" wrap="square" lIns="121900" tIns="60925" rIns="121900" bIns="60925" anchor="ctr" anchorCtr="0">
            <a:noAutofit/>
          </a:bodyPr>
          <a:lstStyle/>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This step extracts data for products rated by the users who are similar to the target user. This helps us understand what products similar users are engaging with.</a:t>
            </a:r>
          </a:p>
          <a:p>
            <a:pPr lvl="0">
              <a:lnSpc>
                <a:spcPct val="150000"/>
              </a:lnSpc>
              <a:buClr>
                <a:schemeClr val="bg1"/>
              </a:buClr>
              <a:buSzPts val="1600"/>
            </a:pPr>
            <a:endParaRPr lang="en-US" sz="1100" dirty="0">
              <a:solidFill>
                <a:schemeClr val="bg1"/>
              </a:solidFill>
              <a:latin typeface="Poppins" pitchFamily="2" charset="77"/>
              <a:ea typeface="Arial"/>
              <a:cs typeface="Poppins" pitchFamily="2" charset="77"/>
              <a:sym typeface="Arial"/>
            </a:endParaRPr>
          </a:p>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Filters the user-item matrix to include only the similar users. This ensures we're working with the right subset of data.</a:t>
            </a:r>
            <a:endParaRPr sz="1100" i="0" u="none" strike="noStrike" cap="none" dirty="0">
              <a:solidFill>
                <a:schemeClr val="bg1"/>
              </a:solidFill>
              <a:latin typeface="Poppins" pitchFamily="2" charset="77"/>
              <a:ea typeface="Arial"/>
              <a:cs typeface="Poppins" pitchFamily="2" charset="77"/>
              <a:sym typeface="Arial"/>
            </a:endParaRPr>
          </a:p>
        </p:txBody>
      </p:sp>
      <p:sp>
        <p:nvSpPr>
          <p:cNvPr id="56" name="Google Shape;3800;p139">
            <a:extLst>
              <a:ext uri="{FF2B5EF4-FFF2-40B4-BE49-F238E27FC236}">
                <a16:creationId xmlns:a16="http://schemas.microsoft.com/office/drawing/2014/main" id="{8F2B5B68-20C8-32D8-F5DB-91A4C1530B16}"/>
              </a:ext>
            </a:extLst>
          </p:cNvPr>
          <p:cNvSpPr/>
          <p:nvPr/>
        </p:nvSpPr>
        <p:spPr>
          <a:xfrm>
            <a:off x="3290451" y="2175497"/>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2</a:t>
            </a:r>
            <a:endParaRPr dirty="0">
              <a:solidFill>
                <a:schemeClr val="accent6"/>
              </a:solidFill>
            </a:endParaRPr>
          </a:p>
        </p:txBody>
      </p:sp>
      <p:sp>
        <p:nvSpPr>
          <p:cNvPr id="68" name="Google Shape;1037;p19">
            <a:extLst>
              <a:ext uri="{FF2B5EF4-FFF2-40B4-BE49-F238E27FC236}">
                <a16:creationId xmlns:a16="http://schemas.microsoft.com/office/drawing/2014/main" id="{52B98E8F-D16D-A3FF-DB56-10A7F2C76AB4}"/>
              </a:ext>
            </a:extLst>
          </p:cNvPr>
          <p:cNvSpPr/>
          <p:nvPr/>
        </p:nvSpPr>
        <p:spPr>
          <a:xfrm>
            <a:off x="6392049" y="2068907"/>
            <a:ext cx="2583009" cy="4390503"/>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69" name="Oval 68">
            <a:extLst>
              <a:ext uri="{FF2B5EF4-FFF2-40B4-BE49-F238E27FC236}">
                <a16:creationId xmlns:a16="http://schemas.microsoft.com/office/drawing/2014/main" id="{2A25D3F4-EB73-CEB5-ED53-8F46F209E375}"/>
              </a:ext>
            </a:extLst>
          </p:cNvPr>
          <p:cNvSpPr/>
          <p:nvPr/>
        </p:nvSpPr>
        <p:spPr>
          <a:xfrm>
            <a:off x="6276222" y="1871665"/>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cxnSp>
        <p:nvCxnSpPr>
          <p:cNvPr id="70" name="Straight Connector 69">
            <a:extLst>
              <a:ext uri="{FF2B5EF4-FFF2-40B4-BE49-F238E27FC236}">
                <a16:creationId xmlns:a16="http://schemas.microsoft.com/office/drawing/2014/main" id="{A64ACB6E-8986-694C-8ECA-F021F4BC1736}"/>
              </a:ext>
            </a:extLst>
          </p:cNvPr>
          <p:cNvCxnSpPr/>
          <p:nvPr/>
        </p:nvCxnSpPr>
        <p:spPr>
          <a:xfrm>
            <a:off x="6872050" y="2479831"/>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2B1DBE3-BA54-E1EB-C5BE-C86251171EE5}"/>
              </a:ext>
            </a:extLst>
          </p:cNvPr>
          <p:cNvSpPr txBox="1"/>
          <p:nvPr/>
        </p:nvSpPr>
        <p:spPr>
          <a:xfrm>
            <a:off x="6970936" y="2093531"/>
            <a:ext cx="1406154" cy="307777"/>
          </a:xfrm>
          <a:prstGeom prst="rect">
            <a:avLst/>
          </a:prstGeom>
          <a:noFill/>
        </p:spPr>
        <p:txBody>
          <a:bodyPr wrap="none" rtlCol="0">
            <a:spAutoFit/>
          </a:bodyPr>
          <a:lstStyle/>
          <a:p>
            <a:r>
              <a:rPr lang="en-US" sz="1400" dirty="0">
                <a:solidFill>
                  <a:schemeClr val="bg1"/>
                </a:solidFill>
                <a:latin typeface="Poppins" pitchFamily="2" charset="77"/>
                <a:cs typeface="Poppins" pitchFamily="2" charset="77"/>
              </a:rPr>
              <a:t>Mean Ratings</a:t>
            </a:r>
          </a:p>
        </p:txBody>
      </p:sp>
      <p:sp>
        <p:nvSpPr>
          <p:cNvPr id="72" name="Google Shape;695;p12">
            <a:extLst>
              <a:ext uri="{FF2B5EF4-FFF2-40B4-BE49-F238E27FC236}">
                <a16:creationId xmlns:a16="http://schemas.microsoft.com/office/drawing/2014/main" id="{99D5D8F1-58B2-7909-6DC5-B89A00C58887}"/>
              </a:ext>
            </a:extLst>
          </p:cNvPr>
          <p:cNvSpPr/>
          <p:nvPr/>
        </p:nvSpPr>
        <p:spPr>
          <a:xfrm>
            <a:off x="6454911" y="2820418"/>
            <a:ext cx="2418300" cy="3460623"/>
          </a:xfrm>
          <a:prstGeom prst="rect">
            <a:avLst/>
          </a:prstGeom>
          <a:noFill/>
          <a:ln>
            <a:noFill/>
          </a:ln>
        </p:spPr>
        <p:txBody>
          <a:bodyPr spcFirstLastPara="1" wrap="square" lIns="121900" tIns="60925" rIns="121900" bIns="60925" anchor="ctr" anchorCtr="0">
            <a:noAutofit/>
          </a:bodyPr>
          <a:lstStyle/>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Computes the average rating for each product based on the ratings from the similar users. This helps to determine which products are generally preferred by the similar users.</a:t>
            </a:r>
          </a:p>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Retrieves the current user's data and transposes it for easier filtering.</a:t>
            </a:r>
          </a:p>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Identifies products that the current user has not rated (where rating is 0). </a:t>
            </a:r>
            <a:endParaRPr sz="1100" i="0" u="none" strike="noStrike" cap="none" dirty="0">
              <a:solidFill>
                <a:schemeClr val="bg1"/>
              </a:solidFill>
              <a:latin typeface="Poppins" pitchFamily="2" charset="77"/>
              <a:ea typeface="Arial"/>
              <a:cs typeface="Poppins" pitchFamily="2" charset="77"/>
              <a:sym typeface="Arial"/>
            </a:endParaRPr>
          </a:p>
        </p:txBody>
      </p:sp>
      <p:sp>
        <p:nvSpPr>
          <p:cNvPr id="73" name="Google Shape;3800;p139">
            <a:extLst>
              <a:ext uri="{FF2B5EF4-FFF2-40B4-BE49-F238E27FC236}">
                <a16:creationId xmlns:a16="http://schemas.microsoft.com/office/drawing/2014/main" id="{D0614FA3-5D71-F9E5-CE22-EAEA658C554C}"/>
              </a:ext>
            </a:extLst>
          </p:cNvPr>
          <p:cNvSpPr/>
          <p:nvPr/>
        </p:nvSpPr>
        <p:spPr>
          <a:xfrm>
            <a:off x="6473221" y="2126079"/>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3</a:t>
            </a:r>
            <a:endParaRPr dirty="0">
              <a:solidFill>
                <a:schemeClr val="accent6"/>
              </a:solidFill>
            </a:endParaRPr>
          </a:p>
        </p:txBody>
      </p:sp>
      <p:sp>
        <p:nvSpPr>
          <p:cNvPr id="80" name="Google Shape;1037;p19">
            <a:extLst>
              <a:ext uri="{FF2B5EF4-FFF2-40B4-BE49-F238E27FC236}">
                <a16:creationId xmlns:a16="http://schemas.microsoft.com/office/drawing/2014/main" id="{CFAC513D-6522-BE45-FA2B-D72C4EB077BC}"/>
              </a:ext>
            </a:extLst>
          </p:cNvPr>
          <p:cNvSpPr/>
          <p:nvPr/>
        </p:nvSpPr>
        <p:spPr>
          <a:xfrm>
            <a:off x="9561536" y="2092353"/>
            <a:ext cx="2583009" cy="4390503"/>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1" name="Oval 80">
            <a:extLst>
              <a:ext uri="{FF2B5EF4-FFF2-40B4-BE49-F238E27FC236}">
                <a16:creationId xmlns:a16="http://schemas.microsoft.com/office/drawing/2014/main" id="{397726CF-FD9B-4FEF-712D-DC62A66372AD}"/>
              </a:ext>
            </a:extLst>
          </p:cNvPr>
          <p:cNvSpPr/>
          <p:nvPr/>
        </p:nvSpPr>
        <p:spPr>
          <a:xfrm>
            <a:off x="9387094" y="1895111"/>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cxnSp>
        <p:nvCxnSpPr>
          <p:cNvPr id="82" name="Straight Connector 81">
            <a:extLst>
              <a:ext uri="{FF2B5EF4-FFF2-40B4-BE49-F238E27FC236}">
                <a16:creationId xmlns:a16="http://schemas.microsoft.com/office/drawing/2014/main" id="{CA41B7C3-2244-B8F6-0609-AFBEC27FE169}"/>
              </a:ext>
            </a:extLst>
          </p:cNvPr>
          <p:cNvCxnSpPr/>
          <p:nvPr/>
        </p:nvCxnSpPr>
        <p:spPr>
          <a:xfrm>
            <a:off x="10041537" y="2503277"/>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51DEFC-0FA8-F270-3305-60AD33A2B678}"/>
              </a:ext>
            </a:extLst>
          </p:cNvPr>
          <p:cNvSpPr txBox="1"/>
          <p:nvPr/>
        </p:nvSpPr>
        <p:spPr>
          <a:xfrm>
            <a:off x="10140423" y="2116977"/>
            <a:ext cx="1319592" cy="307777"/>
          </a:xfrm>
          <a:prstGeom prst="rect">
            <a:avLst/>
          </a:prstGeom>
          <a:noFill/>
        </p:spPr>
        <p:txBody>
          <a:bodyPr wrap="none" rtlCol="0">
            <a:spAutoFit/>
          </a:bodyPr>
          <a:lstStyle/>
          <a:p>
            <a:r>
              <a:rPr lang="en-US" sz="1400" dirty="0">
                <a:solidFill>
                  <a:schemeClr val="bg1"/>
                </a:solidFill>
                <a:latin typeface="Poppins" pitchFamily="2" charset="77"/>
                <a:cs typeface="Poppins" pitchFamily="2" charset="77"/>
              </a:rPr>
              <a:t>Filter &amp; </a:t>
            </a:r>
            <a:r>
              <a:rPr lang="en-US" sz="1400" dirty="0" err="1">
                <a:solidFill>
                  <a:schemeClr val="bg1"/>
                </a:solidFill>
                <a:latin typeface="Poppins" pitchFamily="2" charset="77"/>
                <a:cs typeface="Poppins" pitchFamily="2" charset="77"/>
              </a:rPr>
              <a:t>Reco</a:t>
            </a:r>
            <a:r>
              <a:rPr lang="en-US" sz="1400" dirty="0">
                <a:solidFill>
                  <a:schemeClr val="bg1"/>
                </a:solidFill>
                <a:latin typeface="Poppins" pitchFamily="2" charset="77"/>
                <a:cs typeface="Poppins" pitchFamily="2" charset="77"/>
              </a:rPr>
              <a:t>.</a:t>
            </a:r>
          </a:p>
        </p:txBody>
      </p:sp>
      <p:sp>
        <p:nvSpPr>
          <p:cNvPr id="84" name="Google Shape;695;p12">
            <a:extLst>
              <a:ext uri="{FF2B5EF4-FFF2-40B4-BE49-F238E27FC236}">
                <a16:creationId xmlns:a16="http://schemas.microsoft.com/office/drawing/2014/main" id="{02AAE3AA-9C33-713E-7C93-9237C5CE1FA4}"/>
              </a:ext>
            </a:extLst>
          </p:cNvPr>
          <p:cNvSpPr/>
          <p:nvPr/>
        </p:nvSpPr>
        <p:spPr>
          <a:xfrm>
            <a:off x="9624398" y="2503897"/>
            <a:ext cx="2418300" cy="3460623"/>
          </a:xfrm>
          <a:prstGeom prst="rect">
            <a:avLst/>
          </a:prstGeom>
          <a:noFill/>
          <a:ln>
            <a:noFill/>
          </a:ln>
        </p:spPr>
        <p:txBody>
          <a:bodyPr spcFirstLastPara="1" wrap="square" lIns="121900" tIns="60925" rIns="121900" bIns="60925" anchor="ctr" anchorCtr="0">
            <a:noAutofit/>
          </a:bodyPr>
          <a:lstStyle/>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Filters the mean ratings of similar users to include only the products that the current user has not rated.</a:t>
            </a:r>
          </a:p>
          <a:p>
            <a:pPr marL="285750" lvl="0" indent="-285750">
              <a:lnSpc>
                <a:spcPct val="150000"/>
              </a:lnSpc>
              <a:buClr>
                <a:schemeClr val="bg1"/>
              </a:buClr>
              <a:buSzPts val="1600"/>
              <a:buFont typeface="Arial" panose="020B0604020202020204" pitchFamily="34" charset="0"/>
              <a:buChar char="•"/>
            </a:pPr>
            <a:r>
              <a:rPr lang="en-US" sz="1100" dirty="0">
                <a:solidFill>
                  <a:schemeClr val="bg1"/>
                </a:solidFill>
                <a:latin typeface="Poppins" pitchFamily="2" charset="77"/>
                <a:ea typeface="Arial"/>
                <a:cs typeface="Poppins" pitchFamily="2" charset="77"/>
                <a:sym typeface="Arial"/>
              </a:rPr>
              <a:t>Sorts these products by mean rating in descending order to prioritize higher-rated products, increasing the likelihood that the recommendations will be well-received.</a:t>
            </a:r>
            <a:endParaRPr sz="1100" i="0" u="none" strike="noStrike" cap="none" dirty="0">
              <a:solidFill>
                <a:schemeClr val="bg1"/>
              </a:solidFill>
              <a:latin typeface="Poppins" pitchFamily="2" charset="77"/>
              <a:ea typeface="Arial"/>
              <a:cs typeface="Poppins" pitchFamily="2" charset="77"/>
              <a:sym typeface="Arial"/>
            </a:endParaRPr>
          </a:p>
        </p:txBody>
      </p:sp>
      <p:sp>
        <p:nvSpPr>
          <p:cNvPr id="85" name="Google Shape;3800;p139">
            <a:extLst>
              <a:ext uri="{FF2B5EF4-FFF2-40B4-BE49-F238E27FC236}">
                <a16:creationId xmlns:a16="http://schemas.microsoft.com/office/drawing/2014/main" id="{12A96088-49EC-46C6-3A45-16CB79FCA4E7}"/>
              </a:ext>
            </a:extLst>
          </p:cNvPr>
          <p:cNvSpPr/>
          <p:nvPr/>
        </p:nvSpPr>
        <p:spPr>
          <a:xfrm>
            <a:off x="9642708" y="2149525"/>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4</a:t>
            </a:r>
            <a:endParaRPr dirty="0">
              <a:solidFill>
                <a:schemeClr val="accent6"/>
              </a:solidFill>
            </a:endParaRPr>
          </a:p>
        </p:txBody>
      </p:sp>
      <p:cxnSp>
        <p:nvCxnSpPr>
          <p:cNvPr id="86" name="Straight Connector 85">
            <a:extLst>
              <a:ext uri="{FF2B5EF4-FFF2-40B4-BE49-F238E27FC236}">
                <a16:creationId xmlns:a16="http://schemas.microsoft.com/office/drawing/2014/main" id="{CB78084D-8BB4-BA46-29EC-327413C304ED}"/>
              </a:ext>
            </a:extLst>
          </p:cNvPr>
          <p:cNvCxnSpPr>
            <a:cxnSpLocks/>
          </p:cNvCxnSpPr>
          <p:nvPr/>
        </p:nvCxnSpPr>
        <p:spPr>
          <a:xfrm>
            <a:off x="2701930" y="4319391"/>
            <a:ext cx="548584" cy="0"/>
          </a:xfrm>
          <a:prstGeom prst="line">
            <a:avLst/>
          </a:prstGeom>
          <a:ln w="76200" cap="rnd" cmpd="sng">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84C1C8D-C829-CC55-B7DE-17F20DE3EFD0}"/>
              </a:ext>
            </a:extLst>
          </p:cNvPr>
          <p:cNvCxnSpPr>
            <a:cxnSpLocks/>
          </p:cNvCxnSpPr>
          <p:nvPr/>
        </p:nvCxnSpPr>
        <p:spPr>
          <a:xfrm>
            <a:off x="5843465" y="4301244"/>
            <a:ext cx="548584" cy="0"/>
          </a:xfrm>
          <a:prstGeom prst="line">
            <a:avLst/>
          </a:prstGeom>
          <a:ln w="76200" cap="rnd" cmpd="sng">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A0965F8-A714-64EF-7F02-1B7B4026C99A}"/>
              </a:ext>
            </a:extLst>
          </p:cNvPr>
          <p:cNvCxnSpPr>
            <a:cxnSpLocks/>
          </p:cNvCxnSpPr>
          <p:nvPr/>
        </p:nvCxnSpPr>
        <p:spPr>
          <a:xfrm>
            <a:off x="8985000" y="4283097"/>
            <a:ext cx="548584" cy="0"/>
          </a:xfrm>
          <a:prstGeom prst="line">
            <a:avLst/>
          </a:prstGeom>
          <a:ln w="76200" cap="rnd" cmpd="sng">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61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dissolve">
                                      <p:cBhvr>
                                        <p:cTn id="35" dur="500"/>
                                        <p:tgtEl>
                                          <p:spTgt spid="52"/>
                                        </p:tgtEl>
                                      </p:cBhvr>
                                    </p:animEffect>
                                  </p:childTnLst>
                                </p:cTn>
                              </p:par>
                              <p:par>
                                <p:cTn id="36" presetID="9"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dissolve">
                                      <p:cBhvr>
                                        <p:cTn id="38" dur="500"/>
                                        <p:tgtEl>
                                          <p:spTgt spid="5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dissolve">
                                      <p:cBhvr>
                                        <p:cTn id="41" dur="500"/>
                                        <p:tgtEl>
                                          <p:spTgt spid="5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dissolve">
                                      <p:cBhvr>
                                        <p:cTn id="44" dur="500"/>
                                        <p:tgtEl>
                                          <p:spTgt spid="5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dissolve">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dissolve">
                                      <p:cBhvr>
                                        <p:cTn id="52" dur="500"/>
                                        <p:tgtEl>
                                          <p:spTgt spid="6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par>
                                <p:cTn id="56" presetID="9" presetClass="entr" presetSubtype="0" fill="hold"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dissolve">
                                      <p:cBhvr>
                                        <p:cTn id="58" dur="500"/>
                                        <p:tgtEl>
                                          <p:spTgt spid="7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dissolve">
                                      <p:cBhvr>
                                        <p:cTn id="61" dur="500"/>
                                        <p:tgtEl>
                                          <p:spTgt spid="7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dissolve">
                                      <p:cBhvr>
                                        <p:cTn id="64" dur="500"/>
                                        <p:tgtEl>
                                          <p:spTgt spid="7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dissolve">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dissolve">
                                      <p:cBhvr>
                                        <p:cTn id="72" dur="500"/>
                                        <p:tgtEl>
                                          <p:spTgt spid="80"/>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dissolve">
                                      <p:cBhvr>
                                        <p:cTn id="75" dur="500"/>
                                        <p:tgtEl>
                                          <p:spTgt spid="81"/>
                                        </p:tgtEl>
                                      </p:cBhvr>
                                    </p:animEffect>
                                  </p:childTnLst>
                                </p:cTn>
                              </p:par>
                              <p:par>
                                <p:cTn id="76" presetID="9" presetClass="entr" presetSubtype="0" fill="hold" nodeType="withEffect">
                                  <p:stCondLst>
                                    <p:cond delay="0"/>
                                  </p:stCondLst>
                                  <p:childTnLst>
                                    <p:set>
                                      <p:cBhvr>
                                        <p:cTn id="77" dur="1" fill="hold">
                                          <p:stCondLst>
                                            <p:cond delay="0"/>
                                          </p:stCondLst>
                                        </p:cTn>
                                        <p:tgtEl>
                                          <p:spTgt spid="82"/>
                                        </p:tgtEl>
                                        <p:attrNameLst>
                                          <p:attrName>style.visibility</p:attrName>
                                        </p:attrNameLst>
                                      </p:cBhvr>
                                      <p:to>
                                        <p:strVal val="visible"/>
                                      </p:to>
                                    </p:set>
                                    <p:animEffect transition="in" filter="dissolve">
                                      <p:cBhvr>
                                        <p:cTn id="78" dur="500"/>
                                        <p:tgtEl>
                                          <p:spTgt spid="82"/>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animEffect transition="in" filter="dissolve">
                                      <p:cBhvr>
                                        <p:cTn id="81" dur="500"/>
                                        <p:tgtEl>
                                          <p:spTgt spid="83"/>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dissolve">
                                      <p:cBhvr>
                                        <p:cTn id="84" dur="500"/>
                                        <p:tgtEl>
                                          <p:spTgt spid="84"/>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dissolve">
                                      <p:cBhvr>
                                        <p:cTn id="87" dur="500"/>
                                        <p:tgtEl>
                                          <p:spTgt spid="85"/>
                                        </p:tgtEl>
                                      </p:cBhvr>
                                    </p:animEffect>
                                  </p:childTnLst>
                                </p:cTn>
                              </p:par>
                              <p:par>
                                <p:cTn id="88" presetID="3" presetClass="entr" presetSubtype="10" fill="hold" nodeType="withEffect">
                                  <p:stCondLst>
                                    <p:cond delay="0"/>
                                  </p:stCondLst>
                                  <p:childTnLst>
                                    <p:set>
                                      <p:cBhvr>
                                        <p:cTn id="89" dur="1" fill="hold">
                                          <p:stCondLst>
                                            <p:cond delay="0"/>
                                          </p:stCondLst>
                                        </p:cTn>
                                        <p:tgtEl>
                                          <p:spTgt spid="86"/>
                                        </p:tgtEl>
                                        <p:attrNameLst>
                                          <p:attrName>style.visibility</p:attrName>
                                        </p:attrNameLst>
                                      </p:cBhvr>
                                      <p:to>
                                        <p:strVal val="visible"/>
                                      </p:to>
                                    </p:set>
                                    <p:animEffect transition="in" filter="blinds(horizontal)">
                                      <p:cBhvr>
                                        <p:cTn id="90" dur="500"/>
                                        <p:tgtEl>
                                          <p:spTgt spid="86"/>
                                        </p:tgtEl>
                                      </p:cBhvr>
                                    </p:animEffect>
                                  </p:childTnLst>
                                </p:cTn>
                              </p:par>
                              <p:par>
                                <p:cTn id="91" presetID="3" presetClass="entr" presetSubtype="10" fill="hold" nodeType="withEffect">
                                  <p:stCondLst>
                                    <p:cond delay="0"/>
                                  </p:stCondLst>
                                  <p:childTnLst>
                                    <p:set>
                                      <p:cBhvr>
                                        <p:cTn id="92" dur="1" fill="hold">
                                          <p:stCondLst>
                                            <p:cond delay="0"/>
                                          </p:stCondLst>
                                        </p:cTn>
                                        <p:tgtEl>
                                          <p:spTgt spid="87"/>
                                        </p:tgtEl>
                                        <p:attrNameLst>
                                          <p:attrName>style.visibility</p:attrName>
                                        </p:attrNameLst>
                                      </p:cBhvr>
                                      <p:to>
                                        <p:strVal val="visible"/>
                                      </p:to>
                                    </p:set>
                                    <p:animEffect transition="in" filter="blinds(horizontal)">
                                      <p:cBhvr>
                                        <p:cTn id="93" dur="500"/>
                                        <p:tgtEl>
                                          <p:spTgt spid="87"/>
                                        </p:tgtEl>
                                      </p:cBhvr>
                                    </p:animEffect>
                                  </p:childTnLst>
                                </p:cTn>
                              </p:par>
                              <p:par>
                                <p:cTn id="94" presetID="3" presetClass="entr" presetSubtype="10" fill="hold"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blinds(horizontal)">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4" grpId="0"/>
      <p:bldP spid="50" grpId="0" animBg="1"/>
      <p:bldP spid="51" grpId="0" animBg="1"/>
      <p:bldP spid="52" grpId="0" animBg="1"/>
      <p:bldP spid="54" grpId="0"/>
      <p:bldP spid="55" grpId="0"/>
      <p:bldP spid="56" grpId="0" animBg="1"/>
      <p:bldP spid="68" grpId="0" animBg="1"/>
      <p:bldP spid="69" grpId="0" animBg="1"/>
      <p:bldP spid="71" grpId="0"/>
      <p:bldP spid="72" grpId="0"/>
      <p:bldP spid="73" grpId="0" animBg="1"/>
      <p:bldP spid="80" grpId="0" animBg="1"/>
      <p:bldP spid="81" grpId="0" animBg="1"/>
      <p:bldP spid="83" grpId="0"/>
      <p:bldP spid="84" grpId="0"/>
      <p:bldP spid="8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RESULTS AND LEARNINGS</a:t>
            </a:r>
          </a:p>
        </p:txBody>
      </p:sp>
      <p:pic>
        <p:nvPicPr>
          <p:cNvPr id="3" name="Picture 2" descr="Logos and Identity Elements | UChicago Creative 2023">
            <a:extLst>
              <a:ext uri="{FF2B5EF4-FFF2-40B4-BE49-F238E27FC236}">
                <a16:creationId xmlns:a16="http://schemas.microsoft.com/office/drawing/2014/main" id="{FB6F7500-D788-C5F9-CE3F-6D4B55CD9E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104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FUTURE WORK</a:t>
            </a:r>
          </a:p>
        </p:txBody>
      </p:sp>
      <p:pic>
        <p:nvPicPr>
          <p:cNvPr id="3" name="Picture 2" descr="Logos and Identity Elements | UChicago Creative 2023">
            <a:extLst>
              <a:ext uri="{FF2B5EF4-FFF2-40B4-BE49-F238E27FC236}">
                <a16:creationId xmlns:a16="http://schemas.microsoft.com/office/drawing/2014/main" id="{21ABAE85-1411-5080-6609-2152C83AC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012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081"/>
        </a:solidFill>
        <a:effectLst/>
      </p:bgPr>
    </p:bg>
    <p:spTree>
      <p:nvGrpSpPr>
        <p:cNvPr id="1" name=""/>
        <p:cNvGrpSpPr/>
        <p:nvPr/>
      </p:nvGrpSpPr>
      <p:grpSpPr>
        <a:xfrm>
          <a:off x="0" y="0"/>
          <a:ext cx="0" cy="0"/>
          <a:chOff x="0" y="0"/>
          <a:chExt cx="0" cy="0"/>
        </a:xfrm>
      </p:grpSpPr>
      <p:sp>
        <p:nvSpPr>
          <p:cNvPr id="2" name="Freeform 2"/>
          <p:cNvSpPr/>
          <p:nvPr/>
        </p:nvSpPr>
        <p:spPr>
          <a:xfrm>
            <a:off x="-25052" y="-34349"/>
            <a:ext cx="12371832" cy="6995160"/>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grpSp>
        <p:nvGrpSpPr>
          <p:cNvPr id="7" name="Group 7"/>
          <p:cNvGrpSpPr/>
          <p:nvPr/>
        </p:nvGrpSpPr>
        <p:grpSpPr>
          <a:xfrm>
            <a:off x="5650917" y="685800"/>
            <a:ext cx="4981268" cy="5486400"/>
            <a:chOff x="0" y="0"/>
            <a:chExt cx="1967908" cy="2167467"/>
          </a:xfrm>
        </p:grpSpPr>
        <p:sp>
          <p:nvSpPr>
            <p:cNvPr id="8" name="Freeform 8"/>
            <p:cNvSpPr/>
            <p:nvPr/>
          </p:nvSpPr>
          <p:spPr>
            <a:xfrm>
              <a:off x="0" y="0"/>
              <a:ext cx="1967908" cy="2167467"/>
            </a:xfrm>
            <a:custGeom>
              <a:avLst/>
              <a:gdLst/>
              <a:ahLst/>
              <a:cxnLst/>
              <a:rect l="l" t="t" r="r" b="b"/>
              <a:pathLst>
                <a:path w="1967908" h="2167467">
                  <a:moveTo>
                    <a:pt x="52843" y="0"/>
                  </a:moveTo>
                  <a:lnTo>
                    <a:pt x="1915065" y="0"/>
                  </a:lnTo>
                  <a:cubicBezTo>
                    <a:pt x="1944250" y="0"/>
                    <a:pt x="1967908" y="23659"/>
                    <a:pt x="1967908" y="52843"/>
                  </a:cubicBezTo>
                  <a:lnTo>
                    <a:pt x="1967908" y="2114624"/>
                  </a:lnTo>
                  <a:cubicBezTo>
                    <a:pt x="1967908" y="2143808"/>
                    <a:pt x="1944250" y="2167467"/>
                    <a:pt x="1915065" y="2167467"/>
                  </a:cubicBezTo>
                  <a:lnTo>
                    <a:pt x="52843" y="2167467"/>
                  </a:lnTo>
                  <a:cubicBezTo>
                    <a:pt x="23659" y="2167467"/>
                    <a:pt x="0" y="2143808"/>
                    <a:pt x="0" y="2114624"/>
                  </a:cubicBezTo>
                  <a:lnTo>
                    <a:pt x="0" y="52843"/>
                  </a:lnTo>
                  <a:cubicBezTo>
                    <a:pt x="0" y="23659"/>
                    <a:pt x="23659" y="0"/>
                    <a:pt x="52843" y="0"/>
                  </a:cubicBezTo>
                  <a:close/>
                </a:path>
              </a:pathLst>
            </a:custGeom>
            <a:solidFill>
              <a:srgbClr val="73C7DD">
                <a:alpha val="14902"/>
              </a:srgbClr>
            </a:solidFill>
          </p:spPr>
          <p:txBody>
            <a:bodyPr/>
            <a:lstStyle/>
            <a:p>
              <a:pPr defTabSz="609630"/>
              <a:endParaRPr lang="en-US" sz="1200">
                <a:solidFill>
                  <a:prstClr val="black"/>
                </a:solidFill>
                <a:latin typeface="Calibri"/>
              </a:endParaRPr>
            </a:p>
          </p:txBody>
        </p:sp>
        <p:sp>
          <p:nvSpPr>
            <p:cNvPr id="9" name="TextBox 9"/>
            <p:cNvSpPr txBox="1"/>
            <p:nvPr/>
          </p:nvSpPr>
          <p:spPr>
            <a:xfrm>
              <a:off x="0" y="-47625"/>
              <a:ext cx="1967908" cy="2215092"/>
            </a:xfrm>
            <a:prstGeom prst="rect">
              <a:avLst/>
            </a:prstGeom>
          </p:spPr>
          <p:txBody>
            <a:bodyPr lIns="33867" tIns="33867" rIns="33867" bIns="33867" rtlCol="0" anchor="ctr"/>
            <a:lstStyle/>
            <a:p>
              <a:pPr algn="ctr" defTabSz="609630">
                <a:lnSpc>
                  <a:spcPts val="2239"/>
                </a:lnSpc>
              </a:pPr>
              <a:endParaRPr sz="1200">
                <a:solidFill>
                  <a:prstClr val="black"/>
                </a:solidFill>
                <a:latin typeface="Calibri"/>
              </a:endParaRPr>
            </a:p>
          </p:txBody>
        </p:sp>
      </p:grpSp>
      <p:graphicFrame>
        <p:nvGraphicFramePr>
          <p:cNvPr id="10" name="Table 10"/>
          <p:cNvGraphicFramePr>
            <a:graphicFrameLocks noGrp="1"/>
          </p:cNvGraphicFramePr>
          <p:nvPr>
            <p:extLst>
              <p:ext uri="{D42A27DB-BD31-4B8C-83A1-F6EECF244321}">
                <p14:modId xmlns:p14="http://schemas.microsoft.com/office/powerpoint/2010/main" val="3004098082"/>
              </p:ext>
            </p:extLst>
          </p:nvPr>
        </p:nvGraphicFramePr>
        <p:xfrm>
          <a:off x="5738476" y="762919"/>
          <a:ext cx="4850217" cy="5271423"/>
        </p:xfrm>
        <a:graphic>
          <a:graphicData uri="http://schemas.openxmlformats.org/drawingml/2006/table">
            <a:tbl>
              <a:tblPr/>
              <a:tblGrid>
                <a:gridCol w="4355093">
                  <a:extLst>
                    <a:ext uri="{9D8B030D-6E8A-4147-A177-3AD203B41FA5}">
                      <a16:colId xmlns:a16="http://schemas.microsoft.com/office/drawing/2014/main" val="20000"/>
                    </a:ext>
                  </a:extLst>
                </a:gridCol>
                <a:gridCol w="495124">
                  <a:extLst>
                    <a:ext uri="{9D8B030D-6E8A-4147-A177-3AD203B41FA5}">
                      <a16:colId xmlns:a16="http://schemas.microsoft.com/office/drawing/2014/main" val="20001"/>
                    </a:ext>
                  </a:extLst>
                </a:gridCol>
              </a:tblGrid>
              <a:tr h="893273">
                <a:tc>
                  <a:txBody>
                    <a:bodyPr/>
                    <a:lstStyle/>
                    <a:p>
                      <a:pPr algn="l">
                        <a:lnSpc>
                          <a:spcPts val="2799"/>
                        </a:lnSpc>
                      </a:pPr>
                      <a:r>
                        <a:rPr lang="en-US" sz="1400" spc="300" dirty="0">
                          <a:solidFill>
                            <a:srgbClr val="FFFFFF"/>
                          </a:solidFill>
                          <a:latin typeface="Poppins" pitchFamily="2" charset="77"/>
                          <a:cs typeface="Poppins" pitchFamily="2" charset="77"/>
                        </a:rPr>
                        <a:t>MARKET RESEARCH &amp; CI OPPORTUNITIES</a:t>
                      </a: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2799"/>
                        </a:lnSpc>
                        <a:defRPr/>
                      </a:pPr>
                      <a:endParaRPr lang="en-US" sz="1400" spc="300">
                        <a:solidFill>
                          <a:srgbClr val="FFFFFF"/>
                        </a:solidFill>
                        <a:latin typeface="Poppins" pitchFamily="2" charset="77"/>
                        <a:cs typeface="Poppins" pitchFamily="2" charset="77"/>
                      </a:endParaRP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00547">
                <a:tc>
                  <a:txBody>
                    <a:bodyPr/>
                    <a:lstStyle/>
                    <a:p>
                      <a:pPr algn="l">
                        <a:lnSpc>
                          <a:spcPts val="2799"/>
                        </a:lnSpc>
                      </a:pPr>
                      <a:r>
                        <a:rPr lang="en-US" sz="1400" kern="1200" spc="300">
                          <a:solidFill>
                            <a:srgbClr val="FFFFFF"/>
                          </a:solidFill>
                          <a:latin typeface="Poppins" pitchFamily="2" charset="77"/>
                          <a:ea typeface="+mn-ea"/>
                          <a:cs typeface="Poppins" pitchFamily="2" charset="77"/>
                        </a:rPr>
                        <a:t>PROPOSED OFFERINGS</a:t>
                      </a: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2799"/>
                        </a:lnSpc>
                        <a:defRPr/>
                      </a:pPr>
                      <a:endParaRPr lang="en-US" sz="1400" spc="300">
                        <a:solidFill>
                          <a:srgbClr val="FFFFFF"/>
                        </a:solidFill>
                        <a:latin typeface="Poppins" pitchFamily="2" charset="77"/>
                        <a:cs typeface="Poppins" pitchFamily="2" charset="77"/>
                      </a:endParaRP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783236">
                <a:tc>
                  <a:txBody>
                    <a:bodyPr/>
                    <a:lstStyle/>
                    <a:p>
                      <a:pPr algn="l">
                        <a:lnSpc>
                          <a:spcPts val="2799"/>
                        </a:lnSpc>
                      </a:pPr>
                      <a:r>
                        <a:rPr lang="en-US" sz="1400" spc="300" dirty="0">
                          <a:solidFill>
                            <a:srgbClr val="FFFFFF"/>
                          </a:solidFill>
                          <a:latin typeface="Poppins" pitchFamily="2" charset="77"/>
                          <a:cs typeface="Poppins" pitchFamily="2" charset="77"/>
                        </a:rPr>
                        <a:t>THE IMPACT OF GENERATIVE AI IN MR&amp; CI</a:t>
                      </a: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2799"/>
                        </a:lnSpc>
                        <a:defRPr/>
                      </a:pPr>
                      <a:endParaRPr lang="en-US" sz="1400" spc="300">
                        <a:solidFill>
                          <a:srgbClr val="FFFFFF"/>
                        </a:solidFill>
                        <a:latin typeface="Poppins" pitchFamily="2" charset="77"/>
                        <a:cs typeface="Poppins" pitchFamily="2" charset="77"/>
                      </a:endParaRP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93273">
                <a:tc>
                  <a:txBody>
                    <a:bodyPr/>
                    <a:lstStyle/>
                    <a:p>
                      <a:pPr algn="l">
                        <a:lnSpc>
                          <a:spcPts val="2799"/>
                        </a:lnSpc>
                      </a:pPr>
                      <a:r>
                        <a:rPr lang="en-US" sz="1400" spc="300">
                          <a:solidFill>
                            <a:srgbClr val="FFFFFF"/>
                          </a:solidFill>
                          <a:latin typeface="Poppins" pitchFamily="2" charset="77"/>
                          <a:cs typeface="Poppins" pitchFamily="2" charset="77"/>
                        </a:rPr>
                        <a:t>KEY MARKET DIFFERENTIATORS AND RISKS</a:t>
                      </a: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2799"/>
                        </a:lnSpc>
                        <a:defRPr/>
                      </a:pPr>
                      <a:endParaRPr lang="en-US" sz="1400" spc="300">
                        <a:solidFill>
                          <a:srgbClr val="FFFFFF"/>
                        </a:solidFill>
                        <a:latin typeface="Poppins" pitchFamily="2" charset="77"/>
                        <a:cs typeface="Poppins" pitchFamily="2" charset="77"/>
                      </a:endParaRP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00547">
                <a:tc>
                  <a:txBody>
                    <a:bodyPr/>
                    <a:lstStyle/>
                    <a:p>
                      <a:pPr algn="l">
                        <a:lnSpc>
                          <a:spcPts val="2799"/>
                        </a:lnSpc>
                      </a:pPr>
                      <a:r>
                        <a:rPr lang="en-US" altLang="zh-CN" sz="1400" kern="1200" spc="300">
                          <a:solidFill>
                            <a:srgbClr val="FFFFFF"/>
                          </a:solidFill>
                          <a:latin typeface="Poppins" pitchFamily="2" charset="77"/>
                          <a:ea typeface="+mn-ea"/>
                          <a:cs typeface="Poppins" pitchFamily="2" charset="77"/>
                        </a:rPr>
                        <a:t>CORE REQUIREMENTS &amp; KEY SKILLS</a:t>
                      </a: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2799"/>
                        </a:lnSpc>
                        <a:defRPr/>
                      </a:pPr>
                      <a:endParaRPr lang="en-US" sz="1400" spc="300">
                        <a:solidFill>
                          <a:srgbClr val="FFFFFF"/>
                        </a:solidFill>
                        <a:latin typeface="Poppins" pitchFamily="2" charset="77"/>
                        <a:cs typeface="Poppins" pitchFamily="2" charset="77"/>
                      </a:endParaRP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00547">
                <a:tc>
                  <a:txBody>
                    <a:bodyPr/>
                    <a:lstStyle/>
                    <a:p>
                      <a:pPr algn="l">
                        <a:lnSpc>
                          <a:spcPts val="2799"/>
                        </a:lnSpc>
                        <a:defRPr/>
                      </a:pPr>
                      <a:r>
                        <a:rPr lang="en-US" sz="1400" spc="300">
                          <a:solidFill>
                            <a:srgbClr val="FFFFFF"/>
                          </a:solidFill>
                          <a:latin typeface="Poppins" pitchFamily="2" charset="77"/>
                          <a:cs typeface="Poppins" pitchFamily="2" charset="77"/>
                        </a:rPr>
                        <a:t>Q&amp;A</a:t>
                      </a: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a:lnSpc>
                          <a:spcPts val="2799"/>
                        </a:lnSpc>
                        <a:defRPr/>
                      </a:pPr>
                      <a:endParaRPr lang="en-US" sz="1400" spc="300" dirty="0">
                        <a:latin typeface="Poppins" pitchFamily="2" charset="77"/>
                        <a:cs typeface="Poppins" pitchFamily="2" charset="77"/>
                      </a:endParaRPr>
                    </a:p>
                  </a:txBody>
                  <a:tcPr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3422867167"/>
                  </a:ext>
                </a:extLst>
              </a:tr>
            </a:tbl>
          </a:graphicData>
        </a:graphic>
      </p:graphicFrame>
      <p:sp>
        <p:nvSpPr>
          <p:cNvPr id="12" name="TextBox 12"/>
          <p:cNvSpPr txBox="1"/>
          <p:nvPr/>
        </p:nvSpPr>
        <p:spPr>
          <a:xfrm>
            <a:off x="611429" y="2848768"/>
            <a:ext cx="4607059" cy="1717843"/>
          </a:xfrm>
          <a:prstGeom prst="rect">
            <a:avLst/>
          </a:prstGeom>
        </p:spPr>
        <p:txBody>
          <a:bodyPr lIns="0" tIns="0" rIns="0" bIns="0" rtlCol="0" anchor="t">
            <a:spAutoFit/>
          </a:bodyPr>
          <a:lstStyle/>
          <a:p>
            <a:pPr algn="ctr" defTabSz="609630">
              <a:lnSpc>
                <a:spcPts val="6800"/>
              </a:lnSpc>
            </a:pPr>
            <a:r>
              <a:rPr lang="en-US" sz="5666" spc="600">
                <a:solidFill>
                  <a:srgbClr val="FFFFFF">
                    <a:alpha val="59969"/>
                  </a:srgbClr>
                </a:solidFill>
                <a:latin typeface="Telegraf Medium"/>
              </a:rPr>
              <a:t>TABLE OF CONTENT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081"/>
        </a:solidFill>
        <a:effectLst/>
      </p:bgPr>
    </p:bg>
    <p:spTree>
      <p:nvGrpSpPr>
        <p:cNvPr id="1" name=""/>
        <p:cNvGrpSpPr/>
        <p:nvPr/>
      </p:nvGrpSpPr>
      <p:grpSpPr>
        <a:xfrm>
          <a:off x="0" y="0"/>
          <a:ext cx="0" cy="0"/>
          <a:chOff x="0" y="0"/>
          <a:chExt cx="0" cy="0"/>
        </a:xfrm>
      </p:grpSpPr>
      <p:sp>
        <p:nvSpPr>
          <p:cNvPr id="2" name="Freeform 2"/>
          <p:cNvSpPr/>
          <p:nvPr/>
        </p:nvSpPr>
        <p:spPr>
          <a:xfrm>
            <a:off x="-25052" y="-34349"/>
            <a:ext cx="12371832" cy="6995160"/>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3" name="Google Shape;296;p5">
            <a:extLst>
              <a:ext uri="{FF2B5EF4-FFF2-40B4-BE49-F238E27FC236}">
                <a16:creationId xmlns:a16="http://schemas.microsoft.com/office/drawing/2014/main" id="{D1A8F1DF-A5C9-AA86-71EB-EC2CA6F0C91E}"/>
              </a:ext>
            </a:extLst>
          </p:cNvPr>
          <p:cNvSpPr/>
          <p:nvPr/>
        </p:nvSpPr>
        <p:spPr>
          <a:xfrm>
            <a:off x="420729" y="1905963"/>
            <a:ext cx="3541231" cy="3647112"/>
          </a:xfrm>
          <a:prstGeom prst="rect">
            <a:avLst/>
          </a:prstGeom>
          <a:noFill/>
          <a:ln>
            <a:noFill/>
          </a:ln>
        </p:spPr>
        <p:txBody>
          <a:bodyPr spcFirstLastPara="1" wrap="square" lIns="91425" tIns="45700" rIns="91425" bIns="45700" anchor="t" anchorCtr="0">
            <a:spAutoFit/>
          </a:bodyPr>
          <a:lstStyle/>
          <a:p>
            <a:pPr algn="ctr">
              <a:lnSpc>
                <a:spcPct val="150000"/>
              </a:lnSpc>
              <a:buClr>
                <a:srgbClr val="000000"/>
              </a:buClr>
            </a:pPr>
            <a:r>
              <a:rPr lang="en-US" sz="2200" b="1" kern="0" spc="300">
                <a:solidFill>
                  <a:schemeClr val="bg1"/>
                </a:solidFill>
                <a:latin typeface="Poppins SemiBold"/>
                <a:ea typeface="Poppins SemiBold"/>
                <a:cs typeface="Poppins SemiBold"/>
                <a:sym typeface="Poppins SemiBold"/>
              </a:rPr>
              <a:t> STRATEGIC LIFE SCIENCES </a:t>
            </a:r>
            <a:r>
              <a:rPr lang="en-US" sz="2200" b="1" kern="0" spc="300">
                <a:solidFill>
                  <a:schemeClr val="bg1"/>
                </a:solidFill>
                <a:highlight>
                  <a:srgbClr val="FEA500"/>
                </a:highlight>
                <a:latin typeface="Poppins SemiBold"/>
                <a:ea typeface="Poppins SemiBold"/>
                <a:cs typeface="Poppins SemiBold"/>
                <a:sym typeface="Poppins SemiBold"/>
              </a:rPr>
              <a:t>CONSULTING DONE DIFFERENTLY</a:t>
            </a:r>
            <a:endParaRPr lang="en-US">
              <a:solidFill>
                <a:schemeClr val="bg1"/>
              </a:solidFill>
              <a:sym typeface="Poppins SemiBold"/>
            </a:endParaRPr>
          </a:p>
          <a:p>
            <a:pPr algn="ctr">
              <a:lnSpc>
                <a:spcPct val="150000"/>
              </a:lnSpc>
              <a:buFont typeface="Arial"/>
              <a:buNone/>
            </a:pPr>
            <a:r>
              <a:rPr lang="en-US" sz="2200" b="1" kern="0" spc="300">
                <a:solidFill>
                  <a:schemeClr val="bg1"/>
                </a:solidFill>
                <a:latin typeface="Poppins SemiBold"/>
                <a:cs typeface="Poppins SemiBold"/>
                <a:sym typeface="Poppins SemiBold"/>
              </a:rPr>
              <a:t>THROUGH ANALYTICS AND PRODUCTS</a:t>
            </a:r>
            <a:endParaRPr lang="en-US">
              <a:solidFill>
                <a:schemeClr val="bg1"/>
              </a:solidFill>
            </a:endParaRPr>
          </a:p>
        </p:txBody>
      </p:sp>
      <p:sp>
        <p:nvSpPr>
          <p:cNvPr id="5" name="Google Shape;317;p6">
            <a:extLst>
              <a:ext uri="{FF2B5EF4-FFF2-40B4-BE49-F238E27FC236}">
                <a16:creationId xmlns:a16="http://schemas.microsoft.com/office/drawing/2014/main" id="{2F99562F-8089-2765-524C-D06E9AA1789D}"/>
              </a:ext>
            </a:extLst>
          </p:cNvPr>
          <p:cNvSpPr/>
          <p:nvPr/>
        </p:nvSpPr>
        <p:spPr>
          <a:xfrm>
            <a:off x="5634721" y="1822863"/>
            <a:ext cx="6505971" cy="923289"/>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F8F9FA"/>
              </a:buClr>
              <a:buSzPts val="2000"/>
              <a:buFont typeface="Poppins"/>
              <a:buNone/>
            </a:pPr>
            <a:r>
              <a:rPr lang="en-US" b="0" i="0" u="none" strike="noStrike" cap="none">
                <a:solidFill>
                  <a:srgbClr val="F8F9FA"/>
                </a:solidFill>
                <a:latin typeface="Poppins"/>
                <a:ea typeface="Poppins"/>
                <a:cs typeface="Poppins"/>
                <a:sym typeface="Poppins"/>
              </a:rPr>
              <a:t>We are a </a:t>
            </a:r>
            <a:r>
              <a:rPr lang="en-US" b="1" i="0" u="none" strike="noStrike" cap="none">
                <a:solidFill>
                  <a:srgbClr val="2CBBC4"/>
                </a:solidFill>
                <a:latin typeface="Poppins"/>
                <a:ea typeface="Poppins"/>
                <a:cs typeface="Poppins"/>
                <a:sym typeface="Poppins"/>
              </a:rPr>
              <a:t>full-service</a:t>
            </a:r>
            <a:r>
              <a:rPr lang="en-US" b="0" i="0" u="none" strike="noStrike" cap="none">
                <a:solidFill>
                  <a:srgbClr val="2CBBC4"/>
                </a:solidFill>
                <a:latin typeface="Poppins"/>
                <a:ea typeface="Poppins"/>
                <a:cs typeface="Poppins"/>
                <a:sym typeface="Poppins"/>
              </a:rPr>
              <a:t>, </a:t>
            </a:r>
            <a:endParaRPr sz="1600"/>
          </a:p>
          <a:p>
            <a:pPr marL="0" marR="0" lvl="0" indent="0" algn="ctr" rtl="0">
              <a:lnSpc>
                <a:spcPct val="150000"/>
              </a:lnSpc>
              <a:spcBef>
                <a:spcPts val="0"/>
              </a:spcBef>
              <a:spcAft>
                <a:spcPts val="0"/>
              </a:spcAft>
              <a:buClr>
                <a:srgbClr val="2CBBC4"/>
              </a:buClr>
              <a:buSzPts val="2000"/>
              <a:buFont typeface="Poppins"/>
              <a:buNone/>
            </a:pPr>
            <a:r>
              <a:rPr lang="en-US" b="1" i="0" u="none" strike="noStrike" cap="none">
                <a:solidFill>
                  <a:srgbClr val="2CBBC4"/>
                </a:solidFill>
                <a:latin typeface="Poppins"/>
                <a:ea typeface="Poppins"/>
                <a:cs typeface="Poppins"/>
                <a:sym typeface="Poppins"/>
              </a:rPr>
              <a:t>life-sciences insights</a:t>
            </a:r>
            <a:r>
              <a:rPr lang="en-US" b="0" i="0" u="none" strike="noStrike" cap="none">
                <a:solidFill>
                  <a:srgbClr val="2CBBC4"/>
                </a:solidFill>
                <a:latin typeface="Poppins"/>
                <a:ea typeface="Poppins"/>
                <a:cs typeface="Poppins"/>
                <a:sym typeface="Poppins"/>
              </a:rPr>
              <a:t> </a:t>
            </a:r>
            <a:r>
              <a:rPr lang="en-US" b="0" i="0" u="none" strike="noStrike" cap="none">
                <a:solidFill>
                  <a:srgbClr val="F8F9FA"/>
                </a:solidFill>
                <a:latin typeface="Poppins"/>
                <a:ea typeface="Poppins"/>
                <a:cs typeface="Poppins"/>
                <a:sym typeface="Poppins"/>
              </a:rPr>
              <a:t>&amp;</a:t>
            </a:r>
            <a:r>
              <a:rPr lang="en-US" b="0" i="0" u="none" strike="noStrike" cap="none">
                <a:solidFill>
                  <a:srgbClr val="2CBBC4"/>
                </a:solidFill>
                <a:latin typeface="Poppins"/>
                <a:ea typeface="Poppins"/>
                <a:cs typeface="Poppins"/>
                <a:sym typeface="Poppins"/>
              </a:rPr>
              <a:t> </a:t>
            </a:r>
            <a:r>
              <a:rPr lang="en-US" b="1" i="0" u="none" strike="noStrike" cap="none">
                <a:solidFill>
                  <a:srgbClr val="2CBBC4"/>
                </a:solidFill>
                <a:latin typeface="Poppins"/>
                <a:ea typeface="Poppins"/>
                <a:cs typeface="Poppins"/>
                <a:sym typeface="Poppins"/>
              </a:rPr>
              <a:t>consulting company</a:t>
            </a:r>
            <a:endParaRPr b="0" i="0" u="none" strike="noStrike" cap="none">
              <a:solidFill>
                <a:srgbClr val="2CBBC4"/>
              </a:solidFill>
              <a:latin typeface="Poppins"/>
              <a:ea typeface="Poppins"/>
              <a:cs typeface="Poppins"/>
              <a:sym typeface="Poppins"/>
            </a:endParaRPr>
          </a:p>
        </p:txBody>
      </p:sp>
      <p:pic>
        <p:nvPicPr>
          <p:cNvPr id="6" name="Google Shape;318;p6">
            <a:extLst>
              <a:ext uri="{FF2B5EF4-FFF2-40B4-BE49-F238E27FC236}">
                <a16:creationId xmlns:a16="http://schemas.microsoft.com/office/drawing/2014/main" id="{90EACC13-8ADD-EDB3-C315-A27ACAA2B67F}"/>
              </a:ext>
            </a:extLst>
          </p:cNvPr>
          <p:cNvPicPr preferRelativeResize="0"/>
          <p:nvPr/>
        </p:nvPicPr>
        <p:blipFill rotWithShape="1">
          <a:blip r:embed="rId4">
            <a:alphaModFix/>
          </a:blip>
          <a:srcRect/>
          <a:stretch/>
        </p:blipFill>
        <p:spPr>
          <a:xfrm>
            <a:off x="5190221" y="1835531"/>
            <a:ext cx="863600" cy="825500"/>
          </a:xfrm>
          <a:prstGeom prst="rect">
            <a:avLst/>
          </a:prstGeom>
          <a:noFill/>
          <a:ln>
            <a:noFill/>
          </a:ln>
        </p:spPr>
      </p:pic>
      <p:sp>
        <p:nvSpPr>
          <p:cNvPr id="11" name="Google Shape;329;p7">
            <a:extLst>
              <a:ext uri="{FF2B5EF4-FFF2-40B4-BE49-F238E27FC236}">
                <a16:creationId xmlns:a16="http://schemas.microsoft.com/office/drawing/2014/main" id="{0D7AFA16-5928-C866-3474-799A8C507F5E}"/>
              </a:ext>
            </a:extLst>
          </p:cNvPr>
          <p:cNvSpPr/>
          <p:nvPr/>
        </p:nvSpPr>
        <p:spPr>
          <a:xfrm>
            <a:off x="6096000" y="3522357"/>
            <a:ext cx="5949568" cy="507791"/>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F8F9FA"/>
              </a:buClr>
              <a:buSzPts val="2000"/>
              <a:buFont typeface="Poppins"/>
              <a:buNone/>
            </a:pPr>
            <a:r>
              <a:rPr lang="en-US">
                <a:solidFill>
                  <a:srgbClr val="F8F9FA"/>
                </a:solidFill>
                <a:latin typeface="Poppins"/>
                <a:ea typeface="Poppins"/>
                <a:cs typeface="Poppins"/>
                <a:sym typeface="Poppins"/>
              </a:rPr>
              <a:t>b</a:t>
            </a:r>
            <a:r>
              <a:rPr lang="en-US" b="0" i="0" u="none" strike="noStrike" cap="none">
                <a:solidFill>
                  <a:srgbClr val="F8F9FA"/>
                </a:solidFill>
                <a:latin typeface="Poppins"/>
                <a:ea typeface="Poppins"/>
                <a:cs typeface="Poppins"/>
                <a:sym typeface="Poppins"/>
              </a:rPr>
              <a:t>uilt on a foundation of </a:t>
            </a:r>
            <a:r>
              <a:rPr lang="en-US" b="1" i="0" u="none" strike="noStrike" cap="none">
                <a:solidFill>
                  <a:srgbClr val="FDDE0A"/>
                </a:solidFill>
                <a:latin typeface="Poppins"/>
                <a:ea typeface="Poppins"/>
                <a:cs typeface="Poppins"/>
                <a:sym typeface="Poppins"/>
              </a:rPr>
              <a:t>technology &amp; innovation</a:t>
            </a:r>
            <a:endParaRPr b="1" i="0" u="none" strike="noStrike" cap="none">
              <a:solidFill>
                <a:srgbClr val="FDDE0A"/>
              </a:solidFill>
              <a:latin typeface="Poppins"/>
              <a:ea typeface="Poppins"/>
              <a:cs typeface="Poppins"/>
              <a:sym typeface="Poppins"/>
            </a:endParaRPr>
          </a:p>
        </p:txBody>
      </p:sp>
      <p:pic>
        <p:nvPicPr>
          <p:cNvPr id="13" name="Google Shape;330;p7">
            <a:extLst>
              <a:ext uri="{FF2B5EF4-FFF2-40B4-BE49-F238E27FC236}">
                <a16:creationId xmlns:a16="http://schemas.microsoft.com/office/drawing/2014/main" id="{9193FFD2-3838-2398-969E-A8B771C0CB04}"/>
              </a:ext>
            </a:extLst>
          </p:cNvPr>
          <p:cNvPicPr preferRelativeResize="0"/>
          <p:nvPr/>
        </p:nvPicPr>
        <p:blipFill rotWithShape="1">
          <a:blip r:embed="rId5">
            <a:alphaModFix/>
          </a:blip>
          <a:srcRect/>
          <a:stretch/>
        </p:blipFill>
        <p:spPr>
          <a:xfrm>
            <a:off x="5190221" y="3353434"/>
            <a:ext cx="838200" cy="990600"/>
          </a:xfrm>
          <a:prstGeom prst="rect">
            <a:avLst/>
          </a:prstGeom>
          <a:noFill/>
          <a:ln>
            <a:noFill/>
          </a:ln>
        </p:spPr>
      </p:pic>
      <p:sp>
        <p:nvSpPr>
          <p:cNvPr id="14" name="Google Shape;341;p8">
            <a:extLst>
              <a:ext uri="{FF2B5EF4-FFF2-40B4-BE49-F238E27FC236}">
                <a16:creationId xmlns:a16="http://schemas.microsoft.com/office/drawing/2014/main" id="{5D69A175-D80B-045C-1D26-6099D3740391}"/>
              </a:ext>
            </a:extLst>
          </p:cNvPr>
          <p:cNvSpPr/>
          <p:nvPr/>
        </p:nvSpPr>
        <p:spPr>
          <a:xfrm>
            <a:off x="5939980" y="5091431"/>
            <a:ext cx="6105588" cy="923289"/>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Clr>
                <a:srgbClr val="F8F9FA"/>
              </a:buClr>
              <a:buSzPts val="2000"/>
              <a:buFont typeface="Poppins"/>
              <a:buNone/>
            </a:pPr>
            <a:r>
              <a:rPr lang="en-US" b="0" i="0" u="none" strike="noStrike" cap="none">
                <a:solidFill>
                  <a:srgbClr val="F8F9FA"/>
                </a:solidFill>
                <a:latin typeface="Poppins"/>
                <a:ea typeface="Poppins"/>
                <a:cs typeface="Poppins"/>
                <a:sym typeface="Poppins"/>
              </a:rPr>
              <a:t>with a passion for positively </a:t>
            </a:r>
            <a:r>
              <a:rPr lang="en-US" b="1" i="0" u="none" strike="noStrike" cap="none">
                <a:solidFill>
                  <a:srgbClr val="F8F9FA"/>
                </a:solidFill>
                <a:latin typeface="Poppins"/>
                <a:ea typeface="Poppins"/>
                <a:cs typeface="Poppins"/>
                <a:sym typeface="Poppins"/>
              </a:rPr>
              <a:t>impacting</a:t>
            </a:r>
            <a:r>
              <a:rPr lang="en-US" b="0" i="0" u="none" strike="noStrike" cap="none">
                <a:solidFill>
                  <a:srgbClr val="F8F9FA"/>
                </a:solidFill>
                <a:latin typeface="Poppins"/>
                <a:ea typeface="Poppins"/>
                <a:cs typeface="Poppins"/>
                <a:sym typeface="Poppins"/>
              </a:rPr>
              <a:t> how our clients </a:t>
            </a:r>
            <a:r>
              <a:rPr lang="en-US" b="1" i="0" u="none" strike="noStrike" cap="none">
                <a:solidFill>
                  <a:srgbClr val="78C144"/>
                </a:solidFill>
                <a:latin typeface="Poppins"/>
                <a:ea typeface="Poppins"/>
                <a:cs typeface="Poppins"/>
                <a:sym typeface="Poppins"/>
              </a:rPr>
              <a:t>engage with doctors and patients</a:t>
            </a:r>
            <a:endParaRPr b="1" i="0" u="none" strike="noStrike" cap="none">
              <a:solidFill>
                <a:srgbClr val="78C144"/>
              </a:solidFill>
              <a:latin typeface="Poppins"/>
              <a:ea typeface="Poppins"/>
              <a:cs typeface="Poppins"/>
              <a:sym typeface="Poppins"/>
            </a:endParaRPr>
          </a:p>
        </p:txBody>
      </p:sp>
      <p:pic>
        <p:nvPicPr>
          <p:cNvPr id="15" name="Google Shape;342;p8">
            <a:extLst>
              <a:ext uri="{FF2B5EF4-FFF2-40B4-BE49-F238E27FC236}">
                <a16:creationId xmlns:a16="http://schemas.microsoft.com/office/drawing/2014/main" id="{AC7116A3-6B7F-B0CB-C372-06585819B855}"/>
              </a:ext>
            </a:extLst>
          </p:cNvPr>
          <p:cNvPicPr preferRelativeResize="0"/>
          <p:nvPr/>
        </p:nvPicPr>
        <p:blipFill rotWithShape="1">
          <a:blip r:embed="rId6">
            <a:alphaModFix/>
          </a:blip>
          <a:srcRect/>
          <a:stretch/>
        </p:blipFill>
        <p:spPr>
          <a:xfrm>
            <a:off x="4987480" y="5083176"/>
            <a:ext cx="952500" cy="939800"/>
          </a:xfrm>
          <a:prstGeom prst="rect">
            <a:avLst/>
          </a:prstGeom>
          <a:noFill/>
          <a:ln>
            <a:noFill/>
          </a:ln>
        </p:spPr>
      </p:pic>
      <p:sp>
        <p:nvSpPr>
          <p:cNvPr id="16" name="Google Shape;296;p5">
            <a:extLst>
              <a:ext uri="{FF2B5EF4-FFF2-40B4-BE49-F238E27FC236}">
                <a16:creationId xmlns:a16="http://schemas.microsoft.com/office/drawing/2014/main" id="{FF462242-E23B-DB55-EE5C-F4CBD48B06D5}"/>
              </a:ext>
            </a:extLst>
          </p:cNvPr>
          <p:cNvSpPr/>
          <p:nvPr/>
        </p:nvSpPr>
        <p:spPr>
          <a:xfrm>
            <a:off x="4257590" y="178899"/>
            <a:ext cx="3607967" cy="1089489"/>
          </a:xfrm>
          <a:prstGeom prst="rect">
            <a:avLst/>
          </a:prstGeom>
          <a:noFill/>
          <a:ln>
            <a:noFill/>
          </a:ln>
        </p:spPr>
        <p:txBody>
          <a:bodyPr spcFirstLastPara="1" wrap="square" lIns="91425" tIns="45700" rIns="91425" bIns="45700" anchor="t" anchorCtr="0">
            <a:spAutoFit/>
          </a:bodyPr>
          <a:lstStyle/>
          <a:p>
            <a:pPr algn="ctr">
              <a:lnSpc>
                <a:spcPct val="120000"/>
              </a:lnSpc>
              <a:buClr>
                <a:srgbClr val="000000"/>
              </a:buClr>
              <a:buFont typeface="Arial"/>
              <a:buNone/>
            </a:pPr>
            <a:r>
              <a:rPr lang="en-US" sz="5400" b="1" kern="0" err="1">
                <a:solidFill>
                  <a:schemeClr val="bg1"/>
                </a:solidFill>
                <a:latin typeface="Poppins SemiBold"/>
                <a:ea typeface="Poppins SemiBold"/>
                <a:cs typeface="Poppins SemiBold"/>
                <a:sym typeface="Poppins SemiBold"/>
              </a:rPr>
              <a:t>ProcDNA</a:t>
            </a:r>
            <a:r>
              <a:rPr lang="en-US" sz="5400" b="1" kern="0">
                <a:solidFill>
                  <a:schemeClr val="bg1"/>
                </a:solidFill>
                <a:latin typeface="Poppins SemiBold"/>
                <a:ea typeface="Poppins SemiBold"/>
                <a:cs typeface="Poppins SemiBold"/>
                <a:sym typeface="Poppins SemiBold"/>
              </a:rPr>
              <a:t>  </a:t>
            </a:r>
          </a:p>
        </p:txBody>
      </p:sp>
      <p:cxnSp>
        <p:nvCxnSpPr>
          <p:cNvPr id="17" name="Straight Connector 16">
            <a:extLst>
              <a:ext uri="{FF2B5EF4-FFF2-40B4-BE49-F238E27FC236}">
                <a16:creationId xmlns:a16="http://schemas.microsoft.com/office/drawing/2014/main" id="{AF265D6F-FBB8-8057-4E32-ACA80F955052}"/>
              </a:ext>
            </a:extLst>
          </p:cNvPr>
          <p:cNvCxnSpPr>
            <a:cxnSpLocks/>
          </p:cNvCxnSpPr>
          <p:nvPr/>
        </p:nvCxnSpPr>
        <p:spPr>
          <a:xfrm flipV="1">
            <a:off x="4371380" y="2744644"/>
            <a:ext cx="0" cy="2321735"/>
          </a:xfrm>
          <a:prstGeom prst="line">
            <a:avLst/>
          </a:prstGeom>
          <a:ln w="19050" cap="sq">
            <a:gradFill>
              <a:gsLst>
                <a:gs pos="0">
                  <a:schemeClr val="bg1">
                    <a:alpha val="4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92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par>
                                <p:cTn id="13" presetID="3" presetClass="entr" presetSubtype="1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052" y="-34349"/>
            <a:ext cx="12371832" cy="6995160"/>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12" name="TextBox 12"/>
          <p:cNvSpPr txBox="1"/>
          <p:nvPr/>
        </p:nvSpPr>
        <p:spPr>
          <a:xfrm>
            <a:off x="1917638" y="2570079"/>
            <a:ext cx="8356725" cy="1717843"/>
          </a:xfrm>
          <a:prstGeom prst="rect">
            <a:avLst/>
          </a:prstGeom>
        </p:spPr>
        <p:txBody>
          <a:bodyPr wrap="square" lIns="0" tIns="0" rIns="0" bIns="0" rtlCol="0" anchor="t">
            <a:spAutoFit/>
          </a:bodyPr>
          <a:lstStyle/>
          <a:p>
            <a:pPr algn="ctr" defTabSz="609630">
              <a:lnSpc>
                <a:spcPts val="6800"/>
              </a:lnSpc>
            </a:pPr>
            <a:r>
              <a:rPr lang="en-US" sz="5666" spc="600">
                <a:solidFill>
                  <a:srgbClr val="FFFFFF">
                    <a:alpha val="59969"/>
                  </a:srgbClr>
                </a:solidFill>
                <a:latin typeface="Telegraf Medium"/>
              </a:rPr>
              <a:t>MARKET RESEARCH OPPORTUNITIES</a:t>
            </a:r>
          </a:p>
        </p:txBody>
      </p:sp>
      <p:pic>
        <p:nvPicPr>
          <p:cNvPr id="4" name="Picture 2" descr="ProcDNA - Leaders in Commercial Analytics and Technology">
            <a:extLst>
              <a:ext uri="{FF2B5EF4-FFF2-40B4-BE49-F238E27FC236}">
                <a16:creationId xmlns:a16="http://schemas.microsoft.com/office/drawing/2014/main" id="{C9BF3AB7-2627-0E56-29DB-FD01B5B29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261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a:solidFill>
                  <a:srgbClr val="FFFFFF"/>
                </a:solidFill>
                <a:latin typeface="Poppins" pitchFamily="2" charset="77"/>
                <a:cs typeface="Poppins" pitchFamily="2" charset="77"/>
              </a:rPr>
              <a:t>STAKEHOLDERS &amp; DIRECT CLIENTS FOR PROCDNA</a:t>
            </a:r>
            <a:endParaRPr lang="en-US" sz="2200">
              <a:solidFill>
                <a:schemeClr val="accent6"/>
              </a:solidFill>
              <a:latin typeface="Poppins" pitchFamily="2" charset="77"/>
              <a:cs typeface="Poppins" pitchFamily="2" charset="77"/>
            </a:endParaRPr>
          </a:p>
        </p:txBody>
      </p:sp>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Google Shape;1498;p48">
            <a:extLst>
              <a:ext uri="{FF2B5EF4-FFF2-40B4-BE49-F238E27FC236}">
                <a16:creationId xmlns:a16="http://schemas.microsoft.com/office/drawing/2014/main" id="{771670F8-DA01-E307-C6F0-052984D67C0C}"/>
              </a:ext>
            </a:extLst>
          </p:cNvPr>
          <p:cNvCxnSpPr/>
          <p:nvPr/>
        </p:nvCxnSpPr>
        <p:spPr>
          <a:xfrm>
            <a:off x="10852947" y="2840685"/>
            <a:ext cx="0" cy="666578"/>
          </a:xfrm>
          <a:prstGeom prst="straightConnector1">
            <a:avLst/>
          </a:prstGeom>
          <a:noFill/>
          <a:ln w="19050" cap="flat" cmpd="sng">
            <a:solidFill>
              <a:srgbClr val="28BBC4"/>
            </a:solidFill>
            <a:prstDash val="solid"/>
            <a:miter lim="800000"/>
            <a:headEnd type="none" w="sm" len="sm"/>
            <a:tailEnd type="oval" w="lg" len="lg"/>
          </a:ln>
        </p:spPr>
      </p:cxnSp>
      <p:pic>
        <p:nvPicPr>
          <p:cNvPr id="20" name="Google Shape;1501;p48">
            <a:extLst>
              <a:ext uri="{FF2B5EF4-FFF2-40B4-BE49-F238E27FC236}">
                <a16:creationId xmlns:a16="http://schemas.microsoft.com/office/drawing/2014/main" id="{8E81FC15-5797-BF84-435C-764C0D795DC7}"/>
              </a:ext>
            </a:extLst>
          </p:cNvPr>
          <p:cNvPicPr preferRelativeResize="0"/>
          <p:nvPr/>
        </p:nvPicPr>
        <p:blipFill rotWithShape="1">
          <a:blip r:embed="rId6">
            <a:alphaModFix/>
          </a:blip>
          <a:srcRect/>
          <a:stretch/>
        </p:blipFill>
        <p:spPr>
          <a:xfrm rot="4526187">
            <a:off x="10190035" y="1716263"/>
            <a:ext cx="1325823" cy="1304242"/>
          </a:xfrm>
          <a:prstGeom prst="rect">
            <a:avLst/>
          </a:prstGeom>
          <a:noFill/>
          <a:ln>
            <a:noFill/>
          </a:ln>
        </p:spPr>
      </p:pic>
      <p:sp>
        <p:nvSpPr>
          <p:cNvPr id="21" name="TextBox 20">
            <a:extLst>
              <a:ext uri="{FF2B5EF4-FFF2-40B4-BE49-F238E27FC236}">
                <a16:creationId xmlns:a16="http://schemas.microsoft.com/office/drawing/2014/main" id="{52700FD1-6E72-7B81-ABC6-AE9B352CA8F0}"/>
              </a:ext>
            </a:extLst>
          </p:cNvPr>
          <p:cNvSpPr txBox="1"/>
          <p:nvPr/>
        </p:nvSpPr>
        <p:spPr>
          <a:xfrm>
            <a:off x="10001177" y="2045218"/>
            <a:ext cx="1703537" cy="523220"/>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300"/>
              <a:buFont typeface="Arial"/>
              <a:buNone/>
            </a:pPr>
            <a:r>
              <a:rPr lang="en-US" sz="1400" b="0" i="0" u="none" strike="noStrike" cap="none">
                <a:solidFill>
                  <a:schemeClr val="bg1"/>
                </a:solidFill>
                <a:latin typeface="Poppins" pitchFamily="2" charset="77"/>
                <a:ea typeface="Arial"/>
                <a:cs typeface="Poppins" pitchFamily="2" charset="77"/>
                <a:sym typeface="Arial"/>
              </a:rPr>
              <a:t>Busines</a:t>
            </a:r>
            <a:r>
              <a:rPr lang="en-US" sz="1400">
                <a:solidFill>
                  <a:schemeClr val="bg1"/>
                </a:solidFill>
                <a:latin typeface="Poppins" pitchFamily="2" charset="77"/>
                <a:ea typeface="Arial"/>
                <a:cs typeface="Poppins" pitchFamily="2" charset="77"/>
                <a:sym typeface="Arial"/>
              </a:rPr>
              <a:t>s Development</a:t>
            </a:r>
            <a:endParaRPr lang="en-US" sz="1600" b="0" i="0" u="none" strike="noStrike" cap="none">
              <a:solidFill>
                <a:schemeClr val="bg1"/>
              </a:solidFill>
              <a:latin typeface="Poppins" pitchFamily="2" charset="77"/>
              <a:ea typeface="Arial"/>
              <a:cs typeface="Poppins" pitchFamily="2" charset="77"/>
              <a:sym typeface="Arial"/>
            </a:endParaRPr>
          </a:p>
        </p:txBody>
      </p:sp>
      <p:grpSp>
        <p:nvGrpSpPr>
          <p:cNvPr id="55" name="Group 54">
            <a:extLst>
              <a:ext uri="{FF2B5EF4-FFF2-40B4-BE49-F238E27FC236}">
                <a16:creationId xmlns:a16="http://schemas.microsoft.com/office/drawing/2014/main" id="{FDBE9C28-08AA-A28B-EF67-8544C66B3BB3}"/>
              </a:ext>
            </a:extLst>
          </p:cNvPr>
          <p:cNvGrpSpPr/>
          <p:nvPr/>
        </p:nvGrpSpPr>
        <p:grpSpPr>
          <a:xfrm>
            <a:off x="99221" y="1705472"/>
            <a:ext cx="2139016" cy="3137560"/>
            <a:chOff x="99221" y="2168934"/>
            <a:chExt cx="2139016" cy="3137560"/>
          </a:xfrm>
        </p:grpSpPr>
        <p:cxnSp>
          <p:nvCxnSpPr>
            <p:cNvPr id="3" name="Google Shape;1498;p48">
              <a:extLst>
                <a:ext uri="{FF2B5EF4-FFF2-40B4-BE49-F238E27FC236}">
                  <a16:creationId xmlns:a16="http://schemas.microsoft.com/office/drawing/2014/main" id="{CECA3F6A-EBBC-577D-59ED-87598593BD8D}"/>
                </a:ext>
              </a:extLst>
            </p:cNvPr>
            <p:cNvCxnSpPr>
              <a:cxnSpLocks/>
            </p:cNvCxnSpPr>
            <p:nvPr/>
          </p:nvCxnSpPr>
          <p:spPr>
            <a:xfrm>
              <a:off x="1168729" y="3304147"/>
              <a:ext cx="0" cy="666578"/>
            </a:xfrm>
            <a:prstGeom prst="straightConnector1">
              <a:avLst/>
            </a:prstGeom>
            <a:noFill/>
            <a:ln w="19050" cap="flat" cmpd="sng">
              <a:solidFill>
                <a:srgbClr val="28BBC4"/>
              </a:solidFill>
              <a:prstDash val="solid"/>
              <a:miter lim="800000"/>
              <a:headEnd type="none" w="sm" len="sm"/>
              <a:tailEnd type="oval" w="lg" len="lg"/>
            </a:ln>
          </p:spPr>
        </p:cxnSp>
        <p:pic>
          <p:nvPicPr>
            <p:cNvPr id="6" name="Google Shape;1501;p48">
              <a:extLst>
                <a:ext uri="{FF2B5EF4-FFF2-40B4-BE49-F238E27FC236}">
                  <a16:creationId xmlns:a16="http://schemas.microsoft.com/office/drawing/2014/main" id="{0949BB5F-5C48-1794-9F09-D5CAA6AC598D}"/>
                </a:ext>
              </a:extLst>
            </p:cNvPr>
            <p:cNvPicPr preferRelativeResize="0"/>
            <p:nvPr/>
          </p:nvPicPr>
          <p:blipFill rotWithShape="1">
            <a:blip r:embed="rId6">
              <a:alphaModFix/>
            </a:blip>
            <a:srcRect/>
            <a:stretch/>
          </p:blipFill>
          <p:spPr>
            <a:xfrm rot="4526187">
              <a:off x="505818" y="2179725"/>
              <a:ext cx="1325823" cy="1304242"/>
            </a:xfrm>
            <a:prstGeom prst="rect">
              <a:avLst/>
            </a:prstGeom>
            <a:noFill/>
            <a:ln>
              <a:noFill/>
            </a:ln>
          </p:spPr>
        </p:pic>
        <p:sp>
          <p:nvSpPr>
            <p:cNvPr id="8" name="TextBox 7">
              <a:extLst>
                <a:ext uri="{FF2B5EF4-FFF2-40B4-BE49-F238E27FC236}">
                  <a16:creationId xmlns:a16="http://schemas.microsoft.com/office/drawing/2014/main" id="{035BA45A-CD34-2442-287D-ABE5BA6D6EDC}"/>
                </a:ext>
              </a:extLst>
            </p:cNvPr>
            <p:cNvSpPr txBox="1"/>
            <p:nvPr/>
          </p:nvSpPr>
          <p:spPr>
            <a:xfrm>
              <a:off x="316961" y="2508680"/>
              <a:ext cx="1703537" cy="523220"/>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300"/>
                <a:buFont typeface="Arial"/>
                <a:buNone/>
              </a:pPr>
              <a:r>
                <a:rPr lang="en-US" sz="1400" b="0" i="0" u="none" strike="noStrike" cap="none" dirty="0">
                  <a:solidFill>
                    <a:schemeClr val="bg1"/>
                  </a:solidFill>
                  <a:latin typeface="Poppins" pitchFamily="2" charset="77"/>
                  <a:ea typeface="Arial"/>
                  <a:cs typeface="Poppins" pitchFamily="2" charset="77"/>
                  <a:sym typeface="Arial"/>
                </a:rPr>
                <a:t>Technical operations</a:t>
              </a:r>
              <a:endParaRPr lang="en-US" sz="1600" b="0" i="0" u="none" strike="noStrike" cap="none" dirty="0">
                <a:solidFill>
                  <a:schemeClr val="bg1"/>
                </a:solidFill>
                <a:latin typeface="Poppins" pitchFamily="2" charset="77"/>
                <a:ea typeface="Arial"/>
                <a:cs typeface="Poppins" pitchFamily="2" charset="77"/>
                <a:sym typeface="Arial"/>
              </a:endParaRPr>
            </a:p>
          </p:txBody>
        </p:sp>
        <p:sp>
          <p:nvSpPr>
            <p:cNvPr id="28" name="Google Shape;1503;p48">
              <a:extLst>
                <a:ext uri="{FF2B5EF4-FFF2-40B4-BE49-F238E27FC236}">
                  <a16:creationId xmlns:a16="http://schemas.microsoft.com/office/drawing/2014/main" id="{7C2D8093-B1F2-DDD3-0FC0-8B72AB92DDE0}"/>
                </a:ext>
              </a:extLst>
            </p:cNvPr>
            <p:cNvSpPr txBox="1"/>
            <p:nvPr/>
          </p:nvSpPr>
          <p:spPr>
            <a:xfrm>
              <a:off x="99221" y="4229316"/>
              <a:ext cx="2139016" cy="1077178"/>
            </a:xfrm>
            <a:prstGeom prst="rect">
              <a:avLst/>
            </a:prstGeom>
            <a:noFill/>
            <a:ln>
              <a:noFill/>
            </a:ln>
          </p:spPr>
          <p:txBody>
            <a:bodyPr spcFirstLastPara="1" wrap="square" lIns="91425" tIns="45700" rIns="91425" bIns="45700" anchor="t" anchorCtr="0">
              <a:spAutoFit/>
            </a:bodyPr>
            <a:lstStyle/>
            <a:p>
              <a:pPr algn="ctr">
                <a:buClr>
                  <a:srgbClr val="000000"/>
                </a:buClr>
                <a:buSzPts val="263"/>
              </a:pPr>
              <a:r>
                <a:rPr lang="en-US" sz="1600">
                  <a:solidFill>
                    <a:srgbClr val="2ABBC4"/>
                  </a:solidFill>
                  <a:latin typeface="Poppins"/>
                  <a:ea typeface="Arial"/>
                  <a:cs typeface="Poppins"/>
                  <a:sym typeface="Arial"/>
                </a:rPr>
                <a:t>Manufacturing -Procurement</a:t>
              </a:r>
              <a:r>
                <a:rPr lang="en-US" sz="1600" b="0" i="0" u="none" strike="noStrike" cap="none">
                  <a:solidFill>
                    <a:srgbClr val="2ABBC4"/>
                  </a:solidFill>
                  <a:latin typeface="Poppins"/>
                  <a:ea typeface="Arial"/>
                  <a:cs typeface="Poppins"/>
                  <a:sym typeface="Arial"/>
                </a:rPr>
                <a:t>, storage, distribution</a:t>
              </a:r>
              <a:endParaRPr lang="en-US" sz="2400" b="0" i="0" u="none" strike="noStrike" cap="none">
                <a:solidFill>
                  <a:srgbClr val="2ABBC4"/>
                </a:solidFill>
                <a:latin typeface="Poppins" pitchFamily="2" charset="77"/>
                <a:ea typeface="Arial"/>
                <a:cs typeface="Poppins" pitchFamily="2" charset="77"/>
              </a:endParaRPr>
            </a:p>
          </p:txBody>
        </p:sp>
      </p:grpSp>
      <p:grpSp>
        <p:nvGrpSpPr>
          <p:cNvPr id="56" name="Group 55">
            <a:extLst>
              <a:ext uri="{FF2B5EF4-FFF2-40B4-BE49-F238E27FC236}">
                <a16:creationId xmlns:a16="http://schemas.microsoft.com/office/drawing/2014/main" id="{AA2047B8-ED1A-5CCF-9648-35B940C81635}"/>
              </a:ext>
            </a:extLst>
          </p:cNvPr>
          <p:cNvGrpSpPr/>
          <p:nvPr/>
        </p:nvGrpSpPr>
        <p:grpSpPr>
          <a:xfrm>
            <a:off x="2120704" y="1705472"/>
            <a:ext cx="2139016" cy="2891338"/>
            <a:chOff x="2446380" y="2168934"/>
            <a:chExt cx="2139016" cy="2891338"/>
          </a:xfrm>
        </p:grpSpPr>
        <p:cxnSp>
          <p:nvCxnSpPr>
            <p:cNvPr id="9" name="Google Shape;1498;p48">
              <a:extLst>
                <a:ext uri="{FF2B5EF4-FFF2-40B4-BE49-F238E27FC236}">
                  <a16:creationId xmlns:a16="http://schemas.microsoft.com/office/drawing/2014/main" id="{F9373AE6-C8C3-C875-B1ED-1A5E15A38F08}"/>
                </a:ext>
              </a:extLst>
            </p:cNvPr>
            <p:cNvCxnSpPr>
              <a:cxnSpLocks/>
            </p:cNvCxnSpPr>
            <p:nvPr/>
          </p:nvCxnSpPr>
          <p:spPr>
            <a:xfrm>
              <a:off x="3515888" y="3304147"/>
              <a:ext cx="0" cy="666578"/>
            </a:xfrm>
            <a:prstGeom prst="straightConnector1">
              <a:avLst/>
            </a:prstGeom>
            <a:noFill/>
            <a:ln w="19050" cap="flat" cmpd="sng">
              <a:solidFill>
                <a:srgbClr val="28BBC4"/>
              </a:solidFill>
              <a:prstDash val="solid"/>
              <a:miter lim="800000"/>
              <a:headEnd type="none" w="sm" len="sm"/>
              <a:tailEnd type="oval" w="lg" len="lg"/>
            </a:ln>
          </p:spPr>
        </p:cxnSp>
        <p:pic>
          <p:nvPicPr>
            <p:cNvPr id="10" name="Google Shape;1501;p48">
              <a:extLst>
                <a:ext uri="{FF2B5EF4-FFF2-40B4-BE49-F238E27FC236}">
                  <a16:creationId xmlns:a16="http://schemas.microsoft.com/office/drawing/2014/main" id="{F732EB3E-A817-9582-D988-7BE948D58CB1}"/>
                </a:ext>
              </a:extLst>
            </p:cNvPr>
            <p:cNvPicPr preferRelativeResize="0"/>
            <p:nvPr/>
          </p:nvPicPr>
          <p:blipFill rotWithShape="1">
            <a:blip r:embed="rId6">
              <a:alphaModFix/>
            </a:blip>
            <a:srcRect/>
            <a:stretch/>
          </p:blipFill>
          <p:spPr>
            <a:xfrm rot="4526187">
              <a:off x="2852977" y="2179725"/>
              <a:ext cx="1325823" cy="1304242"/>
            </a:xfrm>
            <a:prstGeom prst="rect">
              <a:avLst/>
            </a:prstGeom>
            <a:noFill/>
            <a:ln>
              <a:noFill/>
            </a:ln>
          </p:spPr>
        </p:pic>
        <p:sp>
          <p:nvSpPr>
            <p:cNvPr id="12" name="TextBox 11">
              <a:extLst>
                <a:ext uri="{FF2B5EF4-FFF2-40B4-BE49-F238E27FC236}">
                  <a16:creationId xmlns:a16="http://schemas.microsoft.com/office/drawing/2014/main" id="{72896C56-4115-EBA8-0C8D-7825118E9E56}"/>
                </a:ext>
              </a:extLst>
            </p:cNvPr>
            <p:cNvSpPr txBox="1"/>
            <p:nvPr/>
          </p:nvSpPr>
          <p:spPr>
            <a:xfrm>
              <a:off x="2811349" y="2539458"/>
              <a:ext cx="1409079" cy="523220"/>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300"/>
                <a:buFont typeface="Arial"/>
                <a:buNone/>
              </a:pPr>
              <a:r>
                <a:rPr lang="en-US" sz="1400" b="0" i="0" u="none" strike="noStrike" cap="none">
                  <a:solidFill>
                    <a:srgbClr val="FFFFFF"/>
                  </a:solidFill>
                  <a:latin typeface="Poppins" pitchFamily="2" charset="77"/>
                  <a:ea typeface="Arial"/>
                  <a:cs typeface="Poppins" pitchFamily="2" charset="77"/>
                  <a:sym typeface="Arial"/>
                </a:rPr>
                <a:t>Research &amp; Development</a:t>
              </a:r>
              <a:endParaRPr lang="en-US" sz="1600" b="0" i="0" u="none" strike="noStrike" cap="none">
                <a:solidFill>
                  <a:srgbClr val="000000"/>
                </a:solidFill>
                <a:latin typeface="Poppins" pitchFamily="2" charset="77"/>
                <a:ea typeface="Arial"/>
                <a:cs typeface="Poppins" pitchFamily="2" charset="77"/>
                <a:sym typeface="Arial"/>
              </a:endParaRPr>
            </a:p>
          </p:txBody>
        </p:sp>
        <p:sp>
          <p:nvSpPr>
            <p:cNvPr id="51" name="Google Shape;1503;p48">
              <a:extLst>
                <a:ext uri="{FF2B5EF4-FFF2-40B4-BE49-F238E27FC236}">
                  <a16:creationId xmlns:a16="http://schemas.microsoft.com/office/drawing/2014/main" id="{0BBFCDD9-D31C-7D3D-CCD7-1346EBAD62EF}"/>
                </a:ext>
              </a:extLst>
            </p:cNvPr>
            <p:cNvSpPr txBox="1"/>
            <p:nvPr/>
          </p:nvSpPr>
          <p:spPr>
            <a:xfrm>
              <a:off x="2446380" y="4229316"/>
              <a:ext cx="2139016"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63"/>
                <a:buFont typeface="Arial"/>
                <a:buNone/>
              </a:pPr>
              <a:r>
                <a:rPr lang="en-US" sz="1600">
                  <a:solidFill>
                    <a:srgbClr val="2ABBC4"/>
                  </a:solidFill>
                  <a:latin typeface="Poppins" pitchFamily="2" charset="77"/>
                  <a:cs typeface="Poppins" pitchFamily="2" charset="77"/>
                  <a:sym typeface="Arial"/>
                </a:rPr>
                <a:t>Drug discovery </a:t>
              </a:r>
            </a:p>
            <a:p>
              <a:pPr marL="0" marR="0" lvl="0" indent="0" algn="ctr" rtl="0">
                <a:lnSpc>
                  <a:spcPct val="100000"/>
                </a:lnSpc>
                <a:spcBef>
                  <a:spcPts val="0"/>
                </a:spcBef>
                <a:spcAft>
                  <a:spcPts val="0"/>
                </a:spcAft>
                <a:buClr>
                  <a:srgbClr val="000000"/>
                </a:buClr>
                <a:buSzPts val="263"/>
                <a:buFont typeface="Arial"/>
                <a:buNone/>
              </a:pPr>
              <a:r>
                <a:rPr lang="en-US" sz="1600">
                  <a:solidFill>
                    <a:srgbClr val="2ABBC4"/>
                  </a:solidFill>
                  <a:latin typeface="Poppins" pitchFamily="2" charset="77"/>
                  <a:cs typeface="Poppins" pitchFamily="2" charset="77"/>
                  <a:sym typeface="Arial"/>
                </a:rPr>
                <a:t>&amp; </a:t>
              </a:r>
            </a:p>
            <a:p>
              <a:pPr marL="0" marR="0" lvl="0" indent="0" algn="ctr" rtl="0">
                <a:lnSpc>
                  <a:spcPct val="100000"/>
                </a:lnSpc>
                <a:spcBef>
                  <a:spcPts val="0"/>
                </a:spcBef>
                <a:spcAft>
                  <a:spcPts val="0"/>
                </a:spcAft>
                <a:buClr>
                  <a:srgbClr val="000000"/>
                </a:buClr>
                <a:buSzPts val="263"/>
                <a:buFont typeface="Arial"/>
                <a:buNone/>
              </a:pPr>
              <a:r>
                <a:rPr lang="en-US" sz="1600">
                  <a:solidFill>
                    <a:srgbClr val="2ABBC4"/>
                  </a:solidFill>
                  <a:latin typeface="Poppins" pitchFamily="2" charset="77"/>
                  <a:cs typeface="Poppins" pitchFamily="2" charset="77"/>
                  <a:sym typeface="Arial"/>
                </a:rPr>
                <a:t>clinical testing</a:t>
              </a:r>
            </a:p>
          </p:txBody>
        </p:sp>
      </p:grpSp>
      <p:grpSp>
        <p:nvGrpSpPr>
          <p:cNvPr id="58" name="Group 57">
            <a:extLst>
              <a:ext uri="{FF2B5EF4-FFF2-40B4-BE49-F238E27FC236}">
                <a16:creationId xmlns:a16="http://schemas.microsoft.com/office/drawing/2014/main" id="{42975BD3-0A91-22C3-99D3-22AFEA7276FD}"/>
              </a:ext>
            </a:extLst>
          </p:cNvPr>
          <p:cNvGrpSpPr/>
          <p:nvPr/>
        </p:nvGrpSpPr>
        <p:grpSpPr>
          <a:xfrm>
            <a:off x="4039387" y="1717998"/>
            <a:ext cx="2139016" cy="2891338"/>
            <a:chOff x="4214751" y="2168934"/>
            <a:chExt cx="2139016" cy="2891338"/>
          </a:xfrm>
        </p:grpSpPr>
        <p:cxnSp>
          <p:nvCxnSpPr>
            <p:cNvPr id="16" name="Google Shape;1498;p48">
              <a:extLst>
                <a:ext uri="{FF2B5EF4-FFF2-40B4-BE49-F238E27FC236}">
                  <a16:creationId xmlns:a16="http://schemas.microsoft.com/office/drawing/2014/main" id="{F1A1C948-8CE6-68C0-536E-ED9638680E63}"/>
                </a:ext>
              </a:extLst>
            </p:cNvPr>
            <p:cNvCxnSpPr>
              <a:cxnSpLocks/>
            </p:cNvCxnSpPr>
            <p:nvPr/>
          </p:nvCxnSpPr>
          <p:spPr>
            <a:xfrm>
              <a:off x="5284259" y="3304147"/>
              <a:ext cx="0" cy="666578"/>
            </a:xfrm>
            <a:prstGeom prst="straightConnector1">
              <a:avLst/>
            </a:prstGeom>
            <a:noFill/>
            <a:ln w="19050" cap="flat" cmpd="sng">
              <a:solidFill>
                <a:srgbClr val="28BBC4"/>
              </a:solidFill>
              <a:prstDash val="solid"/>
              <a:miter lim="800000"/>
              <a:headEnd type="none" w="sm" len="sm"/>
              <a:tailEnd type="oval" w="lg" len="lg"/>
            </a:ln>
          </p:spPr>
        </p:cxnSp>
        <p:pic>
          <p:nvPicPr>
            <p:cNvPr id="17" name="Google Shape;1501;p48">
              <a:extLst>
                <a:ext uri="{FF2B5EF4-FFF2-40B4-BE49-F238E27FC236}">
                  <a16:creationId xmlns:a16="http://schemas.microsoft.com/office/drawing/2014/main" id="{1234C9DC-12BF-09ED-2B86-7BDD52EF72BF}"/>
                </a:ext>
              </a:extLst>
            </p:cNvPr>
            <p:cNvPicPr preferRelativeResize="0"/>
            <p:nvPr/>
          </p:nvPicPr>
          <p:blipFill rotWithShape="1">
            <a:blip r:embed="rId6">
              <a:alphaModFix/>
            </a:blip>
            <a:srcRect/>
            <a:stretch/>
          </p:blipFill>
          <p:spPr>
            <a:xfrm rot="4526187">
              <a:off x="4621348" y="2179725"/>
              <a:ext cx="1325823" cy="1304242"/>
            </a:xfrm>
            <a:prstGeom prst="rect">
              <a:avLst/>
            </a:prstGeom>
            <a:noFill/>
            <a:ln>
              <a:noFill/>
            </a:ln>
          </p:spPr>
        </p:pic>
        <p:sp>
          <p:nvSpPr>
            <p:cNvPr id="18" name="TextBox 17">
              <a:extLst>
                <a:ext uri="{FF2B5EF4-FFF2-40B4-BE49-F238E27FC236}">
                  <a16:creationId xmlns:a16="http://schemas.microsoft.com/office/drawing/2014/main" id="{9EBB7EE8-6EFC-5827-7349-1E61DE340A55}"/>
                </a:ext>
              </a:extLst>
            </p:cNvPr>
            <p:cNvSpPr txBox="1"/>
            <p:nvPr/>
          </p:nvSpPr>
          <p:spPr>
            <a:xfrm>
              <a:off x="4438491" y="2712680"/>
              <a:ext cx="1703537" cy="307777"/>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300"/>
                <a:buFont typeface="Arial"/>
                <a:buNone/>
              </a:pPr>
              <a:r>
                <a:rPr lang="en-US" sz="1400" b="0" i="0" u="none" strike="noStrike" cap="none">
                  <a:solidFill>
                    <a:schemeClr val="bg1"/>
                  </a:solidFill>
                  <a:latin typeface="Poppins" pitchFamily="2" charset="77"/>
                  <a:ea typeface="Arial"/>
                  <a:cs typeface="Poppins" pitchFamily="2" charset="77"/>
                  <a:sym typeface="Arial"/>
                </a:rPr>
                <a:t>Legal</a:t>
              </a:r>
              <a:endParaRPr lang="en-US" sz="1600" b="0" i="0" u="none" strike="noStrike" cap="none">
                <a:solidFill>
                  <a:schemeClr val="bg1"/>
                </a:solidFill>
                <a:latin typeface="Poppins" pitchFamily="2" charset="77"/>
                <a:ea typeface="Arial"/>
                <a:cs typeface="Poppins" pitchFamily="2" charset="77"/>
                <a:sym typeface="Arial"/>
              </a:endParaRPr>
            </a:p>
          </p:txBody>
        </p:sp>
        <p:sp>
          <p:nvSpPr>
            <p:cNvPr id="52" name="Google Shape;1503;p48">
              <a:extLst>
                <a:ext uri="{FF2B5EF4-FFF2-40B4-BE49-F238E27FC236}">
                  <a16:creationId xmlns:a16="http://schemas.microsoft.com/office/drawing/2014/main" id="{25551E6A-A64B-744F-2CB1-7368D80935FC}"/>
                </a:ext>
              </a:extLst>
            </p:cNvPr>
            <p:cNvSpPr txBox="1"/>
            <p:nvPr/>
          </p:nvSpPr>
          <p:spPr>
            <a:xfrm>
              <a:off x="4214751" y="4229316"/>
              <a:ext cx="2139016"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63"/>
                <a:buFont typeface="Arial"/>
                <a:buNone/>
              </a:pPr>
              <a:r>
                <a:rPr lang="en-US" sz="1600">
                  <a:solidFill>
                    <a:srgbClr val="2ABBC4"/>
                  </a:solidFill>
                  <a:latin typeface="Poppins" pitchFamily="2" charset="77"/>
                  <a:cs typeface="Poppins" pitchFamily="2" charset="77"/>
                  <a:sym typeface="Arial"/>
                </a:rPr>
                <a:t>Regulatory affairs</a:t>
              </a:r>
            </a:p>
            <a:p>
              <a:pPr marL="0" marR="0" lvl="0" indent="0" algn="ctr" rtl="0">
                <a:lnSpc>
                  <a:spcPct val="100000"/>
                </a:lnSpc>
                <a:spcBef>
                  <a:spcPts val="0"/>
                </a:spcBef>
                <a:spcAft>
                  <a:spcPts val="0"/>
                </a:spcAft>
                <a:buClr>
                  <a:srgbClr val="000000"/>
                </a:buClr>
                <a:buSzPts val="263"/>
                <a:buFont typeface="Arial"/>
                <a:buNone/>
              </a:pPr>
              <a:r>
                <a:rPr lang="en-US" sz="1600">
                  <a:solidFill>
                    <a:srgbClr val="2ABBC4"/>
                  </a:solidFill>
                  <a:latin typeface="Poppins" pitchFamily="2" charset="77"/>
                  <a:cs typeface="Poppins" pitchFamily="2" charset="77"/>
                  <a:sym typeface="Arial"/>
                </a:rPr>
                <a:t>Medical affairs &amp; compliance</a:t>
              </a:r>
            </a:p>
          </p:txBody>
        </p:sp>
      </p:grpSp>
      <p:grpSp>
        <p:nvGrpSpPr>
          <p:cNvPr id="59" name="Group 58">
            <a:extLst>
              <a:ext uri="{FF2B5EF4-FFF2-40B4-BE49-F238E27FC236}">
                <a16:creationId xmlns:a16="http://schemas.microsoft.com/office/drawing/2014/main" id="{6E401836-65C7-E4EB-858C-0A6B7D36709D}"/>
              </a:ext>
            </a:extLst>
          </p:cNvPr>
          <p:cNvGrpSpPr/>
          <p:nvPr/>
        </p:nvGrpSpPr>
        <p:grpSpPr>
          <a:xfrm>
            <a:off x="6000448" y="1774570"/>
            <a:ext cx="2139016" cy="3068462"/>
            <a:chOff x="6000448" y="2238032"/>
            <a:chExt cx="2139016" cy="3068462"/>
          </a:xfrm>
        </p:grpSpPr>
        <p:cxnSp>
          <p:nvCxnSpPr>
            <p:cNvPr id="24" name="Google Shape;1498;p48">
              <a:extLst>
                <a:ext uri="{FF2B5EF4-FFF2-40B4-BE49-F238E27FC236}">
                  <a16:creationId xmlns:a16="http://schemas.microsoft.com/office/drawing/2014/main" id="{C52C7F40-ACC9-B820-E745-9D2D194F27E2}"/>
                </a:ext>
              </a:extLst>
            </p:cNvPr>
            <p:cNvCxnSpPr>
              <a:cxnSpLocks/>
            </p:cNvCxnSpPr>
            <p:nvPr/>
          </p:nvCxnSpPr>
          <p:spPr>
            <a:xfrm>
              <a:off x="7069956" y="3304147"/>
              <a:ext cx="0" cy="666578"/>
            </a:xfrm>
            <a:prstGeom prst="straightConnector1">
              <a:avLst/>
            </a:prstGeom>
            <a:noFill/>
            <a:ln w="19050" cap="flat" cmpd="sng">
              <a:solidFill>
                <a:srgbClr val="F26B46"/>
              </a:solidFill>
              <a:prstDash val="solid"/>
              <a:miter lim="800000"/>
              <a:headEnd type="none" w="sm" len="sm"/>
              <a:tailEnd type="oval" w="lg" len="lg"/>
            </a:ln>
          </p:spPr>
        </p:cxnSp>
        <p:pic>
          <p:nvPicPr>
            <p:cNvPr id="22" name="Google Shape;1463;p47">
              <a:extLst>
                <a:ext uri="{FF2B5EF4-FFF2-40B4-BE49-F238E27FC236}">
                  <a16:creationId xmlns:a16="http://schemas.microsoft.com/office/drawing/2014/main" id="{107AE271-E91B-38F3-73B5-9FCAB559A58F}"/>
                </a:ext>
              </a:extLst>
            </p:cNvPr>
            <p:cNvPicPr preferRelativeResize="0"/>
            <p:nvPr/>
          </p:nvPicPr>
          <p:blipFill rotWithShape="1">
            <a:blip r:embed="rId7">
              <a:alphaModFix/>
            </a:blip>
            <a:srcRect/>
            <a:stretch/>
          </p:blipFill>
          <p:spPr>
            <a:xfrm>
              <a:off x="6381501" y="2238032"/>
              <a:ext cx="1376910" cy="1347752"/>
            </a:xfrm>
            <a:prstGeom prst="rect">
              <a:avLst/>
            </a:prstGeom>
            <a:noFill/>
            <a:ln>
              <a:noFill/>
            </a:ln>
          </p:spPr>
        </p:pic>
        <p:sp>
          <p:nvSpPr>
            <p:cNvPr id="26" name="TextBox 25">
              <a:extLst>
                <a:ext uri="{FF2B5EF4-FFF2-40B4-BE49-F238E27FC236}">
                  <a16:creationId xmlns:a16="http://schemas.microsoft.com/office/drawing/2014/main" id="{7FA43AD3-1E1C-273D-D732-CB1FC8D1138C}"/>
                </a:ext>
              </a:extLst>
            </p:cNvPr>
            <p:cNvSpPr txBox="1"/>
            <p:nvPr/>
          </p:nvSpPr>
          <p:spPr>
            <a:xfrm>
              <a:off x="6218188" y="2725458"/>
              <a:ext cx="1703537" cy="307777"/>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300"/>
                <a:buFont typeface="Arial"/>
                <a:buNone/>
              </a:pPr>
              <a:r>
                <a:rPr lang="en-US" sz="1400" b="0" i="0" u="none" strike="noStrike" cap="none">
                  <a:solidFill>
                    <a:schemeClr val="bg1"/>
                  </a:solidFill>
                  <a:latin typeface="Poppins" pitchFamily="2" charset="77"/>
                  <a:ea typeface="Arial"/>
                  <a:cs typeface="Poppins" pitchFamily="2" charset="77"/>
                  <a:sym typeface="Arial"/>
                </a:rPr>
                <a:t>Sales</a:t>
              </a:r>
              <a:endParaRPr lang="en-US" sz="1600" b="0" i="0" u="none" strike="noStrike" cap="none">
                <a:solidFill>
                  <a:schemeClr val="bg1"/>
                </a:solidFill>
                <a:latin typeface="Poppins" pitchFamily="2" charset="77"/>
                <a:ea typeface="Arial"/>
                <a:cs typeface="Poppins" pitchFamily="2" charset="77"/>
                <a:sym typeface="Arial"/>
              </a:endParaRPr>
            </a:p>
          </p:txBody>
        </p:sp>
        <p:sp>
          <p:nvSpPr>
            <p:cNvPr id="53" name="Google Shape;1503;p48">
              <a:extLst>
                <a:ext uri="{FF2B5EF4-FFF2-40B4-BE49-F238E27FC236}">
                  <a16:creationId xmlns:a16="http://schemas.microsoft.com/office/drawing/2014/main" id="{82185274-1EDF-089A-B0AF-445BBDE9F30D}"/>
                </a:ext>
              </a:extLst>
            </p:cNvPr>
            <p:cNvSpPr txBox="1"/>
            <p:nvPr/>
          </p:nvSpPr>
          <p:spPr>
            <a:xfrm>
              <a:off x="6000448" y="4229316"/>
              <a:ext cx="2139016"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63"/>
                <a:buFont typeface="Arial"/>
                <a:buNone/>
              </a:pPr>
              <a:r>
                <a:rPr lang="en-US" sz="1600">
                  <a:solidFill>
                    <a:srgbClr val="F26B46"/>
                  </a:solidFill>
                  <a:latin typeface="Poppins" pitchFamily="2" charset="77"/>
                  <a:cs typeface="Poppins" pitchFamily="2" charset="77"/>
                  <a:sym typeface="Arial"/>
                </a:rPr>
                <a:t>Sales force promotes drugs to healthcare providers</a:t>
              </a:r>
            </a:p>
          </p:txBody>
        </p:sp>
      </p:grpSp>
      <p:grpSp>
        <p:nvGrpSpPr>
          <p:cNvPr id="68" name="Group 67">
            <a:extLst>
              <a:ext uri="{FF2B5EF4-FFF2-40B4-BE49-F238E27FC236}">
                <a16:creationId xmlns:a16="http://schemas.microsoft.com/office/drawing/2014/main" id="{2C889AF8-87BE-A19A-C8EB-ACC93877B75F}"/>
              </a:ext>
            </a:extLst>
          </p:cNvPr>
          <p:cNvGrpSpPr/>
          <p:nvPr/>
        </p:nvGrpSpPr>
        <p:grpSpPr>
          <a:xfrm>
            <a:off x="8082849" y="1774570"/>
            <a:ext cx="2139016" cy="3068462"/>
            <a:chOff x="8082849" y="1774570"/>
            <a:chExt cx="2139016" cy="3068462"/>
          </a:xfrm>
        </p:grpSpPr>
        <p:pic>
          <p:nvPicPr>
            <p:cNvPr id="23" name="Google Shape;1463;p47">
              <a:extLst>
                <a:ext uri="{FF2B5EF4-FFF2-40B4-BE49-F238E27FC236}">
                  <a16:creationId xmlns:a16="http://schemas.microsoft.com/office/drawing/2014/main" id="{6247B892-3E1B-4757-70B5-52BA930F79B5}"/>
                </a:ext>
              </a:extLst>
            </p:cNvPr>
            <p:cNvPicPr preferRelativeResize="0"/>
            <p:nvPr/>
          </p:nvPicPr>
          <p:blipFill rotWithShape="1">
            <a:blip r:embed="rId7">
              <a:alphaModFix/>
            </a:blip>
            <a:srcRect/>
            <a:stretch/>
          </p:blipFill>
          <p:spPr>
            <a:xfrm>
              <a:off x="8463902" y="1774570"/>
              <a:ext cx="1376910" cy="1347752"/>
            </a:xfrm>
            <a:prstGeom prst="rect">
              <a:avLst/>
            </a:prstGeom>
            <a:noFill/>
            <a:ln>
              <a:noFill/>
            </a:ln>
          </p:spPr>
        </p:pic>
        <p:cxnSp>
          <p:nvCxnSpPr>
            <p:cNvPr id="25" name="Google Shape;1498;p48">
              <a:extLst>
                <a:ext uri="{FF2B5EF4-FFF2-40B4-BE49-F238E27FC236}">
                  <a16:creationId xmlns:a16="http://schemas.microsoft.com/office/drawing/2014/main" id="{0A7DA089-32B9-5558-8214-080899F57A05}"/>
                </a:ext>
              </a:extLst>
            </p:cNvPr>
            <p:cNvCxnSpPr>
              <a:cxnSpLocks/>
            </p:cNvCxnSpPr>
            <p:nvPr/>
          </p:nvCxnSpPr>
          <p:spPr>
            <a:xfrm>
              <a:off x="9152357" y="2828159"/>
              <a:ext cx="0" cy="666578"/>
            </a:xfrm>
            <a:prstGeom prst="straightConnector1">
              <a:avLst/>
            </a:prstGeom>
            <a:noFill/>
            <a:ln w="19050" cap="flat" cmpd="sng">
              <a:solidFill>
                <a:srgbClr val="F26B46"/>
              </a:solidFill>
              <a:prstDash val="solid"/>
              <a:miter lim="800000"/>
              <a:headEnd type="none" w="sm" len="sm"/>
              <a:tailEnd type="oval" w="lg" len="lg"/>
            </a:ln>
          </p:spPr>
        </p:cxnSp>
        <p:sp>
          <p:nvSpPr>
            <p:cNvPr id="27" name="TextBox 26">
              <a:extLst>
                <a:ext uri="{FF2B5EF4-FFF2-40B4-BE49-F238E27FC236}">
                  <a16:creationId xmlns:a16="http://schemas.microsoft.com/office/drawing/2014/main" id="{DC95E274-981B-6D57-A70A-09DFD3C6E8CA}"/>
                </a:ext>
              </a:extLst>
            </p:cNvPr>
            <p:cNvSpPr txBox="1"/>
            <p:nvPr/>
          </p:nvSpPr>
          <p:spPr>
            <a:xfrm>
              <a:off x="8294589" y="2262774"/>
              <a:ext cx="1703537" cy="307777"/>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300"/>
                <a:buFont typeface="Arial"/>
                <a:buNone/>
              </a:pPr>
              <a:r>
                <a:rPr lang="en-US" sz="1400" b="0" i="0" u="none" strike="noStrike" cap="none">
                  <a:solidFill>
                    <a:schemeClr val="bg1"/>
                  </a:solidFill>
                  <a:latin typeface="Poppins" pitchFamily="2" charset="77"/>
                  <a:ea typeface="Arial"/>
                  <a:cs typeface="Poppins" pitchFamily="2" charset="77"/>
                  <a:sym typeface="Arial"/>
                </a:rPr>
                <a:t>Marketing</a:t>
              </a:r>
              <a:endParaRPr lang="en-US" sz="1600" b="0" i="0" u="none" strike="noStrike" cap="none">
                <a:solidFill>
                  <a:schemeClr val="bg1"/>
                </a:solidFill>
                <a:latin typeface="Poppins" pitchFamily="2" charset="77"/>
                <a:ea typeface="Arial"/>
                <a:cs typeface="Poppins" pitchFamily="2" charset="77"/>
                <a:sym typeface="Arial"/>
              </a:endParaRPr>
            </a:p>
          </p:txBody>
        </p:sp>
        <p:sp>
          <p:nvSpPr>
            <p:cNvPr id="54" name="Google Shape;1503;p48">
              <a:extLst>
                <a:ext uri="{FF2B5EF4-FFF2-40B4-BE49-F238E27FC236}">
                  <a16:creationId xmlns:a16="http://schemas.microsoft.com/office/drawing/2014/main" id="{2BADC152-0153-45DB-3CA9-3A51E194CA57}"/>
                </a:ext>
              </a:extLst>
            </p:cNvPr>
            <p:cNvSpPr txBox="1"/>
            <p:nvPr/>
          </p:nvSpPr>
          <p:spPr>
            <a:xfrm>
              <a:off x="8082849" y="3765854"/>
              <a:ext cx="2139016"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63"/>
                <a:buFont typeface="Arial"/>
                <a:buNone/>
              </a:pPr>
              <a:r>
                <a:rPr lang="en-US" sz="1600">
                  <a:solidFill>
                    <a:srgbClr val="F26B46"/>
                  </a:solidFill>
                  <a:latin typeface="Poppins" pitchFamily="2" charset="77"/>
                  <a:cs typeface="Poppins" pitchFamily="2" charset="77"/>
                  <a:sym typeface="Arial"/>
                </a:rPr>
                <a:t>Promotional strategy</a:t>
              </a:r>
            </a:p>
            <a:p>
              <a:pPr marL="0" marR="0" lvl="0" indent="0" algn="ctr" rtl="0">
                <a:lnSpc>
                  <a:spcPct val="100000"/>
                </a:lnSpc>
                <a:spcBef>
                  <a:spcPts val="0"/>
                </a:spcBef>
                <a:spcAft>
                  <a:spcPts val="0"/>
                </a:spcAft>
                <a:buClr>
                  <a:srgbClr val="000000"/>
                </a:buClr>
                <a:buSzPts val="263"/>
                <a:buFont typeface="Arial"/>
                <a:buNone/>
              </a:pPr>
              <a:r>
                <a:rPr lang="en-US" sz="1600">
                  <a:solidFill>
                    <a:srgbClr val="F26B46"/>
                  </a:solidFill>
                  <a:latin typeface="Poppins" pitchFamily="2" charset="77"/>
                  <a:cs typeface="Poppins" pitchFamily="2" charset="77"/>
                  <a:sym typeface="Arial"/>
                </a:rPr>
                <a:t>&amp;</a:t>
              </a:r>
            </a:p>
            <a:p>
              <a:pPr marL="0" marR="0" lvl="0" indent="0" algn="ctr" rtl="0">
                <a:lnSpc>
                  <a:spcPct val="100000"/>
                </a:lnSpc>
                <a:spcBef>
                  <a:spcPts val="0"/>
                </a:spcBef>
                <a:spcAft>
                  <a:spcPts val="0"/>
                </a:spcAft>
                <a:buClr>
                  <a:srgbClr val="000000"/>
                </a:buClr>
                <a:buSzPts val="263"/>
                <a:buFont typeface="Arial"/>
                <a:buNone/>
              </a:pPr>
              <a:r>
                <a:rPr lang="en-US" sz="1600">
                  <a:solidFill>
                    <a:srgbClr val="F26B46"/>
                  </a:solidFill>
                  <a:latin typeface="Poppins" pitchFamily="2" charset="77"/>
                  <a:cs typeface="Poppins" pitchFamily="2" charset="77"/>
                  <a:sym typeface="Arial"/>
                </a:rPr>
                <a:t>market research</a:t>
              </a:r>
            </a:p>
          </p:txBody>
        </p:sp>
      </p:grpSp>
      <p:sp>
        <p:nvSpPr>
          <p:cNvPr id="61" name="Google Shape;1503;p48">
            <a:extLst>
              <a:ext uri="{FF2B5EF4-FFF2-40B4-BE49-F238E27FC236}">
                <a16:creationId xmlns:a16="http://schemas.microsoft.com/office/drawing/2014/main" id="{A0936BED-8407-6F04-1190-96C40FF71D20}"/>
              </a:ext>
            </a:extLst>
          </p:cNvPr>
          <p:cNvSpPr txBox="1"/>
          <p:nvPr/>
        </p:nvSpPr>
        <p:spPr>
          <a:xfrm>
            <a:off x="10043910" y="3778380"/>
            <a:ext cx="2139016"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63"/>
              <a:buFont typeface="Arial"/>
              <a:buNone/>
            </a:pPr>
            <a:r>
              <a:rPr lang="en-US" sz="1600">
                <a:solidFill>
                  <a:srgbClr val="2ABBC4"/>
                </a:solidFill>
                <a:latin typeface="Poppins" pitchFamily="2" charset="77"/>
                <a:cs typeface="Poppins" pitchFamily="2" charset="77"/>
                <a:sym typeface="Arial"/>
              </a:rPr>
              <a:t>Licensing </a:t>
            </a:r>
          </a:p>
          <a:p>
            <a:pPr marL="0" marR="0" lvl="0" indent="0" algn="ctr" rtl="0">
              <a:lnSpc>
                <a:spcPct val="100000"/>
              </a:lnSpc>
              <a:spcBef>
                <a:spcPts val="0"/>
              </a:spcBef>
              <a:spcAft>
                <a:spcPts val="0"/>
              </a:spcAft>
              <a:buClr>
                <a:srgbClr val="000000"/>
              </a:buClr>
              <a:buSzPts val="263"/>
              <a:buFont typeface="Arial"/>
              <a:buNone/>
            </a:pPr>
            <a:r>
              <a:rPr lang="en-US" sz="1600">
                <a:solidFill>
                  <a:srgbClr val="2ABBC4"/>
                </a:solidFill>
                <a:latin typeface="Poppins" pitchFamily="2" charset="77"/>
                <a:cs typeface="Poppins" pitchFamily="2" charset="77"/>
                <a:sym typeface="Arial"/>
              </a:rPr>
              <a:t>&amp; </a:t>
            </a:r>
          </a:p>
          <a:p>
            <a:pPr marL="0" marR="0" lvl="0" indent="0" algn="ctr" rtl="0">
              <a:lnSpc>
                <a:spcPct val="100000"/>
              </a:lnSpc>
              <a:spcBef>
                <a:spcPts val="0"/>
              </a:spcBef>
              <a:spcAft>
                <a:spcPts val="0"/>
              </a:spcAft>
              <a:buClr>
                <a:srgbClr val="000000"/>
              </a:buClr>
              <a:buSzPts val="263"/>
              <a:buFont typeface="Arial"/>
              <a:buNone/>
            </a:pPr>
            <a:r>
              <a:rPr lang="en-US" sz="1600">
                <a:solidFill>
                  <a:srgbClr val="2ABBC4"/>
                </a:solidFill>
                <a:latin typeface="Poppins" pitchFamily="2" charset="77"/>
                <a:cs typeface="Poppins" pitchFamily="2" charset="77"/>
                <a:sym typeface="Arial"/>
              </a:rPr>
              <a:t>Acquisition</a:t>
            </a:r>
          </a:p>
        </p:txBody>
      </p:sp>
      <p:sp>
        <p:nvSpPr>
          <p:cNvPr id="62" name="Rounded Rectangle 61">
            <a:extLst>
              <a:ext uri="{FF2B5EF4-FFF2-40B4-BE49-F238E27FC236}">
                <a16:creationId xmlns:a16="http://schemas.microsoft.com/office/drawing/2014/main" id="{26DFF97F-A1AD-24A8-0CC9-040B618489E3}"/>
              </a:ext>
            </a:extLst>
          </p:cNvPr>
          <p:cNvSpPr/>
          <p:nvPr/>
        </p:nvSpPr>
        <p:spPr>
          <a:xfrm>
            <a:off x="6003916" y="1662675"/>
            <a:ext cx="4127674" cy="3873830"/>
          </a:xfrm>
          <a:prstGeom prst="roundRect">
            <a:avLst/>
          </a:prstGeom>
          <a:noFill/>
          <a:ln w="3175">
            <a:solidFill>
              <a:srgbClr val="EE8B2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spcBef>
                <a:spcPts val="400"/>
              </a:spcBef>
              <a:buSzPct val="150000"/>
              <a:buNone/>
            </a:pPr>
            <a:endParaRPr lang="en-IN" sz="1100" i="1" kern="0">
              <a:solidFill>
                <a:srgbClr val="002060"/>
              </a:solidFill>
              <a:latin typeface="Poppins" pitchFamily="2" charset="77"/>
              <a:cs typeface="Poppins" pitchFamily="2" charset="77"/>
            </a:endParaRPr>
          </a:p>
        </p:txBody>
      </p:sp>
      <p:sp>
        <p:nvSpPr>
          <p:cNvPr id="67" name="Google Shape;2575;p83">
            <a:extLst>
              <a:ext uri="{FF2B5EF4-FFF2-40B4-BE49-F238E27FC236}">
                <a16:creationId xmlns:a16="http://schemas.microsoft.com/office/drawing/2014/main" id="{D97D55B0-2CD6-F79D-1F7A-B26D524F675C}"/>
              </a:ext>
            </a:extLst>
          </p:cNvPr>
          <p:cNvSpPr txBox="1"/>
          <p:nvPr/>
        </p:nvSpPr>
        <p:spPr>
          <a:xfrm>
            <a:off x="402258" y="5758448"/>
            <a:ext cx="11011140" cy="954067"/>
          </a:xfrm>
          <a:prstGeom prst="rect">
            <a:avLst/>
          </a:prstGeom>
          <a:noFill/>
          <a:ln>
            <a:noFill/>
          </a:ln>
        </p:spPr>
        <p:txBody>
          <a:bodyPr spcFirstLastPara="1" wrap="square" lIns="91425" tIns="45700" rIns="91425" bIns="45700" anchor="t" anchorCtr="0">
            <a:spAutoFit/>
          </a:bodyPr>
          <a:lstStyle/>
          <a:p>
            <a:pPr marL="0" marR="0" lvl="0" indent="0" algn="ctr" rtl="0">
              <a:lnSpc>
                <a:spcPct val="200000"/>
              </a:lnSpc>
              <a:spcBef>
                <a:spcPts val="0"/>
              </a:spcBef>
              <a:spcAft>
                <a:spcPts val="0"/>
              </a:spcAft>
              <a:buClr>
                <a:srgbClr val="143155"/>
              </a:buClr>
              <a:buSzPts val="1200"/>
              <a:buFont typeface="Poppins SemiBold"/>
              <a:buNone/>
            </a:pPr>
            <a:r>
              <a:rPr lang="en-US" sz="1400">
                <a:solidFill>
                  <a:srgbClr val="143155"/>
                </a:solidFill>
                <a:latin typeface="Poppins" pitchFamily="2" charset="77"/>
                <a:ea typeface="Poppins SemiBold"/>
                <a:cs typeface="Poppins" pitchFamily="2" charset="77"/>
                <a:sym typeface="Poppins SemiBold"/>
              </a:rPr>
              <a:t>“ O</a:t>
            </a:r>
            <a:r>
              <a:rPr lang="en-US" sz="1400" u="none" strike="noStrike" cap="none">
                <a:solidFill>
                  <a:srgbClr val="143155"/>
                </a:solidFill>
                <a:latin typeface="Poppins" pitchFamily="2" charset="77"/>
                <a:ea typeface="Poppins SemiBold"/>
                <a:cs typeface="Poppins" pitchFamily="2" charset="77"/>
                <a:sym typeface="Poppins SemiBold"/>
              </a:rPr>
              <a:t>ur projects/methodologies can support biopharma/life sciences decision-makers in multiple roles; our typical clients could be concentrated in sales &amp; marketing strategy, aligned with near-to-market or marketed brands &amp; portfolios ”</a:t>
            </a:r>
          </a:p>
        </p:txBody>
      </p:sp>
      <p:sp>
        <p:nvSpPr>
          <p:cNvPr id="64" name="Rounded Rectangle 63">
            <a:extLst>
              <a:ext uri="{FF2B5EF4-FFF2-40B4-BE49-F238E27FC236}">
                <a16:creationId xmlns:a16="http://schemas.microsoft.com/office/drawing/2014/main" id="{CD064D32-B973-6B5F-A8D1-7366A30618C6}"/>
              </a:ext>
            </a:extLst>
          </p:cNvPr>
          <p:cNvSpPr/>
          <p:nvPr/>
        </p:nvSpPr>
        <p:spPr>
          <a:xfrm>
            <a:off x="6538951" y="4976828"/>
            <a:ext cx="3201026" cy="475163"/>
          </a:xfrm>
          <a:prstGeom prst="roundRect">
            <a:avLst>
              <a:gd name="adj" fmla="val 50000"/>
            </a:avLst>
          </a:prstGeom>
          <a:solidFill>
            <a:srgbClr val="F26B46">
              <a:alpha val="50588"/>
            </a:srgbClr>
          </a:solidFill>
          <a:ln w="3175">
            <a:solidFill>
              <a:srgbClr val="EE8B2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spcBef>
                <a:spcPts val="400"/>
              </a:spcBef>
              <a:buSzPct val="150000"/>
              <a:buNone/>
            </a:pPr>
            <a:r>
              <a:rPr lang="en-IN" sz="1400" b="1" kern="0" spc="300">
                <a:solidFill>
                  <a:srgbClr val="002060"/>
                </a:solidFill>
                <a:latin typeface="Poppins" pitchFamily="2" charset="77"/>
                <a:cs typeface="Poppins" pitchFamily="2" charset="77"/>
              </a:rPr>
              <a:t>PROCDNA KEY CLIENTS</a:t>
            </a:r>
          </a:p>
        </p:txBody>
      </p:sp>
    </p:spTree>
    <p:extLst>
      <p:ext uri="{BB962C8B-B14F-4D97-AF65-F5344CB8AC3E}">
        <p14:creationId xmlns:p14="http://schemas.microsoft.com/office/powerpoint/2010/main" val="381157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dissolv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dissolv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dissolv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par>
                                <p:cTn id="23" presetID="9"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dissolve">
                                      <p:cBhvr>
                                        <p:cTn id="31" dur="500"/>
                                        <p:tgtEl>
                                          <p:spTgt spid="6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dissolve">
                                      <p:cBhvr>
                                        <p:cTn id="36" dur="500"/>
                                        <p:tgtEl>
                                          <p:spTgt spid="68"/>
                                        </p:tgtEl>
                                      </p:cBhvr>
                                    </p:animEffect>
                                  </p:childTnLst>
                                </p:cTn>
                              </p:par>
                              <p:par>
                                <p:cTn id="37" presetID="9"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dissolve">
                                      <p:cBhvr>
                                        <p:cTn id="39" dur="500"/>
                                        <p:tgtEl>
                                          <p:spTgt spid="5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down)">
                                      <p:cBhvr>
                                        <p:cTn id="5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1" grpId="0"/>
      <p:bldP spid="62" grpId="0" animBg="1"/>
      <p:bldP spid="67" grpId="0"/>
      <p:bldP spid="6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Calibri"/>
            </a:endParaRPr>
          </a:p>
        </p:txBody>
      </p:sp>
      <p:sp>
        <p:nvSpPr>
          <p:cNvPr id="11" name="TextBox 11"/>
          <p:cNvSpPr txBox="1"/>
          <p:nvPr/>
        </p:nvSpPr>
        <p:spPr>
          <a:xfrm>
            <a:off x="65605" y="312161"/>
            <a:ext cx="11754997" cy="677108"/>
          </a:xfrm>
          <a:prstGeom prst="rect">
            <a:avLst/>
          </a:prstGeom>
        </p:spPr>
        <p:txBody>
          <a:bodyPr wrap="square" lIns="0" tIns="0" rIns="0" bIns="0" rtlCol="0" anchor="t">
            <a:spAutoFit/>
          </a:bodyPr>
          <a:lstStyle/>
          <a:p>
            <a:pPr defTabSz="609630"/>
            <a:r>
              <a:rPr lang="en-US" sz="2200" b="1" spc="300">
                <a:solidFill>
                  <a:srgbClr val="FFFFFF"/>
                </a:solidFill>
                <a:latin typeface="Poppins"/>
                <a:cs typeface="Poppins"/>
              </a:rPr>
              <a:t>LEADING THE WAY: </a:t>
            </a:r>
            <a:r>
              <a:rPr lang="en-US" sz="2200" spc="300">
                <a:solidFill>
                  <a:srgbClr val="FFFFFF"/>
                </a:solidFill>
                <a:latin typeface="Poppins"/>
                <a:cs typeface="Poppins"/>
              </a:rPr>
              <a:t>PROCDNA'S COMPREHENSIVE SOLUTIONS FOR THERAPY DEVELOPMENT AND COMMERCIALIZATION</a:t>
            </a: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oogle Shape;368;p10">
            <a:extLst>
              <a:ext uri="{FF2B5EF4-FFF2-40B4-BE49-F238E27FC236}">
                <a16:creationId xmlns:a16="http://schemas.microsoft.com/office/drawing/2014/main" id="{C51EEFAE-C860-8174-AB68-C82665C1C04C}"/>
              </a:ext>
            </a:extLst>
          </p:cNvPr>
          <p:cNvGrpSpPr/>
          <p:nvPr/>
        </p:nvGrpSpPr>
        <p:grpSpPr>
          <a:xfrm>
            <a:off x="2669064" y="1897697"/>
            <a:ext cx="5192861" cy="4651107"/>
            <a:chOff x="2964579" y="2335622"/>
            <a:chExt cx="5192861" cy="4651107"/>
          </a:xfrm>
        </p:grpSpPr>
        <p:pic>
          <p:nvPicPr>
            <p:cNvPr id="119" name="Google Shape;369;p10">
              <a:extLst>
                <a:ext uri="{FF2B5EF4-FFF2-40B4-BE49-F238E27FC236}">
                  <a16:creationId xmlns:a16="http://schemas.microsoft.com/office/drawing/2014/main" id="{EAD5007C-C129-1895-FB13-7FD977DDAD24}"/>
                </a:ext>
              </a:extLst>
            </p:cNvPr>
            <p:cNvPicPr preferRelativeResize="0"/>
            <p:nvPr/>
          </p:nvPicPr>
          <p:blipFill rotWithShape="1">
            <a:blip r:embed="rId6">
              <a:alphaModFix/>
            </a:blip>
            <a:srcRect l="-223184" t="32761" r="-117672"/>
            <a:stretch/>
          </p:blipFill>
          <p:spPr>
            <a:xfrm>
              <a:off x="7990161" y="2335622"/>
              <a:ext cx="167279" cy="4611307"/>
            </a:xfrm>
            <a:prstGeom prst="rect">
              <a:avLst/>
            </a:prstGeom>
            <a:noFill/>
            <a:ln>
              <a:noFill/>
            </a:ln>
          </p:spPr>
        </p:pic>
        <p:pic>
          <p:nvPicPr>
            <p:cNvPr id="120" name="Google Shape;370;p10">
              <a:extLst>
                <a:ext uri="{FF2B5EF4-FFF2-40B4-BE49-F238E27FC236}">
                  <a16:creationId xmlns:a16="http://schemas.microsoft.com/office/drawing/2014/main" id="{EA350DCE-9860-0077-E1D8-861234C997A8}"/>
                </a:ext>
              </a:extLst>
            </p:cNvPr>
            <p:cNvPicPr preferRelativeResize="0"/>
            <p:nvPr/>
          </p:nvPicPr>
          <p:blipFill rotWithShape="1">
            <a:blip r:embed="rId7">
              <a:alphaModFix/>
            </a:blip>
            <a:srcRect l="-223184" t="34559" r="-75731"/>
            <a:stretch/>
          </p:blipFill>
          <p:spPr>
            <a:xfrm>
              <a:off x="2964579" y="2498729"/>
              <a:ext cx="151365" cy="4488000"/>
            </a:xfrm>
            <a:prstGeom prst="rect">
              <a:avLst/>
            </a:prstGeom>
            <a:noFill/>
            <a:ln>
              <a:noFill/>
            </a:ln>
          </p:spPr>
        </p:pic>
      </p:grpSp>
      <p:sp>
        <p:nvSpPr>
          <p:cNvPr id="121" name="Google Shape;373;p10">
            <a:extLst>
              <a:ext uri="{FF2B5EF4-FFF2-40B4-BE49-F238E27FC236}">
                <a16:creationId xmlns:a16="http://schemas.microsoft.com/office/drawing/2014/main" id="{BD5B7EDE-2631-E868-7E09-C96FC6315713}"/>
              </a:ext>
            </a:extLst>
          </p:cNvPr>
          <p:cNvSpPr/>
          <p:nvPr/>
        </p:nvSpPr>
        <p:spPr>
          <a:xfrm>
            <a:off x="3083881" y="2900165"/>
            <a:ext cx="1454598"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Market Demand / Forecasting Inputs</a:t>
            </a:r>
            <a:endParaRPr sz="1000">
              <a:solidFill>
                <a:schemeClr val="tx2">
                  <a:lumMod val="75000"/>
                </a:schemeClr>
              </a:solidFill>
              <a:latin typeface="Calibri"/>
              <a:ea typeface="Calibri"/>
              <a:cs typeface="Calibri"/>
              <a:sym typeface="Calibri"/>
            </a:endParaRPr>
          </a:p>
        </p:txBody>
      </p:sp>
      <p:sp>
        <p:nvSpPr>
          <p:cNvPr id="122" name="Google Shape;374;p10">
            <a:extLst>
              <a:ext uri="{FF2B5EF4-FFF2-40B4-BE49-F238E27FC236}">
                <a16:creationId xmlns:a16="http://schemas.microsoft.com/office/drawing/2014/main" id="{B537AB1A-1C04-B49A-4BE2-797014B9EA9B}"/>
              </a:ext>
            </a:extLst>
          </p:cNvPr>
          <p:cNvSpPr/>
          <p:nvPr/>
        </p:nvSpPr>
        <p:spPr>
          <a:xfrm>
            <a:off x="4890779" y="2900165"/>
            <a:ext cx="93018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Patient</a:t>
            </a:r>
            <a:endParaRPr>
              <a:solidFill>
                <a:schemeClr val="tx2">
                  <a:lumMod val="75000"/>
                </a:schemeClr>
              </a:solidFill>
            </a:endParaRPr>
          </a:p>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Journey</a:t>
            </a:r>
            <a:endParaRPr sz="1000">
              <a:solidFill>
                <a:schemeClr val="tx2">
                  <a:lumMod val="75000"/>
                </a:schemeClr>
              </a:solidFill>
              <a:latin typeface="Calibri"/>
              <a:ea typeface="Calibri"/>
              <a:cs typeface="Calibri"/>
              <a:sym typeface="Calibri"/>
            </a:endParaRPr>
          </a:p>
        </p:txBody>
      </p:sp>
      <p:sp>
        <p:nvSpPr>
          <p:cNvPr id="123" name="Google Shape;375;p10">
            <a:extLst>
              <a:ext uri="{FF2B5EF4-FFF2-40B4-BE49-F238E27FC236}">
                <a16:creationId xmlns:a16="http://schemas.microsoft.com/office/drawing/2014/main" id="{95B89B01-DC3F-8EC3-DAF5-5A39DA38DA6E}"/>
              </a:ext>
            </a:extLst>
          </p:cNvPr>
          <p:cNvSpPr/>
          <p:nvPr/>
        </p:nvSpPr>
        <p:spPr>
          <a:xfrm>
            <a:off x="6300999" y="2900165"/>
            <a:ext cx="93018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Buying Process</a:t>
            </a:r>
            <a:endParaRPr sz="1000">
              <a:solidFill>
                <a:schemeClr val="tx2">
                  <a:lumMod val="75000"/>
                </a:schemeClr>
              </a:solidFill>
              <a:latin typeface="Calibri"/>
              <a:ea typeface="Calibri"/>
              <a:cs typeface="Calibri"/>
              <a:sym typeface="Calibri"/>
            </a:endParaRPr>
          </a:p>
        </p:txBody>
      </p:sp>
      <p:sp>
        <p:nvSpPr>
          <p:cNvPr id="124" name="Google Shape;376;p10">
            <a:extLst>
              <a:ext uri="{FF2B5EF4-FFF2-40B4-BE49-F238E27FC236}">
                <a16:creationId xmlns:a16="http://schemas.microsoft.com/office/drawing/2014/main" id="{D8A60A21-8887-D797-E3D3-13CC96983F19}"/>
              </a:ext>
            </a:extLst>
          </p:cNvPr>
          <p:cNvSpPr/>
          <p:nvPr/>
        </p:nvSpPr>
        <p:spPr>
          <a:xfrm>
            <a:off x="3232157" y="4326121"/>
            <a:ext cx="11580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Market Segmentation</a:t>
            </a:r>
            <a:endParaRPr sz="1000">
              <a:solidFill>
                <a:schemeClr val="tx2">
                  <a:lumMod val="75000"/>
                </a:schemeClr>
              </a:solidFill>
              <a:latin typeface="Calibri"/>
              <a:ea typeface="Calibri"/>
              <a:cs typeface="Calibri"/>
              <a:sym typeface="Calibri"/>
            </a:endParaRPr>
          </a:p>
        </p:txBody>
      </p:sp>
      <p:sp>
        <p:nvSpPr>
          <p:cNvPr id="125" name="Google Shape;377;p10">
            <a:extLst>
              <a:ext uri="{FF2B5EF4-FFF2-40B4-BE49-F238E27FC236}">
                <a16:creationId xmlns:a16="http://schemas.microsoft.com/office/drawing/2014/main" id="{CDAF8FD8-A3DD-0BBB-B9DD-A3B4CACA0640}"/>
              </a:ext>
            </a:extLst>
          </p:cNvPr>
          <p:cNvSpPr/>
          <p:nvPr/>
        </p:nvSpPr>
        <p:spPr>
          <a:xfrm>
            <a:off x="6117511" y="4328994"/>
            <a:ext cx="1297158"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Creative Concept Testing</a:t>
            </a:r>
            <a:endParaRPr sz="1000">
              <a:solidFill>
                <a:schemeClr val="tx2">
                  <a:lumMod val="75000"/>
                </a:schemeClr>
              </a:solidFill>
              <a:latin typeface="Calibri"/>
              <a:ea typeface="Calibri"/>
              <a:cs typeface="Calibri"/>
              <a:sym typeface="Calibri"/>
            </a:endParaRPr>
          </a:p>
        </p:txBody>
      </p:sp>
      <p:sp>
        <p:nvSpPr>
          <p:cNvPr id="126" name="Google Shape;378;p10">
            <a:extLst>
              <a:ext uri="{FF2B5EF4-FFF2-40B4-BE49-F238E27FC236}">
                <a16:creationId xmlns:a16="http://schemas.microsoft.com/office/drawing/2014/main" id="{82E33697-93B7-3E2B-6908-547C194400B4}"/>
              </a:ext>
            </a:extLst>
          </p:cNvPr>
          <p:cNvSpPr/>
          <p:nvPr/>
        </p:nvSpPr>
        <p:spPr>
          <a:xfrm>
            <a:off x="3175250" y="5757823"/>
            <a:ext cx="1271860"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Detail Aid Development &amp; Testing </a:t>
            </a:r>
            <a:endParaRPr sz="1000">
              <a:solidFill>
                <a:schemeClr val="tx2">
                  <a:lumMod val="75000"/>
                </a:schemeClr>
              </a:solidFill>
              <a:latin typeface="Calibri"/>
              <a:ea typeface="Calibri"/>
              <a:cs typeface="Calibri"/>
              <a:sym typeface="Calibri"/>
            </a:endParaRPr>
          </a:p>
        </p:txBody>
      </p:sp>
      <p:sp>
        <p:nvSpPr>
          <p:cNvPr id="127" name="Google Shape;379;p10">
            <a:extLst>
              <a:ext uri="{FF2B5EF4-FFF2-40B4-BE49-F238E27FC236}">
                <a16:creationId xmlns:a16="http://schemas.microsoft.com/office/drawing/2014/main" id="{B018D38C-694B-84DD-413E-C52D74847227}"/>
              </a:ext>
            </a:extLst>
          </p:cNvPr>
          <p:cNvSpPr/>
          <p:nvPr/>
        </p:nvSpPr>
        <p:spPr>
          <a:xfrm>
            <a:off x="6143412" y="5757823"/>
            <a:ext cx="1245356"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Product Delivery (Package / Device) </a:t>
            </a:r>
            <a:endParaRPr sz="1000">
              <a:solidFill>
                <a:schemeClr val="tx2">
                  <a:lumMod val="75000"/>
                </a:schemeClr>
              </a:solidFill>
              <a:latin typeface="Calibri"/>
              <a:ea typeface="Calibri"/>
              <a:cs typeface="Calibri"/>
              <a:sym typeface="Calibri"/>
            </a:endParaRPr>
          </a:p>
        </p:txBody>
      </p:sp>
      <p:sp>
        <p:nvSpPr>
          <p:cNvPr id="128" name="Google Shape;380;p10">
            <a:extLst>
              <a:ext uri="{FF2B5EF4-FFF2-40B4-BE49-F238E27FC236}">
                <a16:creationId xmlns:a16="http://schemas.microsoft.com/office/drawing/2014/main" id="{9599F700-90C4-6DD3-FF72-32CC3EF81291}"/>
              </a:ext>
            </a:extLst>
          </p:cNvPr>
          <p:cNvSpPr/>
          <p:nvPr/>
        </p:nvSpPr>
        <p:spPr>
          <a:xfrm>
            <a:off x="226810" y="2900165"/>
            <a:ext cx="202154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Opportunity Assessment / Knowledge Book</a:t>
            </a:r>
            <a:endParaRPr sz="1000">
              <a:solidFill>
                <a:schemeClr val="tx2">
                  <a:lumMod val="75000"/>
                </a:schemeClr>
              </a:solidFill>
              <a:latin typeface="Calibri"/>
              <a:ea typeface="Calibri"/>
              <a:cs typeface="Calibri"/>
              <a:sym typeface="Calibri"/>
            </a:endParaRPr>
          </a:p>
        </p:txBody>
      </p:sp>
      <p:sp>
        <p:nvSpPr>
          <p:cNvPr id="129" name="Google Shape;381;p10">
            <a:extLst>
              <a:ext uri="{FF2B5EF4-FFF2-40B4-BE49-F238E27FC236}">
                <a16:creationId xmlns:a16="http://schemas.microsoft.com/office/drawing/2014/main" id="{A75B9361-A3EF-4B17-2C72-4C39B7088CBA}"/>
              </a:ext>
            </a:extLst>
          </p:cNvPr>
          <p:cNvSpPr/>
          <p:nvPr/>
        </p:nvSpPr>
        <p:spPr>
          <a:xfrm>
            <a:off x="226810" y="5756074"/>
            <a:ext cx="2021541"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tx2">
                    <a:lumMod val="75000"/>
                  </a:schemeClr>
                </a:solidFill>
                <a:latin typeface="Poppins"/>
                <a:ea typeface="Poppins"/>
                <a:cs typeface="Poppins"/>
                <a:sym typeface="Poppins"/>
              </a:rPr>
              <a:t>KOL Mapping</a:t>
            </a:r>
            <a:endParaRPr sz="1000" b="1">
              <a:solidFill>
                <a:schemeClr val="tx2">
                  <a:lumMod val="75000"/>
                </a:schemeClr>
              </a:solidFill>
              <a:latin typeface="Calibri"/>
              <a:ea typeface="Calibri"/>
              <a:cs typeface="Calibri"/>
              <a:sym typeface="Calibri"/>
            </a:endParaRPr>
          </a:p>
        </p:txBody>
      </p:sp>
      <p:sp>
        <p:nvSpPr>
          <p:cNvPr id="130" name="Google Shape;382;p10">
            <a:extLst>
              <a:ext uri="{FF2B5EF4-FFF2-40B4-BE49-F238E27FC236}">
                <a16:creationId xmlns:a16="http://schemas.microsoft.com/office/drawing/2014/main" id="{8351D3E6-D090-E09A-9D9D-55377A895410}"/>
              </a:ext>
            </a:extLst>
          </p:cNvPr>
          <p:cNvSpPr/>
          <p:nvPr/>
        </p:nvSpPr>
        <p:spPr>
          <a:xfrm>
            <a:off x="8030628" y="4328994"/>
            <a:ext cx="130936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tx2">
                    <a:lumMod val="75000"/>
                  </a:schemeClr>
                </a:solidFill>
                <a:latin typeface="Poppins"/>
                <a:ea typeface="Poppins"/>
                <a:cs typeface="Poppins"/>
                <a:sym typeface="Poppins"/>
              </a:rPr>
              <a:t>Competitor Launch Assessment</a:t>
            </a:r>
            <a:endParaRPr sz="1000" b="1">
              <a:solidFill>
                <a:schemeClr val="tx2">
                  <a:lumMod val="75000"/>
                </a:schemeClr>
              </a:solidFill>
              <a:latin typeface="Calibri"/>
              <a:ea typeface="Calibri"/>
              <a:cs typeface="Calibri"/>
              <a:sym typeface="Calibri"/>
            </a:endParaRPr>
          </a:p>
        </p:txBody>
      </p:sp>
      <p:sp>
        <p:nvSpPr>
          <p:cNvPr id="131" name="Google Shape;383;p10">
            <a:extLst>
              <a:ext uri="{FF2B5EF4-FFF2-40B4-BE49-F238E27FC236}">
                <a16:creationId xmlns:a16="http://schemas.microsoft.com/office/drawing/2014/main" id="{793BC5F9-5D82-094E-F656-DDFA0FDCD6EF}"/>
              </a:ext>
            </a:extLst>
          </p:cNvPr>
          <p:cNvSpPr/>
          <p:nvPr/>
        </p:nvSpPr>
        <p:spPr>
          <a:xfrm>
            <a:off x="9368230" y="4328994"/>
            <a:ext cx="1055580"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Access</a:t>
            </a:r>
            <a:endParaRPr>
              <a:solidFill>
                <a:schemeClr val="tx2">
                  <a:lumMod val="75000"/>
                </a:schemeClr>
              </a:solidFill>
            </a:endParaRPr>
          </a:p>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Perception &amp; Optimization</a:t>
            </a:r>
            <a:endParaRPr sz="1000">
              <a:solidFill>
                <a:schemeClr val="tx2">
                  <a:lumMod val="75000"/>
                </a:schemeClr>
              </a:solidFill>
              <a:latin typeface="Calibri"/>
              <a:ea typeface="Calibri"/>
              <a:cs typeface="Calibri"/>
              <a:sym typeface="Calibri"/>
            </a:endParaRPr>
          </a:p>
        </p:txBody>
      </p:sp>
      <p:sp>
        <p:nvSpPr>
          <p:cNvPr id="133" name="Google Shape;385;p10">
            <a:extLst>
              <a:ext uri="{FF2B5EF4-FFF2-40B4-BE49-F238E27FC236}">
                <a16:creationId xmlns:a16="http://schemas.microsoft.com/office/drawing/2014/main" id="{FA72B716-170B-D43B-EA02-B6C590DF2CA1}"/>
              </a:ext>
            </a:extLst>
          </p:cNvPr>
          <p:cNvSpPr/>
          <p:nvPr/>
        </p:nvSpPr>
        <p:spPr>
          <a:xfrm>
            <a:off x="9321327" y="5623185"/>
            <a:ext cx="1201790"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Secondary Data Analytics &amp; Integration</a:t>
            </a:r>
            <a:endParaRPr sz="1000">
              <a:solidFill>
                <a:schemeClr val="tx2">
                  <a:lumMod val="75000"/>
                </a:schemeClr>
              </a:solidFill>
              <a:latin typeface="Calibri"/>
              <a:ea typeface="Calibri"/>
              <a:cs typeface="Calibri"/>
              <a:sym typeface="Calibri"/>
            </a:endParaRPr>
          </a:p>
        </p:txBody>
      </p:sp>
      <p:sp>
        <p:nvSpPr>
          <p:cNvPr id="134" name="Google Shape;386;p10">
            <a:extLst>
              <a:ext uri="{FF2B5EF4-FFF2-40B4-BE49-F238E27FC236}">
                <a16:creationId xmlns:a16="http://schemas.microsoft.com/office/drawing/2014/main" id="{086793E4-E775-21A5-0045-E48F690B0EF7}"/>
              </a:ext>
            </a:extLst>
          </p:cNvPr>
          <p:cNvSpPr/>
          <p:nvPr/>
        </p:nvSpPr>
        <p:spPr>
          <a:xfrm>
            <a:off x="10679757" y="4333012"/>
            <a:ext cx="93018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tx2">
                    <a:lumMod val="75000"/>
                  </a:schemeClr>
                </a:solidFill>
                <a:latin typeface="Poppins"/>
                <a:ea typeface="Poppins"/>
                <a:cs typeface="Poppins"/>
                <a:sym typeface="Poppins"/>
              </a:rPr>
              <a:t>Customer Experience</a:t>
            </a:r>
            <a:endParaRPr sz="1000">
              <a:solidFill>
                <a:schemeClr val="tx2">
                  <a:lumMod val="75000"/>
                </a:schemeClr>
              </a:solidFill>
              <a:latin typeface="Calibri"/>
              <a:ea typeface="Calibri"/>
              <a:cs typeface="Calibri"/>
              <a:sym typeface="Calibri"/>
            </a:endParaRPr>
          </a:p>
        </p:txBody>
      </p:sp>
      <p:pic>
        <p:nvPicPr>
          <p:cNvPr id="135" name="Google Shape;387;p10">
            <a:extLst>
              <a:ext uri="{FF2B5EF4-FFF2-40B4-BE49-F238E27FC236}">
                <a16:creationId xmlns:a16="http://schemas.microsoft.com/office/drawing/2014/main" id="{A9B6564E-B8CB-4B42-10DB-442FD15473A0}"/>
              </a:ext>
            </a:extLst>
          </p:cNvPr>
          <p:cNvPicPr preferRelativeResize="0"/>
          <p:nvPr/>
        </p:nvPicPr>
        <p:blipFill rotWithShape="1">
          <a:blip r:embed="rId8">
            <a:alphaModFix/>
          </a:blip>
          <a:srcRect/>
          <a:stretch/>
        </p:blipFill>
        <p:spPr>
          <a:xfrm>
            <a:off x="1057236" y="2383287"/>
            <a:ext cx="344610" cy="425695"/>
          </a:xfrm>
          <a:prstGeom prst="rect">
            <a:avLst/>
          </a:prstGeom>
          <a:noFill/>
          <a:ln>
            <a:noFill/>
          </a:ln>
        </p:spPr>
      </p:pic>
      <p:sp>
        <p:nvSpPr>
          <p:cNvPr id="137" name="Google Shape;389;p10">
            <a:extLst>
              <a:ext uri="{FF2B5EF4-FFF2-40B4-BE49-F238E27FC236}">
                <a16:creationId xmlns:a16="http://schemas.microsoft.com/office/drawing/2014/main" id="{172669FB-1B14-F860-6E57-1D31AAC92A09}"/>
              </a:ext>
            </a:extLst>
          </p:cNvPr>
          <p:cNvSpPr/>
          <p:nvPr/>
        </p:nvSpPr>
        <p:spPr>
          <a:xfrm>
            <a:off x="438056" y="4326121"/>
            <a:ext cx="1559332"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tx2">
                    <a:lumMod val="75000"/>
                  </a:schemeClr>
                </a:solidFill>
                <a:latin typeface="Poppins"/>
                <a:ea typeface="Poppins"/>
                <a:cs typeface="Poppins"/>
                <a:sym typeface="Poppins"/>
              </a:rPr>
              <a:t>Market Potential Assessment </a:t>
            </a:r>
            <a:endParaRPr>
              <a:solidFill>
                <a:schemeClr val="tx2">
                  <a:lumMod val="75000"/>
                </a:schemeClr>
              </a:solidFill>
            </a:endParaRPr>
          </a:p>
        </p:txBody>
      </p:sp>
      <p:pic>
        <p:nvPicPr>
          <p:cNvPr id="138" name="Google Shape;390;p10">
            <a:extLst>
              <a:ext uri="{FF2B5EF4-FFF2-40B4-BE49-F238E27FC236}">
                <a16:creationId xmlns:a16="http://schemas.microsoft.com/office/drawing/2014/main" id="{D77B994A-6160-C786-E1CD-4074E4A862E3}"/>
              </a:ext>
            </a:extLst>
          </p:cNvPr>
          <p:cNvPicPr preferRelativeResize="0"/>
          <p:nvPr/>
        </p:nvPicPr>
        <p:blipFill rotWithShape="1">
          <a:blip r:embed="rId9">
            <a:alphaModFix/>
          </a:blip>
          <a:srcRect/>
          <a:stretch/>
        </p:blipFill>
        <p:spPr>
          <a:xfrm>
            <a:off x="1057624" y="3759457"/>
            <a:ext cx="372101" cy="333608"/>
          </a:xfrm>
          <a:prstGeom prst="rect">
            <a:avLst/>
          </a:prstGeom>
          <a:noFill/>
          <a:ln>
            <a:noFill/>
          </a:ln>
        </p:spPr>
      </p:pic>
      <p:pic>
        <p:nvPicPr>
          <p:cNvPr id="142" name="Google Shape;394;p10">
            <a:extLst>
              <a:ext uri="{FF2B5EF4-FFF2-40B4-BE49-F238E27FC236}">
                <a16:creationId xmlns:a16="http://schemas.microsoft.com/office/drawing/2014/main" id="{C13857DE-B84A-85AF-A34E-480AED97E73E}"/>
              </a:ext>
            </a:extLst>
          </p:cNvPr>
          <p:cNvPicPr preferRelativeResize="0"/>
          <p:nvPr/>
        </p:nvPicPr>
        <p:blipFill rotWithShape="1">
          <a:blip r:embed="rId10">
            <a:alphaModFix/>
          </a:blip>
          <a:srcRect/>
          <a:stretch/>
        </p:blipFill>
        <p:spPr>
          <a:xfrm>
            <a:off x="988128" y="5292400"/>
            <a:ext cx="489174" cy="391339"/>
          </a:xfrm>
          <a:prstGeom prst="rect">
            <a:avLst/>
          </a:prstGeom>
          <a:noFill/>
          <a:ln>
            <a:noFill/>
          </a:ln>
        </p:spPr>
      </p:pic>
      <p:pic>
        <p:nvPicPr>
          <p:cNvPr id="143" name="Google Shape;395;p10">
            <a:extLst>
              <a:ext uri="{FF2B5EF4-FFF2-40B4-BE49-F238E27FC236}">
                <a16:creationId xmlns:a16="http://schemas.microsoft.com/office/drawing/2014/main" id="{8B0DCA44-5CEA-4F08-4BB3-32205E81569B}"/>
              </a:ext>
            </a:extLst>
          </p:cNvPr>
          <p:cNvPicPr preferRelativeResize="0"/>
          <p:nvPr/>
        </p:nvPicPr>
        <p:blipFill rotWithShape="1">
          <a:blip r:embed="rId11">
            <a:alphaModFix/>
          </a:blip>
          <a:srcRect/>
          <a:stretch/>
        </p:blipFill>
        <p:spPr>
          <a:xfrm>
            <a:off x="3643027" y="2390850"/>
            <a:ext cx="317500" cy="469900"/>
          </a:xfrm>
          <a:prstGeom prst="rect">
            <a:avLst/>
          </a:prstGeom>
          <a:noFill/>
          <a:ln>
            <a:noFill/>
          </a:ln>
        </p:spPr>
      </p:pic>
      <p:pic>
        <p:nvPicPr>
          <p:cNvPr id="144" name="Google Shape;396;p10">
            <a:extLst>
              <a:ext uri="{FF2B5EF4-FFF2-40B4-BE49-F238E27FC236}">
                <a16:creationId xmlns:a16="http://schemas.microsoft.com/office/drawing/2014/main" id="{5AE36BCB-E78E-4AC7-6ADE-ECBD9D7559DD}"/>
              </a:ext>
            </a:extLst>
          </p:cNvPr>
          <p:cNvPicPr preferRelativeResize="0"/>
          <p:nvPr/>
        </p:nvPicPr>
        <p:blipFill rotWithShape="1">
          <a:blip r:embed="rId12">
            <a:alphaModFix/>
          </a:blip>
          <a:srcRect/>
          <a:stretch/>
        </p:blipFill>
        <p:spPr>
          <a:xfrm>
            <a:off x="5189133" y="2408646"/>
            <a:ext cx="749300" cy="431800"/>
          </a:xfrm>
          <a:prstGeom prst="rect">
            <a:avLst/>
          </a:prstGeom>
          <a:noFill/>
          <a:ln>
            <a:noFill/>
          </a:ln>
        </p:spPr>
      </p:pic>
      <p:pic>
        <p:nvPicPr>
          <p:cNvPr id="145" name="Google Shape;397;p10">
            <a:extLst>
              <a:ext uri="{FF2B5EF4-FFF2-40B4-BE49-F238E27FC236}">
                <a16:creationId xmlns:a16="http://schemas.microsoft.com/office/drawing/2014/main" id="{692BCDAB-5A43-D03F-6380-1771AD14ABB6}"/>
              </a:ext>
            </a:extLst>
          </p:cNvPr>
          <p:cNvPicPr preferRelativeResize="0"/>
          <p:nvPr/>
        </p:nvPicPr>
        <p:blipFill rotWithShape="1">
          <a:blip r:embed="rId13">
            <a:alphaModFix/>
          </a:blip>
          <a:srcRect/>
          <a:stretch/>
        </p:blipFill>
        <p:spPr>
          <a:xfrm>
            <a:off x="6554034" y="2561046"/>
            <a:ext cx="317500" cy="279400"/>
          </a:xfrm>
          <a:prstGeom prst="rect">
            <a:avLst/>
          </a:prstGeom>
          <a:noFill/>
          <a:ln>
            <a:noFill/>
          </a:ln>
        </p:spPr>
      </p:pic>
      <p:pic>
        <p:nvPicPr>
          <p:cNvPr id="146" name="Google Shape;398;p10">
            <a:extLst>
              <a:ext uri="{FF2B5EF4-FFF2-40B4-BE49-F238E27FC236}">
                <a16:creationId xmlns:a16="http://schemas.microsoft.com/office/drawing/2014/main" id="{BAEF220F-893D-C11C-B567-7F1C37F4410E}"/>
              </a:ext>
            </a:extLst>
          </p:cNvPr>
          <p:cNvPicPr preferRelativeResize="0"/>
          <p:nvPr/>
        </p:nvPicPr>
        <p:blipFill rotWithShape="1">
          <a:blip r:embed="rId14">
            <a:alphaModFix/>
          </a:blip>
          <a:srcRect/>
          <a:stretch/>
        </p:blipFill>
        <p:spPr>
          <a:xfrm>
            <a:off x="3568324" y="3788718"/>
            <a:ext cx="493555" cy="493555"/>
          </a:xfrm>
          <a:prstGeom prst="rect">
            <a:avLst/>
          </a:prstGeom>
          <a:noFill/>
          <a:ln>
            <a:noFill/>
          </a:ln>
        </p:spPr>
      </p:pic>
      <p:grpSp>
        <p:nvGrpSpPr>
          <p:cNvPr id="147" name="Google Shape;399;p10">
            <a:extLst>
              <a:ext uri="{FF2B5EF4-FFF2-40B4-BE49-F238E27FC236}">
                <a16:creationId xmlns:a16="http://schemas.microsoft.com/office/drawing/2014/main" id="{0F990A7B-5B8B-249B-91D4-85B11B061971}"/>
              </a:ext>
            </a:extLst>
          </p:cNvPr>
          <p:cNvGrpSpPr/>
          <p:nvPr/>
        </p:nvGrpSpPr>
        <p:grpSpPr>
          <a:xfrm>
            <a:off x="4890779" y="3827735"/>
            <a:ext cx="930182" cy="901369"/>
            <a:chOff x="5186294" y="4136931"/>
            <a:chExt cx="930182" cy="901369"/>
          </a:xfrm>
        </p:grpSpPr>
        <p:sp>
          <p:nvSpPr>
            <p:cNvPr id="149" name="Google Shape;401;p10">
              <a:extLst>
                <a:ext uri="{FF2B5EF4-FFF2-40B4-BE49-F238E27FC236}">
                  <a16:creationId xmlns:a16="http://schemas.microsoft.com/office/drawing/2014/main" id="{B82B2014-5A39-2BA5-9608-FE4C37F696D1}"/>
                </a:ext>
              </a:extLst>
            </p:cNvPr>
            <p:cNvSpPr/>
            <p:nvPr/>
          </p:nvSpPr>
          <p:spPr>
            <a:xfrm>
              <a:off x="5186294" y="4638190"/>
              <a:ext cx="93018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tx2">
                      <a:lumMod val="75000"/>
                    </a:schemeClr>
                  </a:solidFill>
                  <a:latin typeface="Poppins"/>
                  <a:ea typeface="Poppins"/>
                  <a:cs typeface="Poppins"/>
                  <a:sym typeface="Poppins"/>
                </a:rPr>
                <a:t>Profiling &amp; Positioning</a:t>
              </a:r>
              <a:endParaRPr>
                <a:solidFill>
                  <a:schemeClr val="tx2">
                    <a:lumMod val="75000"/>
                  </a:schemeClr>
                </a:solidFill>
              </a:endParaRPr>
            </a:p>
          </p:txBody>
        </p:sp>
        <p:pic>
          <p:nvPicPr>
            <p:cNvPr id="151" name="Google Shape;405;p10">
              <a:extLst>
                <a:ext uri="{FF2B5EF4-FFF2-40B4-BE49-F238E27FC236}">
                  <a16:creationId xmlns:a16="http://schemas.microsoft.com/office/drawing/2014/main" id="{01FA48D6-EDFE-E861-57C5-9DBF95DE2604}"/>
                </a:ext>
              </a:extLst>
            </p:cNvPr>
            <p:cNvPicPr preferRelativeResize="0"/>
            <p:nvPr/>
          </p:nvPicPr>
          <p:blipFill rotWithShape="1">
            <a:blip r:embed="rId15">
              <a:alphaModFix/>
            </a:blip>
            <a:srcRect/>
            <a:stretch/>
          </p:blipFill>
          <p:spPr>
            <a:xfrm>
              <a:off x="5503216" y="4136931"/>
              <a:ext cx="292100" cy="279400"/>
            </a:xfrm>
            <a:prstGeom prst="rect">
              <a:avLst/>
            </a:prstGeom>
            <a:noFill/>
            <a:ln>
              <a:noFill/>
            </a:ln>
          </p:spPr>
        </p:pic>
      </p:grpSp>
      <p:pic>
        <p:nvPicPr>
          <p:cNvPr id="154" name="Google Shape;406;p10">
            <a:extLst>
              <a:ext uri="{FF2B5EF4-FFF2-40B4-BE49-F238E27FC236}">
                <a16:creationId xmlns:a16="http://schemas.microsoft.com/office/drawing/2014/main" id="{F30EE48C-9308-0029-27E0-B677E83F2E11}"/>
              </a:ext>
            </a:extLst>
          </p:cNvPr>
          <p:cNvPicPr preferRelativeResize="0"/>
          <p:nvPr/>
        </p:nvPicPr>
        <p:blipFill rotWithShape="1">
          <a:blip r:embed="rId16">
            <a:alphaModFix/>
          </a:blip>
          <a:srcRect/>
          <a:stretch/>
        </p:blipFill>
        <p:spPr>
          <a:xfrm>
            <a:off x="6610841" y="3751803"/>
            <a:ext cx="304720" cy="525379"/>
          </a:xfrm>
          <a:prstGeom prst="rect">
            <a:avLst/>
          </a:prstGeom>
          <a:noFill/>
          <a:ln>
            <a:noFill/>
          </a:ln>
        </p:spPr>
      </p:pic>
      <p:pic>
        <p:nvPicPr>
          <p:cNvPr id="155" name="Google Shape;407;p10">
            <a:extLst>
              <a:ext uri="{FF2B5EF4-FFF2-40B4-BE49-F238E27FC236}">
                <a16:creationId xmlns:a16="http://schemas.microsoft.com/office/drawing/2014/main" id="{B7F306AC-4ED2-4138-87C5-08D1913536C9}"/>
              </a:ext>
            </a:extLst>
          </p:cNvPr>
          <p:cNvPicPr preferRelativeResize="0"/>
          <p:nvPr/>
        </p:nvPicPr>
        <p:blipFill rotWithShape="1">
          <a:blip r:embed="rId17">
            <a:alphaModFix/>
          </a:blip>
          <a:srcRect/>
          <a:stretch/>
        </p:blipFill>
        <p:spPr>
          <a:xfrm>
            <a:off x="6565595" y="5293090"/>
            <a:ext cx="425900" cy="415252"/>
          </a:xfrm>
          <a:prstGeom prst="rect">
            <a:avLst/>
          </a:prstGeom>
          <a:noFill/>
          <a:ln>
            <a:noFill/>
          </a:ln>
        </p:spPr>
      </p:pic>
      <p:grpSp>
        <p:nvGrpSpPr>
          <p:cNvPr id="156" name="Google Shape;408;p10">
            <a:extLst>
              <a:ext uri="{FF2B5EF4-FFF2-40B4-BE49-F238E27FC236}">
                <a16:creationId xmlns:a16="http://schemas.microsoft.com/office/drawing/2014/main" id="{1F46F17E-DCD5-F356-638E-A9EA547B0835}"/>
              </a:ext>
            </a:extLst>
          </p:cNvPr>
          <p:cNvGrpSpPr/>
          <p:nvPr/>
        </p:nvGrpSpPr>
        <p:grpSpPr>
          <a:xfrm>
            <a:off x="4768211" y="5186386"/>
            <a:ext cx="1175318" cy="1125435"/>
            <a:chOff x="5063726" y="5495582"/>
            <a:chExt cx="1175318" cy="1125435"/>
          </a:xfrm>
        </p:grpSpPr>
        <p:sp>
          <p:nvSpPr>
            <p:cNvPr id="158" name="Google Shape;410;p10">
              <a:extLst>
                <a:ext uri="{FF2B5EF4-FFF2-40B4-BE49-F238E27FC236}">
                  <a16:creationId xmlns:a16="http://schemas.microsoft.com/office/drawing/2014/main" id="{BF6A2D23-5147-21E6-288A-D6A16B8587B2}"/>
                </a:ext>
              </a:extLst>
            </p:cNvPr>
            <p:cNvSpPr/>
            <p:nvPr/>
          </p:nvSpPr>
          <p:spPr>
            <a:xfrm>
              <a:off x="5063726" y="6067019"/>
              <a:ext cx="1175318" cy="55399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tx2">
                      <a:lumMod val="75000"/>
                    </a:schemeClr>
                  </a:solidFill>
                  <a:latin typeface="Poppins"/>
                  <a:ea typeface="Poppins"/>
                  <a:cs typeface="Poppins"/>
                  <a:sym typeface="Poppins"/>
                </a:rPr>
                <a:t>Launch Performance Planning</a:t>
              </a:r>
              <a:endParaRPr>
                <a:solidFill>
                  <a:schemeClr val="tx2">
                    <a:lumMod val="75000"/>
                  </a:schemeClr>
                </a:solidFill>
              </a:endParaRPr>
            </a:p>
          </p:txBody>
        </p:sp>
        <p:pic>
          <p:nvPicPr>
            <p:cNvPr id="159" name="Google Shape;411;p10">
              <a:extLst>
                <a:ext uri="{FF2B5EF4-FFF2-40B4-BE49-F238E27FC236}">
                  <a16:creationId xmlns:a16="http://schemas.microsoft.com/office/drawing/2014/main" id="{87E6FC3F-2161-2D96-6666-9BE3D2AF9AF7}"/>
                </a:ext>
              </a:extLst>
            </p:cNvPr>
            <p:cNvPicPr preferRelativeResize="0"/>
            <p:nvPr/>
          </p:nvPicPr>
          <p:blipFill rotWithShape="1">
            <a:blip r:embed="rId18">
              <a:alphaModFix/>
            </a:blip>
            <a:srcRect/>
            <a:stretch/>
          </p:blipFill>
          <p:spPr>
            <a:xfrm>
              <a:off x="5474795" y="5495582"/>
              <a:ext cx="343902" cy="402857"/>
            </a:xfrm>
            <a:prstGeom prst="rect">
              <a:avLst/>
            </a:prstGeom>
            <a:noFill/>
            <a:ln>
              <a:noFill/>
            </a:ln>
          </p:spPr>
        </p:pic>
      </p:grpSp>
      <p:pic>
        <p:nvPicPr>
          <p:cNvPr id="163" name="Google Shape;415;p10">
            <a:extLst>
              <a:ext uri="{FF2B5EF4-FFF2-40B4-BE49-F238E27FC236}">
                <a16:creationId xmlns:a16="http://schemas.microsoft.com/office/drawing/2014/main" id="{11037A45-81B3-7A3A-8FCC-5C3397738ACC}"/>
              </a:ext>
            </a:extLst>
          </p:cNvPr>
          <p:cNvPicPr preferRelativeResize="0"/>
          <p:nvPr/>
        </p:nvPicPr>
        <p:blipFill rotWithShape="1">
          <a:blip r:embed="rId19">
            <a:alphaModFix/>
          </a:blip>
          <a:srcRect/>
          <a:stretch/>
        </p:blipFill>
        <p:spPr>
          <a:xfrm>
            <a:off x="3676211" y="5215460"/>
            <a:ext cx="314324" cy="481309"/>
          </a:xfrm>
          <a:prstGeom prst="rect">
            <a:avLst/>
          </a:prstGeom>
          <a:noFill/>
          <a:ln>
            <a:noFill/>
          </a:ln>
        </p:spPr>
      </p:pic>
      <p:grpSp>
        <p:nvGrpSpPr>
          <p:cNvPr id="164" name="Google Shape;416;p10">
            <a:extLst>
              <a:ext uri="{FF2B5EF4-FFF2-40B4-BE49-F238E27FC236}">
                <a16:creationId xmlns:a16="http://schemas.microsoft.com/office/drawing/2014/main" id="{A1B5EFF8-8AD8-B55F-218A-28F1D29FED27}"/>
              </a:ext>
            </a:extLst>
          </p:cNvPr>
          <p:cNvGrpSpPr/>
          <p:nvPr/>
        </p:nvGrpSpPr>
        <p:grpSpPr>
          <a:xfrm>
            <a:off x="8098127" y="2424734"/>
            <a:ext cx="1174370" cy="991857"/>
            <a:chOff x="8393642" y="2733930"/>
            <a:chExt cx="1174370" cy="991857"/>
          </a:xfrm>
        </p:grpSpPr>
        <p:sp>
          <p:nvSpPr>
            <p:cNvPr id="166" name="Google Shape;418;p10">
              <a:extLst>
                <a:ext uri="{FF2B5EF4-FFF2-40B4-BE49-F238E27FC236}">
                  <a16:creationId xmlns:a16="http://schemas.microsoft.com/office/drawing/2014/main" id="{B6BA7B15-AC16-77A7-65FF-6E4072443C84}"/>
                </a:ext>
              </a:extLst>
            </p:cNvPr>
            <p:cNvSpPr/>
            <p:nvPr/>
          </p:nvSpPr>
          <p:spPr>
            <a:xfrm>
              <a:off x="8393642" y="3325677"/>
              <a:ext cx="117437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tx2">
                      <a:lumMod val="75000"/>
                    </a:schemeClr>
                  </a:solidFill>
                  <a:latin typeface="Poppins"/>
                  <a:ea typeface="Poppins"/>
                  <a:cs typeface="Poppins"/>
                  <a:sym typeface="Poppins"/>
                </a:rPr>
                <a:t>Performance Tracking</a:t>
              </a:r>
              <a:endParaRPr>
                <a:solidFill>
                  <a:schemeClr val="tx2">
                    <a:lumMod val="75000"/>
                  </a:schemeClr>
                </a:solidFill>
              </a:endParaRPr>
            </a:p>
          </p:txBody>
        </p:sp>
        <p:pic>
          <p:nvPicPr>
            <p:cNvPr id="167" name="Google Shape;419;p10">
              <a:extLst>
                <a:ext uri="{FF2B5EF4-FFF2-40B4-BE49-F238E27FC236}">
                  <a16:creationId xmlns:a16="http://schemas.microsoft.com/office/drawing/2014/main" id="{9894D6E4-C1BC-F701-38EF-FA790457CB74}"/>
                </a:ext>
              </a:extLst>
            </p:cNvPr>
            <p:cNvPicPr preferRelativeResize="0"/>
            <p:nvPr/>
          </p:nvPicPr>
          <p:blipFill rotWithShape="1">
            <a:blip r:embed="rId20">
              <a:alphaModFix/>
            </a:blip>
            <a:srcRect/>
            <a:stretch/>
          </p:blipFill>
          <p:spPr>
            <a:xfrm>
              <a:off x="8785196" y="2733930"/>
              <a:ext cx="342965" cy="423663"/>
            </a:xfrm>
            <a:prstGeom prst="rect">
              <a:avLst/>
            </a:prstGeom>
            <a:noFill/>
            <a:ln>
              <a:noFill/>
            </a:ln>
          </p:spPr>
        </p:pic>
      </p:grpSp>
      <p:grpSp>
        <p:nvGrpSpPr>
          <p:cNvPr id="171" name="Google Shape;423;p10">
            <a:extLst>
              <a:ext uri="{FF2B5EF4-FFF2-40B4-BE49-F238E27FC236}">
                <a16:creationId xmlns:a16="http://schemas.microsoft.com/office/drawing/2014/main" id="{001320E0-1D3B-497B-511D-FB843A2ED708}"/>
              </a:ext>
            </a:extLst>
          </p:cNvPr>
          <p:cNvGrpSpPr/>
          <p:nvPr/>
        </p:nvGrpSpPr>
        <p:grpSpPr>
          <a:xfrm>
            <a:off x="9248240" y="2404567"/>
            <a:ext cx="1295560" cy="1024433"/>
            <a:chOff x="9543755" y="2713763"/>
            <a:chExt cx="1295560" cy="1024433"/>
          </a:xfrm>
        </p:grpSpPr>
        <p:sp>
          <p:nvSpPr>
            <p:cNvPr id="173" name="Google Shape;425;p10">
              <a:extLst>
                <a:ext uri="{FF2B5EF4-FFF2-40B4-BE49-F238E27FC236}">
                  <a16:creationId xmlns:a16="http://schemas.microsoft.com/office/drawing/2014/main" id="{30999ECC-00FF-7957-5C16-31F5B3AC2509}"/>
                </a:ext>
              </a:extLst>
            </p:cNvPr>
            <p:cNvSpPr/>
            <p:nvPr/>
          </p:nvSpPr>
          <p:spPr>
            <a:xfrm>
              <a:off x="9543755" y="3338086"/>
              <a:ext cx="129556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tx2">
                      <a:lumMod val="75000"/>
                    </a:schemeClr>
                  </a:solidFill>
                  <a:latin typeface="Poppins"/>
                  <a:ea typeface="Poppins"/>
                  <a:cs typeface="Poppins"/>
                  <a:sym typeface="Poppins"/>
                </a:rPr>
                <a:t>Promotional Effectiveness </a:t>
              </a:r>
              <a:endParaRPr>
                <a:solidFill>
                  <a:schemeClr val="tx2">
                    <a:lumMod val="75000"/>
                  </a:schemeClr>
                </a:solidFill>
              </a:endParaRPr>
            </a:p>
          </p:txBody>
        </p:sp>
        <p:pic>
          <p:nvPicPr>
            <p:cNvPr id="174" name="Google Shape;426;p10">
              <a:extLst>
                <a:ext uri="{FF2B5EF4-FFF2-40B4-BE49-F238E27FC236}">
                  <a16:creationId xmlns:a16="http://schemas.microsoft.com/office/drawing/2014/main" id="{7BEF234A-3A1C-8E51-6368-0CB7335F3C02}"/>
                </a:ext>
              </a:extLst>
            </p:cNvPr>
            <p:cNvPicPr preferRelativeResize="0"/>
            <p:nvPr/>
          </p:nvPicPr>
          <p:blipFill rotWithShape="1">
            <a:blip r:embed="rId21">
              <a:alphaModFix/>
            </a:blip>
            <a:srcRect/>
            <a:stretch/>
          </p:blipFill>
          <p:spPr>
            <a:xfrm>
              <a:off x="9994768" y="2713763"/>
              <a:ext cx="419594" cy="464956"/>
            </a:xfrm>
            <a:prstGeom prst="rect">
              <a:avLst/>
            </a:prstGeom>
            <a:noFill/>
            <a:ln>
              <a:noFill/>
            </a:ln>
          </p:spPr>
        </p:pic>
      </p:grpSp>
      <p:grpSp>
        <p:nvGrpSpPr>
          <p:cNvPr id="178" name="Google Shape;430;p10">
            <a:extLst>
              <a:ext uri="{FF2B5EF4-FFF2-40B4-BE49-F238E27FC236}">
                <a16:creationId xmlns:a16="http://schemas.microsoft.com/office/drawing/2014/main" id="{D0B5B5CE-1FF9-B836-8ACA-68DD1142118F}"/>
              </a:ext>
            </a:extLst>
          </p:cNvPr>
          <p:cNvGrpSpPr/>
          <p:nvPr/>
        </p:nvGrpSpPr>
        <p:grpSpPr>
          <a:xfrm>
            <a:off x="10677909" y="2388035"/>
            <a:ext cx="930182" cy="1040965"/>
            <a:chOff x="10973424" y="2697231"/>
            <a:chExt cx="930182" cy="1040965"/>
          </a:xfrm>
        </p:grpSpPr>
        <p:sp>
          <p:nvSpPr>
            <p:cNvPr id="180" name="Google Shape;432;p10">
              <a:extLst>
                <a:ext uri="{FF2B5EF4-FFF2-40B4-BE49-F238E27FC236}">
                  <a16:creationId xmlns:a16="http://schemas.microsoft.com/office/drawing/2014/main" id="{3C6329BD-5CAC-1029-DFDB-D8ED1E2CC9F2}"/>
                </a:ext>
              </a:extLst>
            </p:cNvPr>
            <p:cNvSpPr/>
            <p:nvPr/>
          </p:nvSpPr>
          <p:spPr>
            <a:xfrm>
              <a:off x="10973424" y="3338086"/>
              <a:ext cx="93018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b="1">
                  <a:solidFill>
                    <a:schemeClr val="tx2">
                      <a:lumMod val="75000"/>
                    </a:schemeClr>
                  </a:solidFill>
                  <a:latin typeface="Poppins"/>
                  <a:ea typeface="Poppins"/>
                  <a:cs typeface="Poppins"/>
                  <a:sym typeface="Poppins"/>
                </a:rPr>
                <a:t>Patient</a:t>
              </a:r>
              <a:endParaRPr>
                <a:solidFill>
                  <a:schemeClr val="tx2">
                    <a:lumMod val="75000"/>
                  </a:schemeClr>
                </a:solidFill>
              </a:endParaRPr>
            </a:p>
            <a:p>
              <a:pPr marL="0" marR="0" lvl="0" indent="0" algn="ctr" rtl="0">
                <a:spcBef>
                  <a:spcPts val="0"/>
                </a:spcBef>
                <a:spcAft>
                  <a:spcPts val="0"/>
                </a:spcAft>
                <a:buNone/>
              </a:pPr>
              <a:r>
                <a:rPr lang="en-US" sz="1000" b="1">
                  <a:solidFill>
                    <a:schemeClr val="tx2">
                      <a:lumMod val="75000"/>
                    </a:schemeClr>
                  </a:solidFill>
                  <a:latin typeface="Poppins"/>
                  <a:ea typeface="Poppins"/>
                  <a:cs typeface="Poppins"/>
                  <a:sym typeface="Poppins"/>
                </a:rPr>
                <a:t>Charts</a:t>
              </a:r>
              <a:endParaRPr>
                <a:solidFill>
                  <a:schemeClr val="tx2">
                    <a:lumMod val="75000"/>
                  </a:schemeClr>
                </a:solidFill>
              </a:endParaRPr>
            </a:p>
          </p:txBody>
        </p:sp>
        <p:pic>
          <p:nvPicPr>
            <p:cNvPr id="181" name="Google Shape;433;p10">
              <a:extLst>
                <a:ext uri="{FF2B5EF4-FFF2-40B4-BE49-F238E27FC236}">
                  <a16:creationId xmlns:a16="http://schemas.microsoft.com/office/drawing/2014/main" id="{58664283-29B9-DFAF-29BA-642C7AB574A3}"/>
                </a:ext>
              </a:extLst>
            </p:cNvPr>
            <p:cNvPicPr preferRelativeResize="0"/>
            <p:nvPr/>
          </p:nvPicPr>
          <p:blipFill rotWithShape="1">
            <a:blip r:embed="rId22">
              <a:alphaModFix/>
            </a:blip>
            <a:srcRect/>
            <a:stretch/>
          </p:blipFill>
          <p:spPr>
            <a:xfrm>
              <a:off x="11257600" y="2697231"/>
              <a:ext cx="336960" cy="421200"/>
            </a:xfrm>
            <a:prstGeom prst="rect">
              <a:avLst/>
            </a:prstGeom>
            <a:noFill/>
            <a:ln>
              <a:noFill/>
            </a:ln>
          </p:spPr>
        </p:pic>
      </p:grpSp>
      <p:pic>
        <p:nvPicPr>
          <p:cNvPr id="185" name="Google Shape;437;p10">
            <a:extLst>
              <a:ext uri="{FF2B5EF4-FFF2-40B4-BE49-F238E27FC236}">
                <a16:creationId xmlns:a16="http://schemas.microsoft.com/office/drawing/2014/main" id="{75A283DA-B522-FD31-C4AA-C74EDF3466EE}"/>
              </a:ext>
            </a:extLst>
          </p:cNvPr>
          <p:cNvPicPr preferRelativeResize="0"/>
          <p:nvPr/>
        </p:nvPicPr>
        <p:blipFill rotWithShape="1">
          <a:blip r:embed="rId23">
            <a:alphaModFix/>
          </a:blip>
          <a:srcRect/>
          <a:stretch/>
        </p:blipFill>
        <p:spPr>
          <a:xfrm>
            <a:off x="8409066" y="3748391"/>
            <a:ext cx="505514" cy="505514"/>
          </a:xfrm>
          <a:prstGeom prst="rect">
            <a:avLst/>
          </a:prstGeom>
          <a:noFill/>
          <a:ln>
            <a:noFill/>
          </a:ln>
        </p:spPr>
      </p:pic>
      <p:pic>
        <p:nvPicPr>
          <p:cNvPr id="186" name="Google Shape;438;p10">
            <a:extLst>
              <a:ext uri="{FF2B5EF4-FFF2-40B4-BE49-F238E27FC236}">
                <a16:creationId xmlns:a16="http://schemas.microsoft.com/office/drawing/2014/main" id="{584620EA-7A70-5D1B-26F9-73A7EFD19B50}"/>
              </a:ext>
            </a:extLst>
          </p:cNvPr>
          <p:cNvPicPr preferRelativeResize="0"/>
          <p:nvPr/>
        </p:nvPicPr>
        <p:blipFill rotWithShape="1">
          <a:blip r:embed="rId24">
            <a:alphaModFix/>
          </a:blip>
          <a:srcRect/>
          <a:stretch/>
        </p:blipFill>
        <p:spPr>
          <a:xfrm>
            <a:off x="9675078" y="3829825"/>
            <a:ext cx="400111" cy="400111"/>
          </a:xfrm>
          <a:prstGeom prst="rect">
            <a:avLst/>
          </a:prstGeom>
          <a:noFill/>
          <a:ln>
            <a:noFill/>
          </a:ln>
        </p:spPr>
      </p:pic>
      <p:pic>
        <p:nvPicPr>
          <p:cNvPr id="187" name="Google Shape;439;p10">
            <a:extLst>
              <a:ext uri="{FF2B5EF4-FFF2-40B4-BE49-F238E27FC236}">
                <a16:creationId xmlns:a16="http://schemas.microsoft.com/office/drawing/2014/main" id="{3C8479FD-3B82-FCAF-8978-37D006F20CB2}"/>
              </a:ext>
            </a:extLst>
          </p:cNvPr>
          <p:cNvPicPr preferRelativeResize="0"/>
          <p:nvPr/>
        </p:nvPicPr>
        <p:blipFill rotWithShape="1">
          <a:blip r:embed="rId25">
            <a:alphaModFix/>
          </a:blip>
          <a:srcRect/>
          <a:stretch/>
        </p:blipFill>
        <p:spPr>
          <a:xfrm>
            <a:off x="10898595" y="3827619"/>
            <a:ext cx="437234" cy="437234"/>
          </a:xfrm>
          <a:prstGeom prst="rect">
            <a:avLst/>
          </a:prstGeom>
          <a:noFill/>
          <a:ln>
            <a:noFill/>
          </a:ln>
        </p:spPr>
      </p:pic>
      <p:pic>
        <p:nvPicPr>
          <p:cNvPr id="194" name="Google Shape;446;p10">
            <a:extLst>
              <a:ext uri="{FF2B5EF4-FFF2-40B4-BE49-F238E27FC236}">
                <a16:creationId xmlns:a16="http://schemas.microsoft.com/office/drawing/2014/main" id="{BC898CAE-FC0F-B932-4F39-938BF3568DDF}"/>
              </a:ext>
            </a:extLst>
          </p:cNvPr>
          <p:cNvPicPr preferRelativeResize="0"/>
          <p:nvPr/>
        </p:nvPicPr>
        <p:blipFill rotWithShape="1">
          <a:blip r:embed="rId26">
            <a:alphaModFix/>
          </a:blip>
          <a:srcRect/>
          <a:stretch/>
        </p:blipFill>
        <p:spPr>
          <a:xfrm>
            <a:off x="9714376" y="5163190"/>
            <a:ext cx="408620" cy="438519"/>
          </a:xfrm>
          <a:prstGeom prst="rect">
            <a:avLst/>
          </a:prstGeom>
          <a:noFill/>
          <a:ln>
            <a:noFill/>
          </a:ln>
        </p:spPr>
      </p:pic>
      <p:sp>
        <p:nvSpPr>
          <p:cNvPr id="199" name="Google Shape;365;p10">
            <a:extLst>
              <a:ext uri="{FF2B5EF4-FFF2-40B4-BE49-F238E27FC236}">
                <a16:creationId xmlns:a16="http://schemas.microsoft.com/office/drawing/2014/main" id="{A08D685A-143D-5EC8-079C-EF63335BFA0C}"/>
              </a:ext>
            </a:extLst>
          </p:cNvPr>
          <p:cNvSpPr/>
          <p:nvPr/>
        </p:nvSpPr>
        <p:spPr>
          <a:xfrm>
            <a:off x="552679" y="1648065"/>
            <a:ext cx="220442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tx2">
                    <a:lumMod val="75000"/>
                  </a:schemeClr>
                </a:solidFill>
                <a:latin typeface="Poppins"/>
                <a:ea typeface="Poppins"/>
                <a:cs typeface="Poppins"/>
                <a:sym typeface="Poppins"/>
              </a:rPr>
              <a:t>EARLY-STAGE</a:t>
            </a:r>
            <a:endParaRPr>
              <a:solidFill>
                <a:schemeClr val="tx2">
                  <a:lumMod val="75000"/>
                </a:schemeClr>
              </a:solidFill>
            </a:endParaRPr>
          </a:p>
        </p:txBody>
      </p:sp>
      <p:sp>
        <p:nvSpPr>
          <p:cNvPr id="200" name="Google Shape;366;p10">
            <a:extLst>
              <a:ext uri="{FF2B5EF4-FFF2-40B4-BE49-F238E27FC236}">
                <a16:creationId xmlns:a16="http://schemas.microsoft.com/office/drawing/2014/main" id="{C90FA95D-D59D-2B80-6B65-E6BBD7DDA39A}"/>
              </a:ext>
            </a:extLst>
          </p:cNvPr>
          <p:cNvSpPr/>
          <p:nvPr/>
        </p:nvSpPr>
        <p:spPr>
          <a:xfrm>
            <a:off x="4656439" y="1648065"/>
            <a:ext cx="191540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tx2">
                    <a:lumMod val="75000"/>
                  </a:schemeClr>
                </a:solidFill>
                <a:latin typeface="Poppins"/>
                <a:ea typeface="Poppins"/>
                <a:cs typeface="Poppins"/>
                <a:sym typeface="Poppins"/>
              </a:rPr>
              <a:t>LATE STAGE</a:t>
            </a:r>
            <a:endParaRPr>
              <a:solidFill>
                <a:schemeClr val="tx2">
                  <a:lumMod val="75000"/>
                </a:schemeClr>
              </a:solidFill>
            </a:endParaRPr>
          </a:p>
        </p:txBody>
      </p:sp>
      <p:sp>
        <p:nvSpPr>
          <p:cNvPr id="201" name="Google Shape;367;p10">
            <a:extLst>
              <a:ext uri="{FF2B5EF4-FFF2-40B4-BE49-F238E27FC236}">
                <a16:creationId xmlns:a16="http://schemas.microsoft.com/office/drawing/2014/main" id="{CC352DF9-CA71-1C4E-1287-0967E80552EC}"/>
              </a:ext>
            </a:extLst>
          </p:cNvPr>
          <p:cNvSpPr/>
          <p:nvPr/>
        </p:nvSpPr>
        <p:spPr>
          <a:xfrm>
            <a:off x="8511486" y="1648065"/>
            <a:ext cx="2890210"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tx2">
                    <a:lumMod val="75000"/>
                  </a:schemeClr>
                </a:solidFill>
                <a:latin typeface="Poppins"/>
                <a:ea typeface="Poppins"/>
                <a:cs typeface="Poppins"/>
                <a:sym typeface="Poppins"/>
              </a:rPr>
              <a:t>POST-COMMERCIAL</a:t>
            </a:r>
            <a:endParaRPr>
              <a:solidFill>
                <a:schemeClr val="tx2">
                  <a:lumMod val="75000"/>
                </a:schemeClr>
              </a:solidFill>
            </a:endParaRPr>
          </a:p>
        </p:txBody>
      </p:sp>
      <p:cxnSp>
        <p:nvCxnSpPr>
          <p:cNvPr id="202" name="Straight Connector 201">
            <a:extLst>
              <a:ext uri="{FF2B5EF4-FFF2-40B4-BE49-F238E27FC236}">
                <a16:creationId xmlns:a16="http://schemas.microsoft.com/office/drawing/2014/main" id="{3670531C-7B3A-39A5-2720-2561892EE096}"/>
              </a:ext>
            </a:extLst>
          </p:cNvPr>
          <p:cNvCxnSpPr>
            <a:cxnSpLocks/>
          </p:cNvCxnSpPr>
          <p:nvPr/>
        </p:nvCxnSpPr>
        <p:spPr>
          <a:xfrm flipV="1">
            <a:off x="2957162" y="1705062"/>
            <a:ext cx="0" cy="4479243"/>
          </a:xfrm>
          <a:prstGeom prst="line">
            <a:avLst/>
          </a:prstGeom>
          <a:ln w="12700" cap="rnd" cmpd="sng">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89070BA-55E6-CD8D-45F4-C3C68128501B}"/>
              </a:ext>
            </a:extLst>
          </p:cNvPr>
          <p:cNvCxnSpPr>
            <a:cxnSpLocks/>
          </p:cNvCxnSpPr>
          <p:nvPr/>
        </p:nvCxnSpPr>
        <p:spPr>
          <a:xfrm flipV="1">
            <a:off x="7827454" y="1741713"/>
            <a:ext cx="0" cy="4479243"/>
          </a:xfrm>
          <a:prstGeom prst="line">
            <a:avLst/>
          </a:prstGeom>
          <a:ln w="12700" cap="rnd" cmpd="sng">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965C1501-075C-6D6A-E7F0-9985A009ACB5}"/>
              </a:ext>
            </a:extLst>
          </p:cNvPr>
          <p:cNvCxnSpPr>
            <a:cxnSpLocks/>
          </p:cNvCxnSpPr>
          <p:nvPr/>
        </p:nvCxnSpPr>
        <p:spPr>
          <a:xfrm flipH="1">
            <a:off x="226810" y="2048175"/>
            <a:ext cx="11965190" cy="12629"/>
          </a:xfrm>
          <a:prstGeom prst="line">
            <a:avLst/>
          </a:prstGeom>
          <a:ln w="12700" cap="rnd" cmpd="sng">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11" name="Rounded Rectangle 210">
            <a:extLst>
              <a:ext uri="{FF2B5EF4-FFF2-40B4-BE49-F238E27FC236}">
                <a16:creationId xmlns:a16="http://schemas.microsoft.com/office/drawing/2014/main" id="{37446350-3C82-56A6-B921-307B4CABEE2C}"/>
              </a:ext>
            </a:extLst>
          </p:cNvPr>
          <p:cNvSpPr/>
          <p:nvPr/>
        </p:nvSpPr>
        <p:spPr>
          <a:xfrm>
            <a:off x="719854" y="4675685"/>
            <a:ext cx="989012" cy="57437"/>
          </a:xfrm>
          <a:prstGeom prst="roundRect">
            <a:avLst>
              <a:gd name="adj" fmla="val 50000"/>
            </a:avLst>
          </a:prstGeom>
          <a:solidFill>
            <a:srgbClr val="F26B46">
              <a:alpha val="50588"/>
            </a:srgbClr>
          </a:solidFill>
          <a:ln w="3175">
            <a:solidFill>
              <a:srgbClr val="EE8B2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spcBef>
                <a:spcPts val="400"/>
              </a:spcBef>
              <a:buSzPct val="150000"/>
              <a:buNone/>
            </a:pPr>
            <a:endParaRPr lang="en-IN" sz="1050" b="1" kern="0" spc="300">
              <a:solidFill>
                <a:srgbClr val="002060"/>
              </a:solidFill>
              <a:latin typeface="Poppins" pitchFamily="2" charset="77"/>
              <a:cs typeface="Poppins" pitchFamily="2" charset="77"/>
            </a:endParaRPr>
          </a:p>
        </p:txBody>
      </p:sp>
      <p:sp>
        <p:nvSpPr>
          <p:cNvPr id="210" name="Rounded Rectangle 209">
            <a:extLst>
              <a:ext uri="{FF2B5EF4-FFF2-40B4-BE49-F238E27FC236}">
                <a16:creationId xmlns:a16="http://schemas.microsoft.com/office/drawing/2014/main" id="{107393FC-0409-645C-E4C0-FD62411C125A}"/>
              </a:ext>
            </a:extLst>
          </p:cNvPr>
          <p:cNvSpPr/>
          <p:nvPr/>
        </p:nvSpPr>
        <p:spPr>
          <a:xfrm>
            <a:off x="3232157" y="6511253"/>
            <a:ext cx="4737483" cy="336965"/>
          </a:xfrm>
          <a:prstGeom prst="roundRect">
            <a:avLst>
              <a:gd name="adj" fmla="val 50000"/>
            </a:avLst>
          </a:prstGeom>
          <a:solidFill>
            <a:srgbClr val="F26B46">
              <a:alpha val="50588"/>
            </a:srgbClr>
          </a:solidFill>
          <a:ln w="3175">
            <a:solidFill>
              <a:srgbClr val="EE8B2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spcBef>
                <a:spcPts val="400"/>
              </a:spcBef>
              <a:buSzPct val="150000"/>
              <a:buNone/>
            </a:pPr>
            <a:r>
              <a:rPr lang="en-IN" sz="1050" b="1" kern="0" spc="300">
                <a:solidFill>
                  <a:srgbClr val="002060"/>
                </a:solidFill>
                <a:latin typeface="Poppins" pitchFamily="2" charset="77"/>
                <a:cs typeface="Poppins" pitchFamily="2" charset="77"/>
              </a:rPr>
              <a:t>INITIAL MARKET RESEARCH CAPABILITIES</a:t>
            </a:r>
          </a:p>
        </p:txBody>
      </p:sp>
      <p:sp>
        <p:nvSpPr>
          <p:cNvPr id="212" name="Rounded Rectangle 211">
            <a:extLst>
              <a:ext uri="{FF2B5EF4-FFF2-40B4-BE49-F238E27FC236}">
                <a16:creationId xmlns:a16="http://schemas.microsoft.com/office/drawing/2014/main" id="{C3B6FFAE-0AAB-F6E6-67C8-FF973F63D76B}"/>
              </a:ext>
            </a:extLst>
          </p:cNvPr>
          <p:cNvSpPr/>
          <p:nvPr/>
        </p:nvSpPr>
        <p:spPr>
          <a:xfrm>
            <a:off x="4868306" y="6280944"/>
            <a:ext cx="989012" cy="57437"/>
          </a:xfrm>
          <a:prstGeom prst="roundRect">
            <a:avLst>
              <a:gd name="adj" fmla="val 50000"/>
            </a:avLst>
          </a:prstGeom>
          <a:solidFill>
            <a:srgbClr val="F26B46">
              <a:alpha val="50588"/>
            </a:srgbClr>
          </a:solidFill>
          <a:ln w="3175">
            <a:solidFill>
              <a:srgbClr val="EE8B2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spcBef>
                <a:spcPts val="400"/>
              </a:spcBef>
              <a:buSzPct val="150000"/>
              <a:buNone/>
            </a:pPr>
            <a:endParaRPr lang="en-IN" sz="1050" b="1" kern="0" spc="300">
              <a:solidFill>
                <a:srgbClr val="002060"/>
              </a:solidFill>
              <a:latin typeface="Poppins" pitchFamily="2" charset="77"/>
              <a:cs typeface="Poppins" pitchFamily="2" charset="77"/>
            </a:endParaRPr>
          </a:p>
        </p:txBody>
      </p:sp>
      <p:sp>
        <p:nvSpPr>
          <p:cNvPr id="213" name="Rounded Rectangle 212">
            <a:extLst>
              <a:ext uri="{FF2B5EF4-FFF2-40B4-BE49-F238E27FC236}">
                <a16:creationId xmlns:a16="http://schemas.microsoft.com/office/drawing/2014/main" id="{5EA0F0AD-2ED2-3930-18E9-F8C226BFAB7E}"/>
              </a:ext>
            </a:extLst>
          </p:cNvPr>
          <p:cNvSpPr/>
          <p:nvPr/>
        </p:nvSpPr>
        <p:spPr>
          <a:xfrm>
            <a:off x="4868306" y="4717419"/>
            <a:ext cx="989012" cy="57437"/>
          </a:xfrm>
          <a:prstGeom prst="roundRect">
            <a:avLst>
              <a:gd name="adj" fmla="val 50000"/>
            </a:avLst>
          </a:prstGeom>
          <a:solidFill>
            <a:srgbClr val="F26B46">
              <a:alpha val="50588"/>
            </a:srgbClr>
          </a:solidFill>
          <a:ln w="3175">
            <a:solidFill>
              <a:srgbClr val="EE8B2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spcBef>
                <a:spcPts val="400"/>
              </a:spcBef>
              <a:buSzPct val="150000"/>
              <a:buNone/>
            </a:pPr>
            <a:endParaRPr lang="en-IN" sz="1050" b="1" kern="0" spc="300">
              <a:solidFill>
                <a:srgbClr val="002060"/>
              </a:solidFill>
              <a:latin typeface="Poppins" pitchFamily="2" charset="77"/>
              <a:cs typeface="Poppins" pitchFamily="2" charset="77"/>
            </a:endParaRPr>
          </a:p>
        </p:txBody>
      </p:sp>
      <p:sp>
        <p:nvSpPr>
          <p:cNvPr id="214" name="Rounded Rectangle 213">
            <a:extLst>
              <a:ext uri="{FF2B5EF4-FFF2-40B4-BE49-F238E27FC236}">
                <a16:creationId xmlns:a16="http://schemas.microsoft.com/office/drawing/2014/main" id="{BC693355-5170-33C1-CF98-98A41B32DB10}"/>
              </a:ext>
            </a:extLst>
          </p:cNvPr>
          <p:cNvSpPr/>
          <p:nvPr/>
        </p:nvSpPr>
        <p:spPr>
          <a:xfrm>
            <a:off x="8166657" y="3430860"/>
            <a:ext cx="989012" cy="57437"/>
          </a:xfrm>
          <a:prstGeom prst="roundRect">
            <a:avLst>
              <a:gd name="adj" fmla="val 50000"/>
            </a:avLst>
          </a:prstGeom>
          <a:solidFill>
            <a:srgbClr val="F26B46">
              <a:alpha val="50588"/>
            </a:srgbClr>
          </a:solidFill>
          <a:ln w="3175">
            <a:solidFill>
              <a:srgbClr val="EE8B2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spcBef>
                <a:spcPts val="400"/>
              </a:spcBef>
              <a:buSzPct val="150000"/>
              <a:buNone/>
            </a:pPr>
            <a:endParaRPr lang="en-IN" sz="1050" b="1" kern="0" spc="300">
              <a:solidFill>
                <a:srgbClr val="002060"/>
              </a:solidFill>
              <a:latin typeface="Poppins" pitchFamily="2" charset="77"/>
              <a:cs typeface="Poppins" pitchFamily="2" charset="77"/>
            </a:endParaRPr>
          </a:p>
        </p:txBody>
      </p:sp>
      <p:sp>
        <p:nvSpPr>
          <p:cNvPr id="215" name="Rounded Rectangle 214">
            <a:extLst>
              <a:ext uri="{FF2B5EF4-FFF2-40B4-BE49-F238E27FC236}">
                <a16:creationId xmlns:a16="http://schemas.microsoft.com/office/drawing/2014/main" id="{95CF1987-4701-1A57-624E-6558282DF1E2}"/>
              </a:ext>
            </a:extLst>
          </p:cNvPr>
          <p:cNvSpPr/>
          <p:nvPr/>
        </p:nvSpPr>
        <p:spPr>
          <a:xfrm>
            <a:off x="9422283" y="3422646"/>
            <a:ext cx="989012" cy="57437"/>
          </a:xfrm>
          <a:prstGeom prst="roundRect">
            <a:avLst>
              <a:gd name="adj" fmla="val 50000"/>
            </a:avLst>
          </a:prstGeom>
          <a:solidFill>
            <a:srgbClr val="F26B46">
              <a:alpha val="50588"/>
            </a:srgbClr>
          </a:solidFill>
          <a:ln w="3175">
            <a:solidFill>
              <a:srgbClr val="EE8B2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spcBef>
                <a:spcPts val="400"/>
              </a:spcBef>
              <a:buSzPct val="150000"/>
              <a:buNone/>
            </a:pPr>
            <a:endParaRPr lang="en-IN" sz="1050" b="1" kern="0" spc="300">
              <a:solidFill>
                <a:srgbClr val="002060"/>
              </a:solidFill>
              <a:latin typeface="Poppins" pitchFamily="2" charset="77"/>
              <a:cs typeface="Poppins" pitchFamily="2" charset="77"/>
            </a:endParaRPr>
          </a:p>
        </p:txBody>
      </p:sp>
      <p:sp>
        <p:nvSpPr>
          <p:cNvPr id="216" name="Rounded Rectangle 215">
            <a:extLst>
              <a:ext uri="{FF2B5EF4-FFF2-40B4-BE49-F238E27FC236}">
                <a16:creationId xmlns:a16="http://schemas.microsoft.com/office/drawing/2014/main" id="{E15C19B7-FBAF-0023-0B5E-4313292AC292}"/>
              </a:ext>
            </a:extLst>
          </p:cNvPr>
          <p:cNvSpPr/>
          <p:nvPr/>
        </p:nvSpPr>
        <p:spPr>
          <a:xfrm>
            <a:off x="10677909" y="3414432"/>
            <a:ext cx="989012" cy="57437"/>
          </a:xfrm>
          <a:prstGeom prst="roundRect">
            <a:avLst>
              <a:gd name="adj" fmla="val 50000"/>
            </a:avLst>
          </a:prstGeom>
          <a:solidFill>
            <a:srgbClr val="F26B46">
              <a:alpha val="50588"/>
            </a:srgbClr>
          </a:solidFill>
          <a:ln w="3175">
            <a:solidFill>
              <a:srgbClr val="EE8B2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spcBef>
                <a:spcPts val="400"/>
              </a:spcBef>
              <a:buSzPct val="150000"/>
              <a:buNone/>
            </a:pPr>
            <a:endParaRPr lang="en-IN" sz="1050" b="1" kern="0" spc="300">
              <a:solidFill>
                <a:srgbClr val="002060"/>
              </a:solidFill>
              <a:latin typeface="Poppins" pitchFamily="2" charset="77"/>
              <a:cs typeface="Poppins" pitchFamily="2" charset="77"/>
            </a:endParaRPr>
          </a:p>
        </p:txBody>
      </p:sp>
      <p:sp>
        <p:nvSpPr>
          <p:cNvPr id="217" name="Rounded Rectangle 216">
            <a:extLst>
              <a:ext uri="{FF2B5EF4-FFF2-40B4-BE49-F238E27FC236}">
                <a16:creationId xmlns:a16="http://schemas.microsoft.com/office/drawing/2014/main" id="{915D665B-195E-8726-802B-7C17981DDBBD}"/>
              </a:ext>
            </a:extLst>
          </p:cNvPr>
          <p:cNvSpPr/>
          <p:nvPr/>
        </p:nvSpPr>
        <p:spPr>
          <a:xfrm>
            <a:off x="8146504" y="4879860"/>
            <a:ext cx="989012" cy="57437"/>
          </a:xfrm>
          <a:prstGeom prst="roundRect">
            <a:avLst>
              <a:gd name="adj" fmla="val 50000"/>
            </a:avLst>
          </a:prstGeom>
          <a:solidFill>
            <a:srgbClr val="F26B46">
              <a:alpha val="50588"/>
            </a:srgbClr>
          </a:solidFill>
          <a:ln w="3175">
            <a:solidFill>
              <a:srgbClr val="EE8B2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spcBef>
                <a:spcPts val="400"/>
              </a:spcBef>
              <a:buSzPct val="150000"/>
              <a:buNone/>
            </a:pPr>
            <a:endParaRPr lang="en-IN" sz="1050" b="1" kern="0" spc="300">
              <a:solidFill>
                <a:srgbClr val="002060"/>
              </a:solidFill>
              <a:latin typeface="Poppins" pitchFamily="2" charset="77"/>
              <a:cs typeface="Poppins" pitchFamily="2" charset="77"/>
            </a:endParaRPr>
          </a:p>
        </p:txBody>
      </p:sp>
      <p:sp>
        <p:nvSpPr>
          <p:cNvPr id="218" name="Rounded Rectangle 217">
            <a:extLst>
              <a:ext uri="{FF2B5EF4-FFF2-40B4-BE49-F238E27FC236}">
                <a16:creationId xmlns:a16="http://schemas.microsoft.com/office/drawing/2014/main" id="{2A11D744-D602-D6FA-EF29-2EC309B88907}"/>
              </a:ext>
            </a:extLst>
          </p:cNvPr>
          <p:cNvSpPr/>
          <p:nvPr/>
        </p:nvSpPr>
        <p:spPr>
          <a:xfrm>
            <a:off x="719983" y="5977385"/>
            <a:ext cx="989012" cy="57437"/>
          </a:xfrm>
          <a:prstGeom prst="roundRect">
            <a:avLst>
              <a:gd name="adj" fmla="val 50000"/>
            </a:avLst>
          </a:prstGeom>
          <a:solidFill>
            <a:srgbClr val="F26B46">
              <a:alpha val="50588"/>
            </a:srgbClr>
          </a:solidFill>
          <a:ln w="3175">
            <a:solidFill>
              <a:srgbClr val="EE8B2D"/>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spcBef>
                <a:spcPts val="400"/>
              </a:spcBef>
              <a:buSzPct val="150000"/>
              <a:buNone/>
            </a:pPr>
            <a:endParaRPr lang="en-IN" sz="1050" b="1" kern="0" spc="300">
              <a:solidFill>
                <a:srgbClr val="002060"/>
              </a:solidFill>
              <a:latin typeface="Poppins" pitchFamily="2" charset="77"/>
              <a:cs typeface="Poppins" pitchFamily="2" charset="77"/>
            </a:endParaRPr>
          </a:p>
        </p:txBody>
      </p:sp>
      <p:pic>
        <p:nvPicPr>
          <p:cNvPr id="220" name="Picture 219" descr="A blue background with white letters and arrows&#10;&#10;Description automatically generated">
            <a:extLst>
              <a:ext uri="{FF2B5EF4-FFF2-40B4-BE49-F238E27FC236}">
                <a16:creationId xmlns:a16="http://schemas.microsoft.com/office/drawing/2014/main" id="{62DD435C-5844-3E13-1DD3-8DDAC8F97A7A}"/>
              </a:ext>
            </a:extLst>
          </p:cNvPr>
          <p:cNvPicPr>
            <a:picLocks noChangeAspect="1"/>
          </p:cNvPicPr>
          <p:nvPr/>
        </p:nvPicPr>
        <p:blipFill>
          <a:blip r:embed="rId27"/>
          <a:stretch>
            <a:fillRect/>
          </a:stretch>
        </p:blipFill>
        <p:spPr>
          <a:xfrm>
            <a:off x="808832" y="6041269"/>
            <a:ext cx="774147" cy="304782"/>
          </a:xfrm>
          <a:prstGeom prst="rect">
            <a:avLst/>
          </a:prstGeom>
        </p:spPr>
      </p:pic>
    </p:spTree>
    <p:extLst>
      <p:ext uri="{BB962C8B-B14F-4D97-AF65-F5344CB8AC3E}">
        <p14:creationId xmlns:p14="http://schemas.microsoft.com/office/powerpoint/2010/main" val="141334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blinds(horizontal)">
                                      <p:cBhvr>
                                        <p:cTn id="7" dur="500"/>
                                        <p:tgtEl>
                                          <p:spTgt spid="205"/>
                                        </p:tgtEl>
                                      </p:cBhvr>
                                    </p:animEffect>
                                  </p:childTnLst>
                                </p:cTn>
                              </p:par>
                              <p:par>
                                <p:cTn id="8" presetID="3" presetClass="entr" presetSubtype="10" fill="hold" nodeType="with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blinds(horizontal)">
                                      <p:cBhvr>
                                        <p:cTn id="10" dur="500"/>
                                        <p:tgtEl>
                                          <p:spTgt spid="202"/>
                                        </p:tgtEl>
                                      </p:cBhvr>
                                    </p:animEffect>
                                  </p:childTnLst>
                                </p:cTn>
                              </p:par>
                              <p:par>
                                <p:cTn id="11" presetID="3" presetClass="entr" presetSubtype="10" fill="hold" nodeType="withEffect">
                                  <p:stCondLst>
                                    <p:cond delay="0"/>
                                  </p:stCondLst>
                                  <p:childTnLst>
                                    <p:set>
                                      <p:cBhvr>
                                        <p:cTn id="12" dur="1" fill="hold">
                                          <p:stCondLst>
                                            <p:cond delay="0"/>
                                          </p:stCondLst>
                                        </p:cTn>
                                        <p:tgtEl>
                                          <p:spTgt spid="204"/>
                                        </p:tgtEl>
                                        <p:attrNameLst>
                                          <p:attrName>style.visibility</p:attrName>
                                        </p:attrNameLst>
                                      </p:cBhvr>
                                      <p:to>
                                        <p:strVal val="visible"/>
                                      </p:to>
                                    </p:set>
                                    <p:animEffect transition="in" filter="blinds(horizontal)">
                                      <p:cBhvr>
                                        <p:cTn id="13" dur="500"/>
                                        <p:tgtEl>
                                          <p:spTgt spid="20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dissolve">
                                      <p:cBhvr>
                                        <p:cTn id="18" dur="500"/>
                                        <p:tgtEl>
                                          <p:spTgt spid="13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dissolve">
                                      <p:cBhvr>
                                        <p:cTn id="21" dur="500"/>
                                        <p:tgtEl>
                                          <p:spTgt spid="128"/>
                                        </p:tgtEl>
                                      </p:cBhvr>
                                    </p:animEffect>
                                  </p:childTnLst>
                                </p:cTn>
                              </p:par>
                              <p:par>
                                <p:cTn id="22" presetID="9"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dissolve">
                                      <p:cBhvr>
                                        <p:cTn id="24" dur="500"/>
                                        <p:tgtEl>
                                          <p:spTgt spid="13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dissolve">
                                      <p:cBhvr>
                                        <p:cTn id="27" dur="500"/>
                                        <p:tgtEl>
                                          <p:spTgt spid="137"/>
                                        </p:tgtEl>
                                      </p:cBhvr>
                                    </p:animEffect>
                                  </p:childTnLst>
                                </p:cTn>
                              </p:par>
                              <p:par>
                                <p:cTn id="28" presetID="9" presetClass="entr" presetSubtype="0" fill="hold" nodeType="withEffect">
                                  <p:stCondLst>
                                    <p:cond delay="0"/>
                                  </p:stCondLst>
                                  <p:childTnLst>
                                    <p:set>
                                      <p:cBhvr>
                                        <p:cTn id="29" dur="1" fill="hold">
                                          <p:stCondLst>
                                            <p:cond delay="0"/>
                                          </p:stCondLst>
                                        </p:cTn>
                                        <p:tgtEl>
                                          <p:spTgt spid="142"/>
                                        </p:tgtEl>
                                        <p:attrNameLst>
                                          <p:attrName>style.visibility</p:attrName>
                                        </p:attrNameLst>
                                      </p:cBhvr>
                                      <p:to>
                                        <p:strVal val="visible"/>
                                      </p:to>
                                    </p:set>
                                    <p:animEffect transition="in" filter="dissolve">
                                      <p:cBhvr>
                                        <p:cTn id="30" dur="500"/>
                                        <p:tgtEl>
                                          <p:spTgt spid="14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dissolve">
                                      <p:cBhvr>
                                        <p:cTn id="33" dur="500"/>
                                        <p:tgtEl>
                                          <p:spTgt spid="129"/>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43"/>
                                        </p:tgtEl>
                                        <p:attrNameLst>
                                          <p:attrName>style.visibility</p:attrName>
                                        </p:attrNameLst>
                                      </p:cBhvr>
                                      <p:to>
                                        <p:strVal val="visible"/>
                                      </p:to>
                                    </p:set>
                                    <p:animEffect transition="in" filter="dissolve">
                                      <p:cBhvr>
                                        <p:cTn id="38" dur="500"/>
                                        <p:tgtEl>
                                          <p:spTgt spid="14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21"/>
                                        </p:tgtEl>
                                        <p:attrNameLst>
                                          <p:attrName>style.visibility</p:attrName>
                                        </p:attrNameLst>
                                      </p:cBhvr>
                                      <p:to>
                                        <p:strVal val="visible"/>
                                      </p:to>
                                    </p:set>
                                    <p:animEffect transition="in" filter="dissolve">
                                      <p:cBhvr>
                                        <p:cTn id="41" dur="500"/>
                                        <p:tgtEl>
                                          <p:spTgt spid="121"/>
                                        </p:tgtEl>
                                      </p:cBhvr>
                                    </p:animEffect>
                                  </p:childTnLst>
                                </p:cTn>
                              </p:par>
                              <p:par>
                                <p:cTn id="42" presetID="9" presetClass="entr" presetSubtype="0" fill="hold" nodeType="withEffect">
                                  <p:stCondLst>
                                    <p:cond delay="0"/>
                                  </p:stCondLst>
                                  <p:childTnLst>
                                    <p:set>
                                      <p:cBhvr>
                                        <p:cTn id="43" dur="1" fill="hold">
                                          <p:stCondLst>
                                            <p:cond delay="0"/>
                                          </p:stCondLst>
                                        </p:cTn>
                                        <p:tgtEl>
                                          <p:spTgt spid="144"/>
                                        </p:tgtEl>
                                        <p:attrNameLst>
                                          <p:attrName>style.visibility</p:attrName>
                                        </p:attrNameLst>
                                      </p:cBhvr>
                                      <p:to>
                                        <p:strVal val="visible"/>
                                      </p:to>
                                    </p:set>
                                    <p:animEffect transition="in" filter="dissolve">
                                      <p:cBhvr>
                                        <p:cTn id="44" dur="500"/>
                                        <p:tgtEl>
                                          <p:spTgt spid="144"/>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dissolve">
                                      <p:cBhvr>
                                        <p:cTn id="47" dur="500"/>
                                        <p:tgtEl>
                                          <p:spTgt spid="122"/>
                                        </p:tgtEl>
                                      </p:cBhvr>
                                    </p:animEffect>
                                  </p:childTnLst>
                                </p:cTn>
                              </p:par>
                              <p:par>
                                <p:cTn id="48" presetID="9" presetClass="entr" presetSubtype="0" fill="hold" nodeType="withEffect">
                                  <p:stCondLst>
                                    <p:cond delay="0"/>
                                  </p:stCondLst>
                                  <p:childTnLst>
                                    <p:set>
                                      <p:cBhvr>
                                        <p:cTn id="49" dur="1" fill="hold">
                                          <p:stCondLst>
                                            <p:cond delay="0"/>
                                          </p:stCondLst>
                                        </p:cTn>
                                        <p:tgtEl>
                                          <p:spTgt spid="145"/>
                                        </p:tgtEl>
                                        <p:attrNameLst>
                                          <p:attrName>style.visibility</p:attrName>
                                        </p:attrNameLst>
                                      </p:cBhvr>
                                      <p:to>
                                        <p:strVal val="visible"/>
                                      </p:to>
                                    </p:set>
                                    <p:animEffect transition="in" filter="dissolve">
                                      <p:cBhvr>
                                        <p:cTn id="50" dur="500"/>
                                        <p:tgtEl>
                                          <p:spTgt spid="145"/>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dissolve">
                                      <p:cBhvr>
                                        <p:cTn id="53" dur="500"/>
                                        <p:tgtEl>
                                          <p:spTgt spid="123"/>
                                        </p:tgtEl>
                                      </p:cBhvr>
                                    </p:animEffect>
                                  </p:childTnLst>
                                </p:cTn>
                              </p:par>
                              <p:par>
                                <p:cTn id="54" presetID="9" presetClass="entr" presetSubtype="0" fill="hold" nodeType="with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dissolve">
                                      <p:cBhvr>
                                        <p:cTn id="56" dur="500"/>
                                        <p:tgtEl>
                                          <p:spTgt spid="14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4"/>
                                        </p:tgtEl>
                                        <p:attrNameLst>
                                          <p:attrName>style.visibility</p:attrName>
                                        </p:attrNameLst>
                                      </p:cBhvr>
                                      <p:to>
                                        <p:strVal val="visible"/>
                                      </p:to>
                                    </p:set>
                                    <p:animEffect transition="in" filter="dissolve">
                                      <p:cBhvr>
                                        <p:cTn id="59" dur="500"/>
                                        <p:tgtEl>
                                          <p:spTgt spid="124"/>
                                        </p:tgtEl>
                                      </p:cBhvr>
                                    </p:animEffect>
                                  </p:childTnLst>
                                </p:cTn>
                              </p:par>
                              <p:par>
                                <p:cTn id="60" presetID="9" presetClass="entr" presetSubtype="0" fill="hold" nodeType="withEffect">
                                  <p:stCondLst>
                                    <p:cond delay="0"/>
                                  </p:stCondLst>
                                  <p:childTnLst>
                                    <p:set>
                                      <p:cBhvr>
                                        <p:cTn id="61" dur="1" fill="hold">
                                          <p:stCondLst>
                                            <p:cond delay="0"/>
                                          </p:stCondLst>
                                        </p:cTn>
                                        <p:tgtEl>
                                          <p:spTgt spid="147"/>
                                        </p:tgtEl>
                                        <p:attrNameLst>
                                          <p:attrName>style.visibility</p:attrName>
                                        </p:attrNameLst>
                                      </p:cBhvr>
                                      <p:to>
                                        <p:strVal val="visible"/>
                                      </p:to>
                                    </p:set>
                                    <p:animEffect transition="in" filter="dissolve">
                                      <p:cBhvr>
                                        <p:cTn id="62" dur="500"/>
                                        <p:tgtEl>
                                          <p:spTgt spid="147"/>
                                        </p:tgtEl>
                                      </p:cBhvr>
                                    </p:animEffect>
                                  </p:childTnLst>
                                </p:cTn>
                              </p:par>
                              <p:par>
                                <p:cTn id="63" presetID="9" presetClass="entr" presetSubtype="0" fill="hold"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dissolve">
                                      <p:cBhvr>
                                        <p:cTn id="65" dur="500"/>
                                        <p:tgtEl>
                                          <p:spTgt spid="15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25"/>
                                        </p:tgtEl>
                                        <p:attrNameLst>
                                          <p:attrName>style.visibility</p:attrName>
                                        </p:attrNameLst>
                                      </p:cBhvr>
                                      <p:to>
                                        <p:strVal val="visible"/>
                                      </p:to>
                                    </p:set>
                                    <p:animEffect transition="in" filter="dissolve">
                                      <p:cBhvr>
                                        <p:cTn id="68" dur="500"/>
                                        <p:tgtEl>
                                          <p:spTgt spid="125"/>
                                        </p:tgtEl>
                                      </p:cBhvr>
                                    </p:animEffect>
                                  </p:childTnLst>
                                </p:cTn>
                              </p:par>
                              <p:par>
                                <p:cTn id="69" presetID="9" presetClass="entr" presetSubtype="0" fill="hold" nodeType="withEffect">
                                  <p:stCondLst>
                                    <p:cond delay="0"/>
                                  </p:stCondLst>
                                  <p:childTnLst>
                                    <p:set>
                                      <p:cBhvr>
                                        <p:cTn id="70" dur="1" fill="hold">
                                          <p:stCondLst>
                                            <p:cond delay="0"/>
                                          </p:stCondLst>
                                        </p:cTn>
                                        <p:tgtEl>
                                          <p:spTgt spid="155"/>
                                        </p:tgtEl>
                                        <p:attrNameLst>
                                          <p:attrName>style.visibility</p:attrName>
                                        </p:attrNameLst>
                                      </p:cBhvr>
                                      <p:to>
                                        <p:strVal val="visible"/>
                                      </p:to>
                                    </p:set>
                                    <p:animEffect transition="in" filter="dissolve">
                                      <p:cBhvr>
                                        <p:cTn id="71" dur="500"/>
                                        <p:tgtEl>
                                          <p:spTgt spid="155"/>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dissolve">
                                      <p:cBhvr>
                                        <p:cTn id="74" dur="500"/>
                                        <p:tgtEl>
                                          <p:spTgt spid="127"/>
                                        </p:tgtEl>
                                      </p:cBhvr>
                                    </p:animEffect>
                                  </p:childTnLst>
                                </p:cTn>
                              </p:par>
                              <p:par>
                                <p:cTn id="75" presetID="9" presetClass="entr" presetSubtype="0" fill="hold" nodeType="withEffect">
                                  <p:stCondLst>
                                    <p:cond delay="0"/>
                                  </p:stCondLst>
                                  <p:childTnLst>
                                    <p:set>
                                      <p:cBhvr>
                                        <p:cTn id="76" dur="1" fill="hold">
                                          <p:stCondLst>
                                            <p:cond delay="0"/>
                                          </p:stCondLst>
                                        </p:cTn>
                                        <p:tgtEl>
                                          <p:spTgt spid="156"/>
                                        </p:tgtEl>
                                        <p:attrNameLst>
                                          <p:attrName>style.visibility</p:attrName>
                                        </p:attrNameLst>
                                      </p:cBhvr>
                                      <p:to>
                                        <p:strVal val="visible"/>
                                      </p:to>
                                    </p:set>
                                    <p:animEffect transition="in" filter="dissolve">
                                      <p:cBhvr>
                                        <p:cTn id="77" dur="500"/>
                                        <p:tgtEl>
                                          <p:spTgt spid="156"/>
                                        </p:tgtEl>
                                      </p:cBhvr>
                                    </p:animEffect>
                                  </p:childTnLst>
                                </p:cTn>
                              </p:par>
                              <p:par>
                                <p:cTn id="78" presetID="9" presetClass="entr" presetSubtype="0" fill="hold" nodeType="withEffect">
                                  <p:stCondLst>
                                    <p:cond delay="0"/>
                                  </p:stCondLst>
                                  <p:childTnLst>
                                    <p:set>
                                      <p:cBhvr>
                                        <p:cTn id="79" dur="1" fill="hold">
                                          <p:stCondLst>
                                            <p:cond delay="0"/>
                                          </p:stCondLst>
                                        </p:cTn>
                                        <p:tgtEl>
                                          <p:spTgt spid="163"/>
                                        </p:tgtEl>
                                        <p:attrNameLst>
                                          <p:attrName>style.visibility</p:attrName>
                                        </p:attrNameLst>
                                      </p:cBhvr>
                                      <p:to>
                                        <p:strVal val="visible"/>
                                      </p:to>
                                    </p:set>
                                    <p:animEffect transition="in" filter="dissolve">
                                      <p:cBhvr>
                                        <p:cTn id="80" dur="500"/>
                                        <p:tgtEl>
                                          <p:spTgt spid="163"/>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126"/>
                                        </p:tgtEl>
                                        <p:attrNameLst>
                                          <p:attrName>style.visibility</p:attrName>
                                        </p:attrNameLst>
                                      </p:cBhvr>
                                      <p:to>
                                        <p:strVal val="visible"/>
                                      </p:to>
                                    </p:set>
                                    <p:animEffect transition="in" filter="dissolve">
                                      <p:cBhvr>
                                        <p:cTn id="83" dur="500"/>
                                        <p:tgtEl>
                                          <p:spTgt spid="126"/>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164"/>
                                        </p:tgtEl>
                                        <p:attrNameLst>
                                          <p:attrName>style.visibility</p:attrName>
                                        </p:attrNameLst>
                                      </p:cBhvr>
                                      <p:to>
                                        <p:strVal val="visible"/>
                                      </p:to>
                                    </p:set>
                                    <p:animEffect transition="in" filter="dissolve">
                                      <p:cBhvr>
                                        <p:cTn id="88" dur="500"/>
                                        <p:tgtEl>
                                          <p:spTgt spid="164"/>
                                        </p:tgtEl>
                                      </p:cBhvr>
                                    </p:animEffect>
                                  </p:childTnLst>
                                </p:cTn>
                              </p:par>
                              <p:par>
                                <p:cTn id="89" presetID="9" presetClass="entr" presetSubtype="0" fill="hold" nodeType="withEffect">
                                  <p:stCondLst>
                                    <p:cond delay="0"/>
                                  </p:stCondLst>
                                  <p:childTnLst>
                                    <p:set>
                                      <p:cBhvr>
                                        <p:cTn id="90" dur="1" fill="hold">
                                          <p:stCondLst>
                                            <p:cond delay="0"/>
                                          </p:stCondLst>
                                        </p:cTn>
                                        <p:tgtEl>
                                          <p:spTgt spid="171"/>
                                        </p:tgtEl>
                                        <p:attrNameLst>
                                          <p:attrName>style.visibility</p:attrName>
                                        </p:attrNameLst>
                                      </p:cBhvr>
                                      <p:to>
                                        <p:strVal val="visible"/>
                                      </p:to>
                                    </p:set>
                                    <p:animEffect transition="in" filter="dissolve">
                                      <p:cBhvr>
                                        <p:cTn id="91" dur="500"/>
                                        <p:tgtEl>
                                          <p:spTgt spid="171"/>
                                        </p:tgtEl>
                                      </p:cBhvr>
                                    </p:animEffect>
                                  </p:childTnLst>
                                </p:cTn>
                              </p:par>
                              <p:par>
                                <p:cTn id="92" presetID="9" presetClass="entr" presetSubtype="0" fill="hold" nodeType="withEffect">
                                  <p:stCondLst>
                                    <p:cond delay="0"/>
                                  </p:stCondLst>
                                  <p:childTnLst>
                                    <p:set>
                                      <p:cBhvr>
                                        <p:cTn id="93" dur="1" fill="hold">
                                          <p:stCondLst>
                                            <p:cond delay="0"/>
                                          </p:stCondLst>
                                        </p:cTn>
                                        <p:tgtEl>
                                          <p:spTgt spid="178"/>
                                        </p:tgtEl>
                                        <p:attrNameLst>
                                          <p:attrName>style.visibility</p:attrName>
                                        </p:attrNameLst>
                                      </p:cBhvr>
                                      <p:to>
                                        <p:strVal val="visible"/>
                                      </p:to>
                                    </p:set>
                                    <p:animEffect transition="in" filter="dissolve">
                                      <p:cBhvr>
                                        <p:cTn id="94" dur="500"/>
                                        <p:tgtEl>
                                          <p:spTgt spid="178"/>
                                        </p:tgtEl>
                                      </p:cBhvr>
                                    </p:animEffect>
                                  </p:childTnLst>
                                </p:cTn>
                              </p:par>
                              <p:par>
                                <p:cTn id="95" presetID="9" presetClass="entr" presetSubtype="0" fill="hold" nodeType="withEffect">
                                  <p:stCondLst>
                                    <p:cond delay="0"/>
                                  </p:stCondLst>
                                  <p:childTnLst>
                                    <p:set>
                                      <p:cBhvr>
                                        <p:cTn id="96" dur="1" fill="hold">
                                          <p:stCondLst>
                                            <p:cond delay="0"/>
                                          </p:stCondLst>
                                        </p:cTn>
                                        <p:tgtEl>
                                          <p:spTgt spid="187"/>
                                        </p:tgtEl>
                                        <p:attrNameLst>
                                          <p:attrName>style.visibility</p:attrName>
                                        </p:attrNameLst>
                                      </p:cBhvr>
                                      <p:to>
                                        <p:strVal val="visible"/>
                                      </p:to>
                                    </p:set>
                                    <p:animEffect transition="in" filter="dissolve">
                                      <p:cBhvr>
                                        <p:cTn id="97" dur="500"/>
                                        <p:tgtEl>
                                          <p:spTgt spid="187"/>
                                        </p:tgtEl>
                                      </p:cBhvr>
                                    </p:animEffect>
                                  </p:childTnLst>
                                </p:cTn>
                              </p:par>
                              <p:par>
                                <p:cTn id="98" presetID="9" presetClass="entr" presetSubtype="0" fill="hold" nodeType="withEffect">
                                  <p:stCondLst>
                                    <p:cond delay="0"/>
                                  </p:stCondLst>
                                  <p:childTnLst>
                                    <p:set>
                                      <p:cBhvr>
                                        <p:cTn id="99" dur="1" fill="hold">
                                          <p:stCondLst>
                                            <p:cond delay="0"/>
                                          </p:stCondLst>
                                        </p:cTn>
                                        <p:tgtEl>
                                          <p:spTgt spid="186"/>
                                        </p:tgtEl>
                                        <p:attrNameLst>
                                          <p:attrName>style.visibility</p:attrName>
                                        </p:attrNameLst>
                                      </p:cBhvr>
                                      <p:to>
                                        <p:strVal val="visible"/>
                                      </p:to>
                                    </p:set>
                                    <p:animEffect transition="in" filter="dissolve">
                                      <p:cBhvr>
                                        <p:cTn id="100" dur="500"/>
                                        <p:tgtEl>
                                          <p:spTgt spid="186"/>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34"/>
                                        </p:tgtEl>
                                        <p:attrNameLst>
                                          <p:attrName>style.visibility</p:attrName>
                                        </p:attrNameLst>
                                      </p:cBhvr>
                                      <p:to>
                                        <p:strVal val="visible"/>
                                      </p:to>
                                    </p:set>
                                    <p:animEffect transition="in" filter="dissolve">
                                      <p:cBhvr>
                                        <p:cTn id="103" dur="500"/>
                                        <p:tgtEl>
                                          <p:spTgt spid="134"/>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31"/>
                                        </p:tgtEl>
                                        <p:attrNameLst>
                                          <p:attrName>style.visibility</p:attrName>
                                        </p:attrNameLst>
                                      </p:cBhvr>
                                      <p:to>
                                        <p:strVal val="visible"/>
                                      </p:to>
                                    </p:set>
                                    <p:animEffect transition="in" filter="dissolve">
                                      <p:cBhvr>
                                        <p:cTn id="106" dur="500"/>
                                        <p:tgtEl>
                                          <p:spTgt spid="131"/>
                                        </p:tgtEl>
                                      </p:cBhvr>
                                    </p:animEffect>
                                  </p:childTnLst>
                                </p:cTn>
                              </p:par>
                              <p:par>
                                <p:cTn id="107" presetID="9" presetClass="entr" presetSubtype="0" fill="hold" nodeType="withEffect">
                                  <p:stCondLst>
                                    <p:cond delay="0"/>
                                  </p:stCondLst>
                                  <p:childTnLst>
                                    <p:set>
                                      <p:cBhvr>
                                        <p:cTn id="108" dur="1" fill="hold">
                                          <p:stCondLst>
                                            <p:cond delay="0"/>
                                          </p:stCondLst>
                                        </p:cTn>
                                        <p:tgtEl>
                                          <p:spTgt spid="185"/>
                                        </p:tgtEl>
                                        <p:attrNameLst>
                                          <p:attrName>style.visibility</p:attrName>
                                        </p:attrNameLst>
                                      </p:cBhvr>
                                      <p:to>
                                        <p:strVal val="visible"/>
                                      </p:to>
                                    </p:set>
                                    <p:animEffect transition="in" filter="dissolve">
                                      <p:cBhvr>
                                        <p:cTn id="109" dur="500"/>
                                        <p:tgtEl>
                                          <p:spTgt spid="185"/>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30"/>
                                        </p:tgtEl>
                                        <p:attrNameLst>
                                          <p:attrName>style.visibility</p:attrName>
                                        </p:attrNameLst>
                                      </p:cBhvr>
                                      <p:to>
                                        <p:strVal val="visible"/>
                                      </p:to>
                                    </p:set>
                                    <p:animEffect transition="in" filter="dissolve">
                                      <p:cBhvr>
                                        <p:cTn id="112" dur="500"/>
                                        <p:tgtEl>
                                          <p:spTgt spid="130"/>
                                        </p:tgtEl>
                                      </p:cBhvr>
                                    </p:animEffect>
                                  </p:childTnLst>
                                </p:cTn>
                              </p:par>
                              <p:par>
                                <p:cTn id="113" presetID="9" presetClass="entr" presetSubtype="0" fill="hold" nodeType="withEffect">
                                  <p:stCondLst>
                                    <p:cond delay="0"/>
                                  </p:stCondLst>
                                  <p:childTnLst>
                                    <p:set>
                                      <p:cBhvr>
                                        <p:cTn id="114" dur="1" fill="hold">
                                          <p:stCondLst>
                                            <p:cond delay="0"/>
                                          </p:stCondLst>
                                        </p:cTn>
                                        <p:tgtEl>
                                          <p:spTgt spid="194"/>
                                        </p:tgtEl>
                                        <p:attrNameLst>
                                          <p:attrName>style.visibility</p:attrName>
                                        </p:attrNameLst>
                                      </p:cBhvr>
                                      <p:to>
                                        <p:strVal val="visible"/>
                                      </p:to>
                                    </p:set>
                                    <p:animEffect transition="in" filter="dissolve">
                                      <p:cBhvr>
                                        <p:cTn id="115" dur="500"/>
                                        <p:tgtEl>
                                          <p:spTgt spid="194"/>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dissolve">
                                      <p:cBhvr>
                                        <p:cTn id="118" dur="500"/>
                                        <p:tgtEl>
                                          <p:spTgt spid="133"/>
                                        </p:tgtEl>
                                      </p:cBhvr>
                                    </p:animEffect>
                                  </p:childTnLst>
                                </p:cTn>
                              </p:par>
                            </p:childTnLst>
                          </p:cTn>
                        </p:par>
                      </p:childTnLst>
                    </p:cTn>
                  </p:par>
                  <p:par>
                    <p:cTn id="119" fill="hold">
                      <p:stCondLst>
                        <p:cond delay="indefinite"/>
                      </p:stCondLst>
                      <p:childTnLst>
                        <p:par>
                          <p:cTn id="120" fill="hold">
                            <p:stCondLst>
                              <p:cond delay="0"/>
                            </p:stCondLst>
                            <p:childTnLst>
                              <p:par>
                                <p:cTn id="121" presetID="12" presetClass="entr" presetSubtype="4" fill="hold" grpId="0" nodeType="clickEffect">
                                  <p:stCondLst>
                                    <p:cond delay="0"/>
                                  </p:stCondLst>
                                  <p:childTnLst>
                                    <p:set>
                                      <p:cBhvr>
                                        <p:cTn id="122" dur="1" fill="hold">
                                          <p:stCondLst>
                                            <p:cond delay="0"/>
                                          </p:stCondLst>
                                        </p:cTn>
                                        <p:tgtEl>
                                          <p:spTgt spid="211"/>
                                        </p:tgtEl>
                                        <p:attrNameLst>
                                          <p:attrName>style.visibility</p:attrName>
                                        </p:attrNameLst>
                                      </p:cBhvr>
                                      <p:to>
                                        <p:strVal val="visible"/>
                                      </p:to>
                                    </p:set>
                                    <p:anim calcmode="lin" valueType="num">
                                      <p:cBhvr additive="base">
                                        <p:cTn id="123" dur="500"/>
                                        <p:tgtEl>
                                          <p:spTgt spid="211"/>
                                        </p:tgtEl>
                                        <p:attrNameLst>
                                          <p:attrName>ppt_y</p:attrName>
                                        </p:attrNameLst>
                                      </p:cBhvr>
                                      <p:tavLst>
                                        <p:tav tm="0">
                                          <p:val>
                                            <p:strVal val="#ppt_y+#ppt_h*1.125000"/>
                                          </p:val>
                                        </p:tav>
                                        <p:tav tm="100000">
                                          <p:val>
                                            <p:strVal val="#ppt_y"/>
                                          </p:val>
                                        </p:tav>
                                      </p:tavLst>
                                    </p:anim>
                                    <p:animEffect transition="in" filter="wipe(up)">
                                      <p:cBhvr>
                                        <p:cTn id="124" dur="500"/>
                                        <p:tgtEl>
                                          <p:spTgt spid="211"/>
                                        </p:tgtEl>
                                      </p:cBhvr>
                                    </p:animEffect>
                                  </p:childTnLst>
                                </p:cTn>
                              </p:par>
                              <p:par>
                                <p:cTn id="125" presetID="12" presetClass="entr" presetSubtype="4" fill="hold" grpId="0" nodeType="withEffect">
                                  <p:stCondLst>
                                    <p:cond delay="0"/>
                                  </p:stCondLst>
                                  <p:childTnLst>
                                    <p:set>
                                      <p:cBhvr>
                                        <p:cTn id="126" dur="1" fill="hold">
                                          <p:stCondLst>
                                            <p:cond delay="0"/>
                                          </p:stCondLst>
                                        </p:cTn>
                                        <p:tgtEl>
                                          <p:spTgt spid="218"/>
                                        </p:tgtEl>
                                        <p:attrNameLst>
                                          <p:attrName>style.visibility</p:attrName>
                                        </p:attrNameLst>
                                      </p:cBhvr>
                                      <p:to>
                                        <p:strVal val="visible"/>
                                      </p:to>
                                    </p:set>
                                    <p:anim calcmode="lin" valueType="num">
                                      <p:cBhvr additive="base">
                                        <p:cTn id="127" dur="500"/>
                                        <p:tgtEl>
                                          <p:spTgt spid="218"/>
                                        </p:tgtEl>
                                        <p:attrNameLst>
                                          <p:attrName>ppt_y</p:attrName>
                                        </p:attrNameLst>
                                      </p:cBhvr>
                                      <p:tavLst>
                                        <p:tav tm="0">
                                          <p:val>
                                            <p:strVal val="#ppt_y+#ppt_h*1.125000"/>
                                          </p:val>
                                        </p:tav>
                                        <p:tav tm="100000">
                                          <p:val>
                                            <p:strVal val="#ppt_y"/>
                                          </p:val>
                                        </p:tav>
                                      </p:tavLst>
                                    </p:anim>
                                    <p:animEffect transition="in" filter="wipe(up)">
                                      <p:cBhvr>
                                        <p:cTn id="128" dur="500"/>
                                        <p:tgtEl>
                                          <p:spTgt spid="218"/>
                                        </p:tgtEl>
                                      </p:cBhvr>
                                    </p:animEffect>
                                  </p:childTnLst>
                                </p:cTn>
                              </p:par>
                              <p:par>
                                <p:cTn id="129" presetID="12" presetClass="entr" presetSubtype="4" fill="hold" grpId="0" nodeType="withEffect">
                                  <p:stCondLst>
                                    <p:cond delay="0"/>
                                  </p:stCondLst>
                                  <p:childTnLst>
                                    <p:set>
                                      <p:cBhvr>
                                        <p:cTn id="130" dur="1" fill="hold">
                                          <p:stCondLst>
                                            <p:cond delay="0"/>
                                          </p:stCondLst>
                                        </p:cTn>
                                        <p:tgtEl>
                                          <p:spTgt spid="213"/>
                                        </p:tgtEl>
                                        <p:attrNameLst>
                                          <p:attrName>style.visibility</p:attrName>
                                        </p:attrNameLst>
                                      </p:cBhvr>
                                      <p:to>
                                        <p:strVal val="visible"/>
                                      </p:to>
                                    </p:set>
                                    <p:anim calcmode="lin" valueType="num">
                                      <p:cBhvr additive="base">
                                        <p:cTn id="131" dur="500"/>
                                        <p:tgtEl>
                                          <p:spTgt spid="213"/>
                                        </p:tgtEl>
                                        <p:attrNameLst>
                                          <p:attrName>ppt_y</p:attrName>
                                        </p:attrNameLst>
                                      </p:cBhvr>
                                      <p:tavLst>
                                        <p:tav tm="0">
                                          <p:val>
                                            <p:strVal val="#ppt_y+#ppt_h*1.125000"/>
                                          </p:val>
                                        </p:tav>
                                        <p:tav tm="100000">
                                          <p:val>
                                            <p:strVal val="#ppt_y"/>
                                          </p:val>
                                        </p:tav>
                                      </p:tavLst>
                                    </p:anim>
                                    <p:animEffect transition="in" filter="wipe(up)">
                                      <p:cBhvr>
                                        <p:cTn id="132" dur="500"/>
                                        <p:tgtEl>
                                          <p:spTgt spid="213"/>
                                        </p:tgtEl>
                                      </p:cBhvr>
                                    </p:animEffect>
                                  </p:childTnLst>
                                </p:cTn>
                              </p:par>
                              <p:par>
                                <p:cTn id="133" presetID="12" presetClass="entr" presetSubtype="4" fill="hold" grpId="0" nodeType="withEffect">
                                  <p:stCondLst>
                                    <p:cond delay="0"/>
                                  </p:stCondLst>
                                  <p:childTnLst>
                                    <p:set>
                                      <p:cBhvr>
                                        <p:cTn id="134" dur="1" fill="hold">
                                          <p:stCondLst>
                                            <p:cond delay="0"/>
                                          </p:stCondLst>
                                        </p:cTn>
                                        <p:tgtEl>
                                          <p:spTgt spid="212"/>
                                        </p:tgtEl>
                                        <p:attrNameLst>
                                          <p:attrName>style.visibility</p:attrName>
                                        </p:attrNameLst>
                                      </p:cBhvr>
                                      <p:to>
                                        <p:strVal val="visible"/>
                                      </p:to>
                                    </p:set>
                                    <p:anim calcmode="lin" valueType="num">
                                      <p:cBhvr additive="base">
                                        <p:cTn id="135" dur="500"/>
                                        <p:tgtEl>
                                          <p:spTgt spid="212"/>
                                        </p:tgtEl>
                                        <p:attrNameLst>
                                          <p:attrName>ppt_y</p:attrName>
                                        </p:attrNameLst>
                                      </p:cBhvr>
                                      <p:tavLst>
                                        <p:tav tm="0">
                                          <p:val>
                                            <p:strVal val="#ppt_y+#ppt_h*1.125000"/>
                                          </p:val>
                                        </p:tav>
                                        <p:tav tm="100000">
                                          <p:val>
                                            <p:strVal val="#ppt_y"/>
                                          </p:val>
                                        </p:tav>
                                      </p:tavLst>
                                    </p:anim>
                                    <p:animEffect transition="in" filter="wipe(up)">
                                      <p:cBhvr>
                                        <p:cTn id="136" dur="500"/>
                                        <p:tgtEl>
                                          <p:spTgt spid="212"/>
                                        </p:tgtEl>
                                      </p:cBhvr>
                                    </p:animEffect>
                                  </p:childTnLst>
                                </p:cTn>
                              </p:par>
                              <p:par>
                                <p:cTn id="137" presetID="12" presetClass="entr" presetSubtype="4" fill="hold" grpId="0" nodeType="withEffect">
                                  <p:stCondLst>
                                    <p:cond delay="0"/>
                                  </p:stCondLst>
                                  <p:childTnLst>
                                    <p:set>
                                      <p:cBhvr>
                                        <p:cTn id="138" dur="1" fill="hold">
                                          <p:stCondLst>
                                            <p:cond delay="0"/>
                                          </p:stCondLst>
                                        </p:cTn>
                                        <p:tgtEl>
                                          <p:spTgt spid="217"/>
                                        </p:tgtEl>
                                        <p:attrNameLst>
                                          <p:attrName>style.visibility</p:attrName>
                                        </p:attrNameLst>
                                      </p:cBhvr>
                                      <p:to>
                                        <p:strVal val="visible"/>
                                      </p:to>
                                    </p:set>
                                    <p:anim calcmode="lin" valueType="num">
                                      <p:cBhvr additive="base">
                                        <p:cTn id="139" dur="500"/>
                                        <p:tgtEl>
                                          <p:spTgt spid="217"/>
                                        </p:tgtEl>
                                        <p:attrNameLst>
                                          <p:attrName>ppt_y</p:attrName>
                                        </p:attrNameLst>
                                      </p:cBhvr>
                                      <p:tavLst>
                                        <p:tav tm="0">
                                          <p:val>
                                            <p:strVal val="#ppt_y+#ppt_h*1.125000"/>
                                          </p:val>
                                        </p:tav>
                                        <p:tav tm="100000">
                                          <p:val>
                                            <p:strVal val="#ppt_y"/>
                                          </p:val>
                                        </p:tav>
                                      </p:tavLst>
                                    </p:anim>
                                    <p:animEffect transition="in" filter="wipe(up)">
                                      <p:cBhvr>
                                        <p:cTn id="140" dur="500"/>
                                        <p:tgtEl>
                                          <p:spTgt spid="217"/>
                                        </p:tgtEl>
                                      </p:cBhvr>
                                    </p:animEffect>
                                  </p:childTnLst>
                                </p:cTn>
                              </p:par>
                              <p:par>
                                <p:cTn id="141" presetID="12" presetClass="entr" presetSubtype="4" fill="hold" grpId="0" nodeType="withEffect">
                                  <p:stCondLst>
                                    <p:cond delay="0"/>
                                  </p:stCondLst>
                                  <p:childTnLst>
                                    <p:set>
                                      <p:cBhvr>
                                        <p:cTn id="142" dur="1" fill="hold">
                                          <p:stCondLst>
                                            <p:cond delay="0"/>
                                          </p:stCondLst>
                                        </p:cTn>
                                        <p:tgtEl>
                                          <p:spTgt spid="214"/>
                                        </p:tgtEl>
                                        <p:attrNameLst>
                                          <p:attrName>style.visibility</p:attrName>
                                        </p:attrNameLst>
                                      </p:cBhvr>
                                      <p:to>
                                        <p:strVal val="visible"/>
                                      </p:to>
                                    </p:set>
                                    <p:anim calcmode="lin" valueType="num">
                                      <p:cBhvr additive="base">
                                        <p:cTn id="143" dur="500"/>
                                        <p:tgtEl>
                                          <p:spTgt spid="214"/>
                                        </p:tgtEl>
                                        <p:attrNameLst>
                                          <p:attrName>ppt_y</p:attrName>
                                        </p:attrNameLst>
                                      </p:cBhvr>
                                      <p:tavLst>
                                        <p:tav tm="0">
                                          <p:val>
                                            <p:strVal val="#ppt_y+#ppt_h*1.125000"/>
                                          </p:val>
                                        </p:tav>
                                        <p:tav tm="100000">
                                          <p:val>
                                            <p:strVal val="#ppt_y"/>
                                          </p:val>
                                        </p:tav>
                                      </p:tavLst>
                                    </p:anim>
                                    <p:animEffect transition="in" filter="wipe(up)">
                                      <p:cBhvr>
                                        <p:cTn id="144" dur="500"/>
                                        <p:tgtEl>
                                          <p:spTgt spid="214"/>
                                        </p:tgtEl>
                                      </p:cBhvr>
                                    </p:animEffect>
                                  </p:childTnLst>
                                </p:cTn>
                              </p:par>
                              <p:par>
                                <p:cTn id="145" presetID="12" presetClass="entr" presetSubtype="4" fill="hold" grpId="0" nodeType="withEffect">
                                  <p:stCondLst>
                                    <p:cond delay="0"/>
                                  </p:stCondLst>
                                  <p:childTnLst>
                                    <p:set>
                                      <p:cBhvr>
                                        <p:cTn id="146" dur="1" fill="hold">
                                          <p:stCondLst>
                                            <p:cond delay="0"/>
                                          </p:stCondLst>
                                        </p:cTn>
                                        <p:tgtEl>
                                          <p:spTgt spid="215"/>
                                        </p:tgtEl>
                                        <p:attrNameLst>
                                          <p:attrName>style.visibility</p:attrName>
                                        </p:attrNameLst>
                                      </p:cBhvr>
                                      <p:to>
                                        <p:strVal val="visible"/>
                                      </p:to>
                                    </p:set>
                                    <p:anim calcmode="lin" valueType="num">
                                      <p:cBhvr additive="base">
                                        <p:cTn id="147" dur="500"/>
                                        <p:tgtEl>
                                          <p:spTgt spid="215"/>
                                        </p:tgtEl>
                                        <p:attrNameLst>
                                          <p:attrName>ppt_y</p:attrName>
                                        </p:attrNameLst>
                                      </p:cBhvr>
                                      <p:tavLst>
                                        <p:tav tm="0">
                                          <p:val>
                                            <p:strVal val="#ppt_y+#ppt_h*1.125000"/>
                                          </p:val>
                                        </p:tav>
                                        <p:tav tm="100000">
                                          <p:val>
                                            <p:strVal val="#ppt_y"/>
                                          </p:val>
                                        </p:tav>
                                      </p:tavLst>
                                    </p:anim>
                                    <p:animEffect transition="in" filter="wipe(up)">
                                      <p:cBhvr>
                                        <p:cTn id="148" dur="500"/>
                                        <p:tgtEl>
                                          <p:spTgt spid="215"/>
                                        </p:tgtEl>
                                      </p:cBhvr>
                                    </p:animEffect>
                                  </p:childTnLst>
                                </p:cTn>
                              </p:par>
                              <p:par>
                                <p:cTn id="149" presetID="12" presetClass="entr" presetSubtype="4" fill="hold" grpId="0" nodeType="withEffect">
                                  <p:stCondLst>
                                    <p:cond delay="0"/>
                                  </p:stCondLst>
                                  <p:childTnLst>
                                    <p:set>
                                      <p:cBhvr>
                                        <p:cTn id="150" dur="1" fill="hold">
                                          <p:stCondLst>
                                            <p:cond delay="0"/>
                                          </p:stCondLst>
                                        </p:cTn>
                                        <p:tgtEl>
                                          <p:spTgt spid="216"/>
                                        </p:tgtEl>
                                        <p:attrNameLst>
                                          <p:attrName>style.visibility</p:attrName>
                                        </p:attrNameLst>
                                      </p:cBhvr>
                                      <p:to>
                                        <p:strVal val="visible"/>
                                      </p:to>
                                    </p:set>
                                    <p:anim calcmode="lin" valueType="num">
                                      <p:cBhvr additive="base">
                                        <p:cTn id="151" dur="500"/>
                                        <p:tgtEl>
                                          <p:spTgt spid="216"/>
                                        </p:tgtEl>
                                        <p:attrNameLst>
                                          <p:attrName>ppt_y</p:attrName>
                                        </p:attrNameLst>
                                      </p:cBhvr>
                                      <p:tavLst>
                                        <p:tav tm="0">
                                          <p:val>
                                            <p:strVal val="#ppt_y+#ppt_h*1.125000"/>
                                          </p:val>
                                        </p:tav>
                                        <p:tav tm="100000">
                                          <p:val>
                                            <p:strVal val="#ppt_y"/>
                                          </p:val>
                                        </p:tav>
                                      </p:tavLst>
                                    </p:anim>
                                    <p:animEffect transition="in" filter="wipe(up)">
                                      <p:cBhvr>
                                        <p:cTn id="152" dur="500"/>
                                        <p:tgtEl>
                                          <p:spTgt spid="21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210"/>
                                        </p:tgtEl>
                                        <p:attrNameLst>
                                          <p:attrName>style.visibility</p:attrName>
                                        </p:attrNameLst>
                                      </p:cBhvr>
                                      <p:to>
                                        <p:strVal val="visible"/>
                                      </p:to>
                                    </p:set>
                                    <p:animEffect transition="in" filter="wipe(down)">
                                      <p:cBhvr>
                                        <p:cTn id="157" dur="500"/>
                                        <p:tgtEl>
                                          <p:spTgt spid="210"/>
                                        </p:tgtEl>
                                      </p:cBhvr>
                                    </p:animEffect>
                                  </p:childTnLst>
                                </p:cTn>
                              </p:par>
                            </p:childTnLst>
                          </p:cTn>
                        </p:par>
                      </p:childTnLst>
                    </p:cTn>
                  </p:par>
                  <p:par>
                    <p:cTn id="158" fill="hold">
                      <p:stCondLst>
                        <p:cond delay="indefinite"/>
                      </p:stCondLst>
                      <p:childTnLst>
                        <p:par>
                          <p:cTn id="159" fill="hold">
                            <p:stCondLst>
                              <p:cond delay="0"/>
                            </p:stCondLst>
                            <p:childTnLst>
                              <p:par>
                                <p:cTn id="160" presetID="12" presetClass="entr" presetSubtype="4" fill="hold" nodeType="clickEffect">
                                  <p:stCondLst>
                                    <p:cond delay="0"/>
                                  </p:stCondLst>
                                  <p:childTnLst>
                                    <p:set>
                                      <p:cBhvr>
                                        <p:cTn id="161" dur="1" fill="hold">
                                          <p:stCondLst>
                                            <p:cond delay="0"/>
                                          </p:stCondLst>
                                        </p:cTn>
                                        <p:tgtEl>
                                          <p:spTgt spid="220"/>
                                        </p:tgtEl>
                                        <p:attrNameLst>
                                          <p:attrName>style.visibility</p:attrName>
                                        </p:attrNameLst>
                                      </p:cBhvr>
                                      <p:to>
                                        <p:strVal val="visible"/>
                                      </p:to>
                                    </p:set>
                                    <p:anim calcmode="lin" valueType="num">
                                      <p:cBhvr additive="base">
                                        <p:cTn id="162" dur="500"/>
                                        <p:tgtEl>
                                          <p:spTgt spid="220"/>
                                        </p:tgtEl>
                                        <p:attrNameLst>
                                          <p:attrName>ppt_y</p:attrName>
                                        </p:attrNameLst>
                                      </p:cBhvr>
                                      <p:tavLst>
                                        <p:tav tm="0">
                                          <p:val>
                                            <p:strVal val="#ppt_y+#ppt_h*1.125000"/>
                                          </p:val>
                                        </p:tav>
                                        <p:tav tm="100000">
                                          <p:val>
                                            <p:strVal val="#ppt_y"/>
                                          </p:val>
                                        </p:tav>
                                      </p:tavLst>
                                    </p:anim>
                                    <p:animEffect transition="in" filter="wipe(up)">
                                      <p:cBhvr>
                                        <p:cTn id="163"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2" grpId="0"/>
      <p:bldP spid="123" grpId="0"/>
      <p:bldP spid="124" grpId="0"/>
      <p:bldP spid="125" grpId="0"/>
      <p:bldP spid="126" grpId="0"/>
      <p:bldP spid="127" grpId="0"/>
      <p:bldP spid="128" grpId="0"/>
      <p:bldP spid="129" grpId="0"/>
      <p:bldP spid="130" grpId="0"/>
      <p:bldP spid="131" grpId="0"/>
      <p:bldP spid="133" grpId="0"/>
      <p:bldP spid="134" grpId="0"/>
      <p:bldP spid="137" grpId="0"/>
      <p:bldP spid="211" grpId="0" animBg="1"/>
      <p:bldP spid="210" grpId="0" animBg="1"/>
      <p:bldP spid="212" grpId="0" animBg="1"/>
      <p:bldP spid="213" grpId="0" animBg="1"/>
      <p:bldP spid="214" grpId="0" animBg="1"/>
      <p:bldP spid="215" grpId="0" animBg="1"/>
      <p:bldP spid="216" grpId="0" animBg="1"/>
      <p:bldP spid="217" grpId="0" animBg="1"/>
      <p:bldP spid="2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Calibri"/>
            </a:endParaRPr>
          </a:p>
        </p:txBody>
      </p:sp>
      <p:sp>
        <p:nvSpPr>
          <p:cNvPr id="11" name="TextBox 11"/>
          <p:cNvSpPr txBox="1"/>
          <p:nvPr/>
        </p:nvSpPr>
        <p:spPr>
          <a:xfrm>
            <a:off x="130086" y="300689"/>
            <a:ext cx="10820400" cy="677108"/>
          </a:xfrm>
          <a:prstGeom prst="rect">
            <a:avLst/>
          </a:prstGeom>
        </p:spPr>
        <p:txBody>
          <a:bodyPr lIns="0" tIns="0" rIns="0" bIns="0" rtlCol="0" anchor="t">
            <a:spAutoFit/>
          </a:bodyPr>
          <a:lstStyle/>
          <a:p>
            <a:pPr defTabSz="609630"/>
            <a:r>
              <a:rPr lang="en-US" sz="2200" b="1" spc="300">
                <a:solidFill>
                  <a:srgbClr val="FFFFFF"/>
                </a:solidFill>
                <a:latin typeface="Poppins"/>
                <a:cs typeface="Poppins"/>
              </a:rPr>
              <a:t>NEW DIMENSIONS IN MR: </a:t>
            </a:r>
            <a:r>
              <a:rPr lang="en-US" sz="2200" spc="300">
                <a:solidFill>
                  <a:srgbClr val="FFFFFF"/>
                </a:solidFill>
                <a:latin typeface="Poppins"/>
                <a:cs typeface="Poppins"/>
              </a:rPr>
              <a:t>HOW PROCDNA TRANSFORMS QUANTITATIVE &amp; QUALITATIVE MARKET RESEARCH</a:t>
            </a: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72;p23">
            <a:extLst>
              <a:ext uri="{FF2B5EF4-FFF2-40B4-BE49-F238E27FC236}">
                <a16:creationId xmlns:a16="http://schemas.microsoft.com/office/drawing/2014/main" id="{B604F028-CC3F-E8A3-1801-9BC44805F05F}"/>
              </a:ext>
            </a:extLst>
          </p:cNvPr>
          <p:cNvSpPr/>
          <p:nvPr/>
        </p:nvSpPr>
        <p:spPr>
          <a:xfrm>
            <a:off x="0" y="4365652"/>
            <a:ext cx="12192000" cy="2510344"/>
          </a:xfrm>
          <a:prstGeom prst="rect">
            <a:avLst/>
          </a:prstGeom>
          <a:solidFill>
            <a:srgbClr val="112B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100"/>
              <a:buFont typeface="Calibri"/>
              <a:buNone/>
            </a:pPr>
            <a:endParaRPr sz="1100" b="0" i="0" u="none" strike="noStrike" cap="none">
              <a:solidFill>
                <a:srgbClr val="FFFFFF"/>
              </a:solidFill>
              <a:latin typeface="Calibri"/>
              <a:ea typeface="Calibri"/>
              <a:cs typeface="Calibri"/>
              <a:sym typeface="Calibri"/>
            </a:endParaRPr>
          </a:p>
        </p:txBody>
      </p:sp>
      <p:cxnSp>
        <p:nvCxnSpPr>
          <p:cNvPr id="6" name="Google Shape;874;p23">
            <a:extLst>
              <a:ext uri="{FF2B5EF4-FFF2-40B4-BE49-F238E27FC236}">
                <a16:creationId xmlns:a16="http://schemas.microsoft.com/office/drawing/2014/main" id="{5A275B26-942A-7105-2617-8D65BA16A16D}"/>
              </a:ext>
            </a:extLst>
          </p:cNvPr>
          <p:cNvCxnSpPr/>
          <p:nvPr/>
        </p:nvCxnSpPr>
        <p:spPr>
          <a:xfrm rot="10800000" flipH="1">
            <a:off x="3767536" y="1777738"/>
            <a:ext cx="1228200" cy="735300"/>
          </a:xfrm>
          <a:prstGeom prst="bentConnector3">
            <a:avLst>
              <a:gd name="adj1" fmla="val -535"/>
            </a:avLst>
          </a:prstGeom>
          <a:noFill/>
          <a:ln w="28575" cap="rnd" cmpd="sng">
            <a:solidFill>
              <a:schemeClr val="tx2"/>
            </a:solidFill>
            <a:prstDash val="solid"/>
            <a:miter lim="800000"/>
            <a:headEnd type="none" w="sm" len="sm"/>
            <a:tailEnd type="none" w="sm" len="sm"/>
          </a:ln>
        </p:spPr>
      </p:cxnSp>
      <p:grpSp>
        <p:nvGrpSpPr>
          <p:cNvPr id="7" name="Google Shape;875;p23">
            <a:extLst>
              <a:ext uri="{FF2B5EF4-FFF2-40B4-BE49-F238E27FC236}">
                <a16:creationId xmlns:a16="http://schemas.microsoft.com/office/drawing/2014/main" id="{39CD76F8-1CF7-8DE3-D7A3-C88A426A8A53}"/>
              </a:ext>
            </a:extLst>
          </p:cNvPr>
          <p:cNvGrpSpPr/>
          <p:nvPr/>
        </p:nvGrpSpPr>
        <p:grpSpPr>
          <a:xfrm>
            <a:off x="1243013" y="2732615"/>
            <a:ext cx="9481431" cy="21215"/>
            <a:chOff x="1243013" y="5235653"/>
            <a:chExt cx="9481431" cy="21215"/>
          </a:xfrm>
        </p:grpSpPr>
        <p:cxnSp>
          <p:nvCxnSpPr>
            <p:cNvPr id="8" name="Google Shape;876;p23">
              <a:extLst>
                <a:ext uri="{FF2B5EF4-FFF2-40B4-BE49-F238E27FC236}">
                  <a16:creationId xmlns:a16="http://schemas.microsoft.com/office/drawing/2014/main" id="{C3968D0C-92D8-2B21-80EC-BF5CA1E3B528}"/>
                </a:ext>
              </a:extLst>
            </p:cNvPr>
            <p:cNvCxnSpPr/>
            <p:nvPr/>
          </p:nvCxnSpPr>
          <p:spPr>
            <a:xfrm rot="10800000" flipH="1">
              <a:off x="3839938" y="5235653"/>
              <a:ext cx="6884506" cy="18938"/>
            </a:xfrm>
            <a:prstGeom prst="straightConnector1">
              <a:avLst/>
            </a:prstGeom>
            <a:noFill/>
            <a:ln w="28575" cap="rnd" cmpd="sng">
              <a:solidFill>
                <a:schemeClr val="tx2"/>
              </a:solidFill>
              <a:prstDash val="dot"/>
              <a:miter lim="800000"/>
              <a:headEnd type="none" w="sm" len="sm"/>
              <a:tailEnd type="none" w="sm" len="sm"/>
            </a:ln>
          </p:spPr>
        </p:cxnSp>
        <p:cxnSp>
          <p:nvCxnSpPr>
            <p:cNvPr id="9" name="Google Shape;877;p23">
              <a:extLst>
                <a:ext uri="{FF2B5EF4-FFF2-40B4-BE49-F238E27FC236}">
                  <a16:creationId xmlns:a16="http://schemas.microsoft.com/office/drawing/2014/main" id="{B5879E5C-4DCD-120A-8CF1-437B1FEFA5E3}"/>
                </a:ext>
              </a:extLst>
            </p:cNvPr>
            <p:cNvCxnSpPr/>
            <p:nvPr/>
          </p:nvCxnSpPr>
          <p:spPr>
            <a:xfrm>
              <a:off x="1243013" y="5256868"/>
              <a:ext cx="2508668" cy="0"/>
            </a:xfrm>
            <a:prstGeom prst="straightConnector1">
              <a:avLst/>
            </a:prstGeom>
            <a:noFill/>
            <a:ln w="28575" cap="rnd" cmpd="sng">
              <a:solidFill>
                <a:schemeClr val="tx2"/>
              </a:solidFill>
              <a:prstDash val="solid"/>
              <a:miter lim="800000"/>
              <a:headEnd type="none" w="sm" len="sm"/>
              <a:tailEnd type="none" w="sm" len="sm"/>
            </a:ln>
          </p:spPr>
        </p:cxnSp>
      </p:grpSp>
      <p:cxnSp>
        <p:nvCxnSpPr>
          <p:cNvPr id="10" name="Google Shape;878;p23">
            <a:extLst>
              <a:ext uri="{FF2B5EF4-FFF2-40B4-BE49-F238E27FC236}">
                <a16:creationId xmlns:a16="http://schemas.microsoft.com/office/drawing/2014/main" id="{215C6027-6FCD-768B-59EA-C9A768C64603}"/>
              </a:ext>
            </a:extLst>
          </p:cNvPr>
          <p:cNvCxnSpPr/>
          <p:nvPr/>
        </p:nvCxnSpPr>
        <p:spPr>
          <a:xfrm>
            <a:off x="6943111" y="2889347"/>
            <a:ext cx="1494000" cy="696900"/>
          </a:xfrm>
          <a:prstGeom prst="bentConnector3">
            <a:avLst>
              <a:gd name="adj1" fmla="val 1149"/>
            </a:avLst>
          </a:prstGeom>
          <a:noFill/>
          <a:ln w="28575" cap="rnd" cmpd="sng">
            <a:solidFill>
              <a:schemeClr val="tx2"/>
            </a:solidFill>
            <a:prstDash val="solid"/>
            <a:miter lim="800000"/>
            <a:headEnd type="none" w="sm" len="sm"/>
            <a:tailEnd type="none" w="sm" len="sm"/>
          </a:ln>
        </p:spPr>
      </p:cxnSp>
      <p:cxnSp>
        <p:nvCxnSpPr>
          <p:cNvPr id="12" name="Google Shape;879;p23">
            <a:extLst>
              <a:ext uri="{FF2B5EF4-FFF2-40B4-BE49-F238E27FC236}">
                <a16:creationId xmlns:a16="http://schemas.microsoft.com/office/drawing/2014/main" id="{865E9A2F-EFEA-F214-3D88-80FEBB5FA5FC}"/>
              </a:ext>
            </a:extLst>
          </p:cNvPr>
          <p:cNvCxnSpPr/>
          <p:nvPr/>
        </p:nvCxnSpPr>
        <p:spPr>
          <a:xfrm flipH="1">
            <a:off x="8442004" y="2733696"/>
            <a:ext cx="1391400" cy="849600"/>
          </a:xfrm>
          <a:prstGeom prst="bentConnector3">
            <a:avLst>
              <a:gd name="adj1" fmla="val -503"/>
            </a:avLst>
          </a:prstGeom>
          <a:noFill/>
          <a:ln w="28575" cap="rnd" cmpd="sng">
            <a:solidFill>
              <a:schemeClr val="tx2"/>
            </a:solidFill>
            <a:prstDash val="solid"/>
            <a:miter lim="800000"/>
            <a:headEnd type="none" w="sm" len="sm"/>
            <a:tailEnd type="none" w="sm" len="sm"/>
          </a:ln>
        </p:spPr>
      </p:cxnSp>
      <p:cxnSp>
        <p:nvCxnSpPr>
          <p:cNvPr id="13" name="Google Shape;880;p23">
            <a:extLst>
              <a:ext uri="{FF2B5EF4-FFF2-40B4-BE49-F238E27FC236}">
                <a16:creationId xmlns:a16="http://schemas.microsoft.com/office/drawing/2014/main" id="{980BC153-03A4-CFFA-80A7-F626C1AA6BA6}"/>
              </a:ext>
            </a:extLst>
          </p:cNvPr>
          <p:cNvCxnSpPr/>
          <p:nvPr/>
        </p:nvCxnSpPr>
        <p:spPr>
          <a:xfrm>
            <a:off x="5369371" y="1771253"/>
            <a:ext cx="5516100" cy="960900"/>
          </a:xfrm>
          <a:prstGeom prst="bentConnector3">
            <a:avLst>
              <a:gd name="adj1" fmla="val 81082"/>
            </a:avLst>
          </a:prstGeom>
          <a:noFill/>
          <a:ln w="28575" cap="rnd" cmpd="sng">
            <a:solidFill>
              <a:schemeClr val="tx2"/>
            </a:solidFill>
            <a:prstDash val="solid"/>
            <a:miter lim="800000"/>
            <a:headEnd type="none" w="sm" len="sm"/>
            <a:tailEnd type="none" w="sm" len="sm"/>
          </a:ln>
        </p:spPr>
      </p:cxnSp>
      <p:grpSp>
        <p:nvGrpSpPr>
          <p:cNvPr id="14" name="Google Shape;881;p23">
            <a:extLst>
              <a:ext uri="{FF2B5EF4-FFF2-40B4-BE49-F238E27FC236}">
                <a16:creationId xmlns:a16="http://schemas.microsoft.com/office/drawing/2014/main" id="{94DD23ED-70FF-0A22-18AC-274CF9C8005C}"/>
              </a:ext>
            </a:extLst>
          </p:cNvPr>
          <p:cNvGrpSpPr/>
          <p:nvPr/>
        </p:nvGrpSpPr>
        <p:grpSpPr>
          <a:xfrm>
            <a:off x="935505" y="2263972"/>
            <a:ext cx="947058" cy="947058"/>
            <a:chOff x="935505" y="4767010"/>
            <a:chExt cx="947058" cy="947058"/>
          </a:xfrm>
        </p:grpSpPr>
        <p:sp>
          <p:nvSpPr>
            <p:cNvPr id="15" name="Google Shape;882;p23">
              <a:extLst>
                <a:ext uri="{FF2B5EF4-FFF2-40B4-BE49-F238E27FC236}">
                  <a16:creationId xmlns:a16="http://schemas.microsoft.com/office/drawing/2014/main" id="{1FA75E9E-B1E7-9FF1-5FC2-B1A6669EAEFB}"/>
                </a:ext>
              </a:extLst>
            </p:cNvPr>
            <p:cNvSpPr/>
            <p:nvPr/>
          </p:nvSpPr>
          <p:spPr>
            <a:xfrm>
              <a:off x="935505" y="4767010"/>
              <a:ext cx="947058" cy="947058"/>
            </a:xfrm>
            <a:prstGeom prst="ellipse">
              <a:avLst/>
            </a:prstGeom>
            <a:solidFill>
              <a:schemeClr val="lt1"/>
            </a:solidFill>
            <a:ln>
              <a:noFill/>
            </a:ln>
            <a:effectLst>
              <a:outerShdw blurRad="190500" algn="tl" rotWithShape="0">
                <a:srgbClr val="000000">
                  <a:alpha val="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6" name="Google Shape;883;p23">
              <a:extLst>
                <a:ext uri="{FF2B5EF4-FFF2-40B4-BE49-F238E27FC236}">
                  <a16:creationId xmlns:a16="http://schemas.microsoft.com/office/drawing/2014/main" id="{EA77917E-EFF1-1BF9-CAEA-7ED763D1DDAD}"/>
                </a:ext>
              </a:extLst>
            </p:cNvPr>
            <p:cNvPicPr preferRelativeResize="0"/>
            <p:nvPr/>
          </p:nvPicPr>
          <p:blipFill rotWithShape="1">
            <a:blip r:embed="rId6">
              <a:alphaModFix/>
            </a:blip>
            <a:srcRect/>
            <a:stretch/>
          </p:blipFill>
          <p:spPr>
            <a:xfrm>
              <a:off x="1109728" y="4922101"/>
              <a:ext cx="630321" cy="608954"/>
            </a:xfrm>
            <a:prstGeom prst="rect">
              <a:avLst/>
            </a:prstGeom>
            <a:noFill/>
            <a:ln>
              <a:noFill/>
            </a:ln>
          </p:spPr>
        </p:pic>
      </p:grpSp>
      <p:grpSp>
        <p:nvGrpSpPr>
          <p:cNvPr id="17" name="Google Shape;884;p23">
            <a:extLst>
              <a:ext uri="{FF2B5EF4-FFF2-40B4-BE49-F238E27FC236}">
                <a16:creationId xmlns:a16="http://schemas.microsoft.com/office/drawing/2014/main" id="{D6426DFD-7868-C872-B452-19FE797D2E45}"/>
              </a:ext>
            </a:extLst>
          </p:cNvPr>
          <p:cNvGrpSpPr/>
          <p:nvPr/>
        </p:nvGrpSpPr>
        <p:grpSpPr>
          <a:xfrm>
            <a:off x="3278988" y="2263972"/>
            <a:ext cx="947058" cy="947058"/>
            <a:chOff x="3278988" y="4767010"/>
            <a:chExt cx="947058" cy="947058"/>
          </a:xfrm>
        </p:grpSpPr>
        <p:sp>
          <p:nvSpPr>
            <p:cNvPr id="18" name="Google Shape;885;p23">
              <a:extLst>
                <a:ext uri="{FF2B5EF4-FFF2-40B4-BE49-F238E27FC236}">
                  <a16:creationId xmlns:a16="http://schemas.microsoft.com/office/drawing/2014/main" id="{7049FEB5-C28C-2F1E-ADA5-0AB0F66E22A6}"/>
                </a:ext>
              </a:extLst>
            </p:cNvPr>
            <p:cNvSpPr/>
            <p:nvPr/>
          </p:nvSpPr>
          <p:spPr>
            <a:xfrm>
              <a:off x="3278988" y="4767010"/>
              <a:ext cx="947058" cy="947058"/>
            </a:xfrm>
            <a:prstGeom prst="ellipse">
              <a:avLst/>
            </a:prstGeom>
            <a:solidFill>
              <a:schemeClr val="lt1"/>
            </a:solidFill>
            <a:ln>
              <a:noFill/>
            </a:ln>
            <a:effectLst>
              <a:outerShdw blurRad="190500" algn="tl" rotWithShape="0">
                <a:srgbClr val="000000">
                  <a:alpha val="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9" name="Google Shape;886;p23">
              <a:extLst>
                <a:ext uri="{FF2B5EF4-FFF2-40B4-BE49-F238E27FC236}">
                  <a16:creationId xmlns:a16="http://schemas.microsoft.com/office/drawing/2014/main" id="{6266546E-C900-4E65-4F91-BC77B9923F65}"/>
                </a:ext>
              </a:extLst>
            </p:cNvPr>
            <p:cNvPicPr preferRelativeResize="0"/>
            <p:nvPr/>
          </p:nvPicPr>
          <p:blipFill rotWithShape="1">
            <a:blip r:embed="rId7">
              <a:alphaModFix/>
            </a:blip>
            <a:srcRect/>
            <a:stretch/>
          </p:blipFill>
          <p:spPr>
            <a:xfrm>
              <a:off x="3466767" y="5021311"/>
              <a:ext cx="571500" cy="479258"/>
            </a:xfrm>
            <a:prstGeom prst="rect">
              <a:avLst/>
            </a:prstGeom>
            <a:noFill/>
            <a:ln>
              <a:noFill/>
            </a:ln>
          </p:spPr>
        </p:pic>
      </p:grpSp>
      <p:grpSp>
        <p:nvGrpSpPr>
          <p:cNvPr id="20" name="Google Shape;887;p23">
            <a:extLst>
              <a:ext uri="{FF2B5EF4-FFF2-40B4-BE49-F238E27FC236}">
                <a16:creationId xmlns:a16="http://schemas.microsoft.com/office/drawing/2014/main" id="{2D952BF5-AC5B-5EDD-0FCA-7B66854FF77D}"/>
              </a:ext>
            </a:extLst>
          </p:cNvPr>
          <p:cNvGrpSpPr/>
          <p:nvPr/>
        </p:nvGrpSpPr>
        <p:grpSpPr>
          <a:xfrm>
            <a:off x="4609258" y="1308663"/>
            <a:ext cx="947058" cy="947058"/>
            <a:chOff x="7120721" y="3780246"/>
            <a:chExt cx="947058" cy="947058"/>
          </a:xfrm>
        </p:grpSpPr>
        <p:sp>
          <p:nvSpPr>
            <p:cNvPr id="21" name="Google Shape;888;p23">
              <a:extLst>
                <a:ext uri="{FF2B5EF4-FFF2-40B4-BE49-F238E27FC236}">
                  <a16:creationId xmlns:a16="http://schemas.microsoft.com/office/drawing/2014/main" id="{9A0B9D35-4352-DF0B-5918-7155AC42E0D7}"/>
                </a:ext>
              </a:extLst>
            </p:cNvPr>
            <p:cNvSpPr/>
            <p:nvPr/>
          </p:nvSpPr>
          <p:spPr>
            <a:xfrm>
              <a:off x="7120721" y="3780246"/>
              <a:ext cx="947058" cy="947058"/>
            </a:xfrm>
            <a:prstGeom prst="ellipse">
              <a:avLst/>
            </a:prstGeom>
            <a:solidFill>
              <a:schemeClr val="lt1"/>
            </a:solidFill>
            <a:ln>
              <a:noFill/>
            </a:ln>
            <a:effectLst>
              <a:outerShdw blurRad="190500" algn="tl" rotWithShape="0">
                <a:srgbClr val="000000">
                  <a:alpha val="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2" name="Google Shape;889;p23">
              <a:extLst>
                <a:ext uri="{FF2B5EF4-FFF2-40B4-BE49-F238E27FC236}">
                  <a16:creationId xmlns:a16="http://schemas.microsoft.com/office/drawing/2014/main" id="{4C8ACF33-FCBF-3302-D80A-52EA7A2F4CE1}"/>
                </a:ext>
              </a:extLst>
            </p:cNvPr>
            <p:cNvPicPr preferRelativeResize="0"/>
            <p:nvPr/>
          </p:nvPicPr>
          <p:blipFill rotWithShape="1">
            <a:blip r:embed="rId8">
              <a:alphaModFix/>
            </a:blip>
            <a:srcRect/>
            <a:stretch/>
          </p:blipFill>
          <p:spPr>
            <a:xfrm>
              <a:off x="7219672" y="4005901"/>
              <a:ext cx="738398" cy="473870"/>
            </a:xfrm>
            <a:prstGeom prst="rect">
              <a:avLst/>
            </a:prstGeom>
            <a:noFill/>
            <a:ln>
              <a:noFill/>
            </a:ln>
          </p:spPr>
        </p:pic>
      </p:grpSp>
      <p:grpSp>
        <p:nvGrpSpPr>
          <p:cNvPr id="23" name="Google Shape;890;p23">
            <a:extLst>
              <a:ext uri="{FF2B5EF4-FFF2-40B4-BE49-F238E27FC236}">
                <a16:creationId xmlns:a16="http://schemas.microsoft.com/office/drawing/2014/main" id="{51F78C58-DA00-711E-3BCD-63C4E3FC50EC}"/>
              </a:ext>
            </a:extLst>
          </p:cNvPr>
          <p:cNvGrpSpPr/>
          <p:nvPr/>
        </p:nvGrpSpPr>
        <p:grpSpPr>
          <a:xfrm>
            <a:off x="8201466" y="3111169"/>
            <a:ext cx="947058" cy="947058"/>
            <a:chOff x="8201466" y="5614207"/>
            <a:chExt cx="947058" cy="947058"/>
          </a:xfrm>
        </p:grpSpPr>
        <p:sp>
          <p:nvSpPr>
            <p:cNvPr id="24" name="Google Shape;891;p23">
              <a:extLst>
                <a:ext uri="{FF2B5EF4-FFF2-40B4-BE49-F238E27FC236}">
                  <a16:creationId xmlns:a16="http://schemas.microsoft.com/office/drawing/2014/main" id="{D1CFAD5E-85A9-F614-96CA-DF15BF51A176}"/>
                </a:ext>
              </a:extLst>
            </p:cNvPr>
            <p:cNvSpPr/>
            <p:nvPr/>
          </p:nvSpPr>
          <p:spPr>
            <a:xfrm rot="10800000" flipH="1">
              <a:off x="8201466" y="5614207"/>
              <a:ext cx="947058" cy="947058"/>
            </a:xfrm>
            <a:prstGeom prst="ellipse">
              <a:avLst/>
            </a:prstGeom>
            <a:solidFill>
              <a:schemeClr val="lt1"/>
            </a:solidFill>
            <a:ln>
              <a:noFill/>
            </a:ln>
            <a:effectLst>
              <a:outerShdw blurRad="190500" algn="tl" rotWithShape="0">
                <a:srgbClr val="000000">
                  <a:alpha val="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5" name="Google Shape;892;p23">
              <a:extLst>
                <a:ext uri="{FF2B5EF4-FFF2-40B4-BE49-F238E27FC236}">
                  <a16:creationId xmlns:a16="http://schemas.microsoft.com/office/drawing/2014/main" id="{5B667F4E-A38B-F5CD-28DD-7BA80ABFB672}"/>
                </a:ext>
              </a:extLst>
            </p:cNvPr>
            <p:cNvPicPr preferRelativeResize="0"/>
            <p:nvPr/>
          </p:nvPicPr>
          <p:blipFill rotWithShape="1">
            <a:blip r:embed="rId9">
              <a:alphaModFix/>
            </a:blip>
            <a:srcRect/>
            <a:stretch/>
          </p:blipFill>
          <p:spPr>
            <a:xfrm>
              <a:off x="8318960" y="5861944"/>
              <a:ext cx="712069" cy="454385"/>
            </a:xfrm>
            <a:prstGeom prst="rect">
              <a:avLst/>
            </a:prstGeom>
            <a:noFill/>
            <a:ln>
              <a:noFill/>
            </a:ln>
          </p:spPr>
        </p:pic>
      </p:grpSp>
      <p:grpSp>
        <p:nvGrpSpPr>
          <p:cNvPr id="26" name="Google Shape;893;p23">
            <a:extLst>
              <a:ext uri="{FF2B5EF4-FFF2-40B4-BE49-F238E27FC236}">
                <a16:creationId xmlns:a16="http://schemas.microsoft.com/office/drawing/2014/main" id="{3D8B47E4-6EDB-8E14-DEFB-940EE2D1E0BE}"/>
              </a:ext>
            </a:extLst>
          </p:cNvPr>
          <p:cNvGrpSpPr/>
          <p:nvPr/>
        </p:nvGrpSpPr>
        <p:grpSpPr>
          <a:xfrm>
            <a:off x="2761487" y="4655266"/>
            <a:ext cx="9273862" cy="2176107"/>
            <a:chOff x="935505" y="551600"/>
            <a:chExt cx="11288425" cy="2648822"/>
          </a:xfrm>
        </p:grpSpPr>
        <p:grpSp>
          <p:nvGrpSpPr>
            <p:cNvPr id="27" name="Google Shape;894;p23">
              <a:extLst>
                <a:ext uri="{FF2B5EF4-FFF2-40B4-BE49-F238E27FC236}">
                  <a16:creationId xmlns:a16="http://schemas.microsoft.com/office/drawing/2014/main" id="{C0160DDD-1109-A5BF-695A-EA50FDEAA511}"/>
                </a:ext>
              </a:extLst>
            </p:cNvPr>
            <p:cNvGrpSpPr/>
            <p:nvPr/>
          </p:nvGrpSpPr>
          <p:grpSpPr>
            <a:xfrm>
              <a:off x="10790883" y="1084324"/>
              <a:ext cx="1401118" cy="1523111"/>
              <a:chOff x="10809600" y="1126925"/>
              <a:chExt cx="1391098" cy="1523111"/>
            </a:xfrm>
          </p:grpSpPr>
          <p:cxnSp>
            <p:nvCxnSpPr>
              <p:cNvPr id="50" name="Google Shape;895;p23">
                <a:extLst>
                  <a:ext uri="{FF2B5EF4-FFF2-40B4-BE49-F238E27FC236}">
                    <a16:creationId xmlns:a16="http://schemas.microsoft.com/office/drawing/2014/main" id="{9658A7C7-4FE5-9E19-A2F0-A71C82443E82}"/>
                  </a:ext>
                </a:extLst>
              </p:cNvPr>
              <p:cNvCxnSpPr/>
              <p:nvPr/>
            </p:nvCxnSpPr>
            <p:spPr>
              <a:xfrm>
                <a:off x="10809600" y="1844237"/>
                <a:ext cx="1382400" cy="805799"/>
              </a:xfrm>
              <a:prstGeom prst="bentConnector3">
                <a:avLst>
                  <a:gd name="adj1" fmla="val 706"/>
                </a:avLst>
              </a:prstGeom>
              <a:noFill/>
              <a:ln w="28575" cap="rnd" cmpd="sng">
                <a:solidFill>
                  <a:schemeClr val="lt1"/>
                </a:solidFill>
                <a:prstDash val="dot"/>
                <a:miter lim="800000"/>
                <a:headEnd type="none" w="sm" len="sm"/>
                <a:tailEnd type="none" w="sm" len="sm"/>
              </a:ln>
            </p:spPr>
          </p:cxnSp>
          <p:cxnSp>
            <p:nvCxnSpPr>
              <p:cNvPr id="51" name="Google Shape;896;p23">
                <a:extLst>
                  <a:ext uri="{FF2B5EF4-FFF2-40B4-BE49-F238E27FC236}">
                    <a16:creationId xmlns:a16="http://schemas.microsoft.com/office/drawing/2014/main" id="{34B8B30F-033B-77F0-4AB7-E49A979173AD}"/>
                  </a:ext>
                </a:extLst>
              </p:cNvPr>
              <p:cNvCxnSpPr/>
              <p:nvPr/>
            </p:nvCxnSpPr>
            <p:spPr>
              <a:xfrm rot="10800000" flipH="1">
                <a:off x="10818298" y="1126925"/>
                <a:ext cx="1382400" cy="805799"/>
              </a:xfrm>
              <a:prstGeom prst="bentConnector3">
                <a:avLst>
                  <a:gd name="adj1" fmla="val 701"/>
                </a:avLst>
              </a:prstGeom>
              <a:noFill/>
              <a:ln w="28575" cap="rnd" cmpd="sng">
                <a:solidFill>
                  <a:schemeClr val="lt1"/>
                </a:solidFill>
                <a:prstDash val="dot"/>
                <a:miter lim="800000"/>
                <a:headEnd type="none" w="sm" len="sm"/>
                <a:tailEnd type="none" w="sm" len="sm"/>
              </a:ln>
            </p:spPr>
          </p:cxnSp>
        </p:grpSp>
        <p:cxnSp>
          <p:nvCxnSpPr>
            <p:cNvPr id="28" name="Google Shape;897;p23">
              <a:extLst>
                <a:ext uri="{FF2B5EF4-FFF2-40B4-BE49-F238E27FC236}">
                  <a16:creationId xmlns:a16="http://schemas.microsoft.com/office/drawing/2014/main" id="{7F351A45-7606-AC39-8CD9-1DC02A40946F}"/>
                </a:ext>
              </a:extLst>
            </p:cNvPr>
            <p:cNvCxnSpPr/>
            <p:nvPr/>
          </p:nvCxnSpPr>
          <p:spPr>
            <a:xfrm rot="10800000" flipH="1">
              <a:off x="1418592" y="1822310"/>
              <a:ext cx="9354816" cy="43593"/>
            </a:xfrm>
            <a:prstGeom prst="straightConnector1">
              <a:avLst/>
            </a:prstGeom>
            <a:noFill/>
            <a:ln w="28575" cap="rnd" cmpd="sng">
              <a:solidFill>
                <a:schemeClr val="lt1"/>
              </a:solidFill>
              <a:prstDash val="solid"/>
              <a:round/>
              <a:headEnd type="none" w="sm" len="sm"/>
              <a:tailEnd type="none" w="sm" len="sm"/>
            </a:ln>
          </p:spPr>
        </p:cxnSp>
        <p:grpSp>
          <p:nvGrpSpPr>
            <p:cNvPr id="29" name="Google Shape;898;p23">
              <a:extLst>
                <a:ext uri="{FF2B5EF4-FFF2-40B4-BE49-F238E27FC236}">
                  <a16:creationId xmlns:a16="http://schemas.microsoft.com/office/drawing/2014/main" id="{BB101855-3206-7E66-E152-6337CC1AD82C}"/>
                </a:ext>
              </a:extLst>
            </p:cNvPr>
            <p:cNvGrpSpPr/>
            <p:nvPr/>
          </p:nvGrpSpPr>
          <p:grpSpPr>
            <a:xfrm>
              <a:off x="935505" y="1373163"/>
              <a:ext cx="947058" cy="947058"/>
              <a:chOff x="935505" y="1373163"/>
              <a:chExt cx="947058" cy="947058"/>
            </a:xfrm>
          </p:grpSpPr>
          <p:sp>
            <p:nvSpPr>
              <p:cNvPr id="48" name="Google Shape;899;p23">
                <a:extLst>
                  <a:ext uri="{FF2B5EF4-FFF2-40B4-BE49-F238E27FC236}">
                    <a16:creationId xmlns:a16="http://schemas.microsoft.com/office/drawing/2014/main" id="{6898C60B-D3A4-B862-EEA4-CCF188FFF431}"/>
                  </a:ext>
                </a:extLst>
              </p:cNvPr>
              <p:cNvSpPr/>
              <p:nvPr/>
            </p:nvSpPr>
            <p:spPr>
              <a:xfrm>
                <a:off x="935505" y="1373163"/>
                <a:ext cx="947058" cy="947058"/>
              </a:xfrm>
              <a:prstGeom prst="ellipse">
                <a:avLst/>
              </a:prstGeom>
              <a:solidFill>
                <a:schemeClr val="lt1"/>
              </a:solidFill>
              <a:ln>
                <a:noFill/>
              </a:ln>
              <a:effectLst>
                <a:outerShdw blurRad="190500" algn="tl" rotWithShape="0">
                  <a:srgbClr val="000000">
                    <a:alpha val="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9" name="Google Shape;900;p23">
                <a:extLst>
                  <a:ext uri="{FF2B5EF4-FFF2-40B4-BE49-F238E27FC236}">
                    <a16:creationId xmlns:a16="http://schemas.microsoft.com/office/drawing/2014/main" id="{F3C6D5DE-F0F1-40F3-25B6-DCB44CA57A09}"/>
                  </a:ext>
                </a:extLst>
              </p:cNvPr>
              <p:cNvPicPr preferRelativeResize="0"/>
              <p:nvPr/>
            </p:nvPicPr>
            <p:blipFill rotWithShape="1">
              <a:blip r:embed="rId6">
                <a:alphaModFix/>
              </a:blip>
              <a:srcRect/>
              <a:stretch/>
            </p:blipFill>
            <p:spPr>
              <a:xfrm>
                <a:off x="1109728" y="1511482"/>
                <a:ext cx="630321" cy="608954"/>
              </a:xfrm>
              <a:prstGeom prst="rect">
                <a:avLst/>
              </a:prstGeom>
              <a:noFill/>
              <a:ln>
                <a:noFill/>
              </a:ln>
            </p:spPr>
          </p:pic>
        </p:grpSp>
        <p:grpSp>
          <p:nvGrpSpPr>
            <p:cNvPr id="30" name="Google Shape;901;p23">
              <a:extLst>
                <a:ext uri="{FF2B5EF4-FFF2-40B4-BE49-F238E27FC236}">
                  <a16:creationId xmlns:a16="http://schemas.microsoft.com/office/drawing/2014/main" id="{ABFF856F-68F9-D5EB-980C-E0AC7C241243}"/>
                </a:ext>
              </a:extLst>
            </p:cNvPr>
            <p:cNvGrpSpPr/>
            <p:nvPr/>
          </p:nvGrpSpPr>
          <p:grpSpPr>
            <a:xfrm>
              <a:off x="3278153" y="1373163"/>
              <a:ext cx="947058" cy="947058"/>
              <a:chOff x="3278153" y="1373163"/>
              <a:chExt cx="947058" cy="947058"/>
            </a:xfrm>
          </p:grpSpPr>
          <p:sp>
            <p:nvSpPr>
              <p:cNvPr id="46" name="Google Shape;902;p23">
                <a:extLst>
                  <a:ext uri="{FF2B5EF4-FFF2-40B4-BE49-F238E27FC236}">
                    <a16:creationId xmlns:a16="http://schemas.microsoft.com/office/drawing/2014/main" id="{BCD50D9E-8321-941E-618B-2A24D43A852D}"/>
                  </a:ext>
                </a:extLst>
              </p:cNvPr>
              <p:cNvSpPr/>
              <p:nvPr/>
            </p:nvSpPr>
            <p:spPr>
              <a:xfrm>
                <a:off x="3278153" y="1373163"/>
                <a:ext cx="947058" cy="947058"/>
              </a:xfrm>
              <a:prstGeom prst="ellipse">
                <a:avLst/>
              </a:prstGeom>
              <a:solidFill>
                <a:schemeClr val="lt1"/>
              </a:solidFill>
              <a:ln>
                <a:noFill/>
              </a:ln>
              <a:effectLst>
                <a:outerShdw blurRad="190500" algn="tl" rotWithShape="0">
                  <a:srgbClr val="000000">
                    <a:alpha val="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7" name="Google Shape;903;p23">
                <a:extLst>
                  <a:ext uri="{FF2B5EF4-FFF2-40B4-BE49-F238E27FC236}">
                    <a16:creationId xmlns:a16="http://schemas.microsoft.com/office/drawing/2014/main" id="{1F5E9E04-67D3-3B89-5EF9-A71A24959031}"/>
                  </a:ext>
                </a:extLst>
              </p:cNvPr>
              <p:cNvPicPr preferRelativeResize="0"/>
              <p:nvPr/>
            </p:nvPicPr>
            <p:blipFill rotWithShape="1">
              <a:blip r:embed="rId10">
                <a:alphaModFix/>
              </a:blip>
              <a:srcRect/>
              <a:stretch/>
            </p:blipFill>
            <p:spPr>
              <a:xfrm>
                <a:off x="3452376" y="1511482"/>
                <a:ext cx="630320" cy="598270"/>
              </a:xfrm>
              <a:prstGeom prst="rect">
                <a:avLst/>
              </a:prstGeom>
              <a:noFill/>
              <a:ln>
                <a:noFill/>
              </a:ln>
            </p:spPr>
          </p:pic>
        </p:grpSp>
        <p:grpSp>
          <p:nvGrpSpPr>
            <p:cNvPr id="31" name="Google Shape;904;p23">
              <a:extLst>
                <a:ext uri="{FF2B5EF4-FFF2-40B4-BE49-F238E27FC236}">
                  <a16:creationId xmlns:a16="http://schemas.microsoft.com/office/drawing/2014/main" id="{5F308750-F5A5-F6EE-9743-61AF41BCCF61}"/>
                </a:ext>
              </a:extLst>
            </p:cNvPr>
            <p:cNvGrpSpPr/>
            <p:nvPr/>
          </p:nvGrpSpPr>
          <p:grpSpPr>
            <a:xfrm>
              <a:off x="5620801" y="1373163"/>
              <a:ext cx="947058" cy="947058"/>
              <a:chOff x="5620801" y="1373163"/>
              <a:chExt cx="947058" cy="947058"/>
            </a:xfrm>
          </p:grpSpPr>
          <p:sp>
            <p:nvSpPr>
              <p:cNvPr id="44" name="Google Shape;905;p23">
                <a:extLst>
                  <a:ext uri="{FF2B5EF4-FFF2-40B4-BE49-F238E27FC236}">
                    <a16:creationId xmlns:a16="http://schemas.microsoft.com/office/drawing/2014/main" id="{B7D30EE7-4575-7DD6-F573-A339C7FEED81}"/>
                  </a:ext>
                </a:extLst>
              </p:cNvPr>
              <p:cNvSpPr/>
              <p:nvPr/>
            </p:nvSpPr>
            <p:spPr>
              <a:xfrm>
                <a:off x="5620801" y="1373163"/>
                <a:ext cx="947058" cy="947058"/>
              </a:xfrm>
              <a:prstGeom prst="ellipse">
                <a:avLst/>
              </a:prstGeom>
              <a:solidFill>
                <a:schemeClr val="lt1"/>
              </a:solidFill>
              <a:ln>
                <a:noFill/>
              </a:ln>
              <a:effectLst>
                <a:outerShdw blurRad="190500" algn="tl" rotWithShape="0">
                  <a:srgbClr val="000000">
                    <a:alpha val="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5" name="Google Shape;906;p23">
                <a:extLst>
                  <a:ext uri="{FF2B5EF4-FFF2-40B4-BE49-F238E27FC236}">
                    <a16:creationId xmlns:a16="http://schemas.microsoft.com/office/drawing/2014/main" id="{28CFAA3C-6C2C-6772-53C5-828EB505CA8B}"/>
                  </a:ext>
                </a:extLst>
              </p:cNvPr>
              <p:cNvPicPr preferRelativeResize="0"/>
              <p:nvPr/>
            </p:nvPicPr>
            <p:blipFill rotWithShape="1">
              <a:blip r:embed="rId11">
                <a:alphaModFix/>
              </a:blip>
              <a:srcRect/>
              <a:stretch/>
            </p:blipFill>
            <p:spPr>
              <a:xfrm>
                <a:off x="5795085" y="1547403"/>
                <a:ext cx="541338" cy="564989"/>
              </a:xfrm>
              <a:prstGeom prst="rect">
                <a:avLst/>
              </a:prstGeom>
              <a:noFill/>
              <a:ln>
                <a:noFill/>
              </a:ln>
            </p:spPr>
          </p:pic>
        </p:grpSp>
        <p:sp>
          <p:nvSpPr>
            <p:cNvPr id="32" name="Google Shape;907;p23">
              <a:extLst>
                <a:ext uri="{FF2B5EF4-FFF2-40B4-BE49-F238E27FC236}">
                  <a16:creationId xmlns:a16="http://schemas.microsoft.com/office/drawing/2014/main" id="{8B69329E-E15D-1D2C-E370-DD54C834A993}"/>
                </a:ext>
              </a:extLst>
            </p:cNvPr>
            <p:cNvSpPr txBox="1"/>
            <p:nvPr/>
          </p:nvSpPr>
          <p:spPr>
            <a:xfrm>
              <a:off x="935505" y="2376171"/>
              <a:ext cx="804544" cy="52444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100"/>
                <a:buFont typeface="Roboto"/>
                <a:buNone/>
              </a:pPr>
              <a:r>
                <a:rPr lang="en-US" sz="1100" b="0" i="0" u="none" strike="noStrike" cap="none">
                  <a:solidFill>
                    <a:srgbClr val="FFFFFF"/>
                  </a:solidFill>
                  <a:latin typeface="Roboto"/>
                  <a:ea typeface="Roboto"/>
                  <a:cs typeface="Roboto"/>
                  <a:sym typeface="Roboto"/>
                </a:rPr>
                <a:t>Survey</a:t>
              </a:r>
              <a:endParaRPr/>
            </a:p>
            <a:p>
              <a:pPr marL="0" marR="0" lvl="0" indent="0" algn="ctr" rtl="0">
                <a:lnSpc>
                  <a:spcPct val="100000"/>
                </a:lnSpc>
                <a:spcBef>
                  <a:spcPts val="0"/>
                </a:spcBef>
                <a:spcAft>
                  <a:spcPts val="0"/>
                </a:spcAft>
                <a:buClr>
                  <a:srgbClr val="28BBC4"/>
                </a:buClr>
                <a:buSzPts val="1100"/>
                <a:buFont typeface="Roboto"/>
                <a:buNone/>
              </a:pPr>
              <a:r>
                <a:rPr lang="en-US" sz="1100" b="0" i="0" u="none" strike="noStrike" cap="none">
                  <a:solidFill>
                    <a:srgbClr val="28BBC4"/>
                  </a:solidFill>
                  <a:latin typeface="Roboto"/>
                  <a:ea typeface="Roboto"/>
                  <a:cs typeface="Roboto"/>
                  <a:sym typeface="Roboto"/>
                </a:rPr>
                <a:t>LIVE</a:t>
              </a:r>
              <a:endParaRPr/>
            </a:p>
          </p:txBody>
        </p:sp>
        <p:sp>
          <p:nvSpPr>
            <p:cNvPr id="33" name="Google Shape;908;p23">
              <a:extLst>
                <a:ext uri="{FF2B5EF4-FFF2-40B4-BE49-F238E27FC236}">
                  <a16:creationId xmlns:a16="http://schemas.microsoft.com/office/drawing/2014/main" id="{939731D4-3F21-927B-50E1-DCFC3587CEAD}"/>
                </a:ext>
              </a:extLst>
            </p:cNvPr>
            <p:cNvSpPr txBox="1"/>
            <p:nvPr/>
          </p:nvSpPr>
          <p:spPr>
            <a:xfrm>
              <a:off x="3350770" y="2376171"/>
              <a:ext cx="801822"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100"/>
                <a:buFont typeface="Roboto"/>
                <a:buNone/>
              </a:pPr>
              <a:r>
                <a:rPr lang="en-US" sz="1100" b="0" i="0" u="none" strike="noStrike" cap="none">
                  <a:solidFill>
                    <a:srgbClr val="FFFFFF"/>
                  </a:solidFill>
                  <a:latin typeface="Roboto"/>
                  <a:ea typeface="Roboto"/>
                  <a:cs typeface="Roboto"/>
                  <a:sym typeface="Roboto"/>
                </a:rPr>
                <a:t>Survey</a:t>
              </a:r>
              <a:endParaRPr/>
            </a:p>
            <a:p>
              <a:pPr marL="0" marR="0" lvl="0" indent="0" algn="ctr" rtl="0">
                <a:lnSpc>
                  <a:spcPct val="100000"/>
                </a:lnSpc>
                <a:spcBef>
                  <a:spcPts val="0"/>
                </a:spcBef>
                <a:spcAft>
                  <a:spcPts val="0"/>
                </a:spcAft>
                <a:buClr>
                  <a:srgbClr val="28BBC4"/>
                </a:buClr>
                <a:buSzPts val="1100"/>
                <a:buFont typeface="Roboto"/>
                <a:buNone/>
              </a:pPr>
              <a:r>
                <a:rPr lang="en-US" sz="1100" b="0" i="0" u="none" strike="noStrike" cap="none">
                  <a:solidFill>
                    <a:srgbClr val="28BBC4"/>
                  </a:solidFill>
                  <a:latin typeface="Roboto"/>
                  <a:ea typeface="Roboto"/>
                  <a:cs typeface="Roboto"/>
                  <a:sym typeface="Roboto"/>
                </a:rPr>
                <a:t>CLOSE</a:t>
              </a:r>
              <a:endParaRPr/>
            </a:p>
          </p:txBody>
        </p:sp>
        <p:sp>
          <p:nvSpPr>
            <p:cNvPr id="34" name="Google Shape;909;p23">
              <a:extLst>
                <a:ext uri="{FF2B5EF4-FFF2-40B4-BE49-F238E27FC236}">
                  <a16:creationId xmlns:a16="http://schemas.microsoft.com/office/drawing/2014/main" id="{23DAD52E-1261-AFD9-5940-A75AD4CAC90C}"/>
                </a:ext>
              </a:extLst>
            </p:cNvPr>
            <p:cNvSpPr txBox="1"/>
            <p:nvPr/>
          </p:nvSpPr>
          <p:spPr>
            <a:xfrm>
              <a:off x="10525072" y="2675934"/>
              <a:ext cx="1698858" cy="5244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Roboto"/>
                <a:buNone/>
              </a:pPr>
              <a:r>
                <a:rPr lang="en-US" sz="1100" b="0" i="0" u="none" strike="noStrike" cap="none">
                  <a:solidFill>
                    <a:srgbClr val="FFFFFF"/>
                  </a:solidFill>
                  <a:latin typeface="Roboto"/>
                  <a:ea typeface="Roboto"/>
                  <a:cs typeface="Roboto"/>
                  <a:sym typeface="Roboto"/>
                </a:rPr>
                <a:t>Strategic Narrative Building</a:t>
              </a:r>
              <a:endParaRPr/>
            </a:p>
          </p:txBody>
        </p:sp>
        <p:sp>
          <p:nvSpPr>
            <p:cNvPr id="35" name="Google Shape;910;p23">
              <a:extLst>
                <a:ext uri="{FF2B5EF4-FFF2-40B4-BE49-F238E27FC236}">
                  <a16:creationId xmlns:a16="http://schemas.microsoft.com/office/drawing/2014/main" id="{08E771A4-E152-A566-1A4E-158C273D7444}"/>
                </a:ext>
              </a:extLst>
            </p:cNvPr>
            <p:cNvSpPr txBox="1"/>
            <p:nvPr/>
          </p:nvSpPr>
          <p:spPr>
            <a:xfrm>
              <a:off x="10525072" y="551600"/>
              <a:ext cx="1691307" cy="5244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Roboto"/>
                <a:buNone/>
              </a:pPr>
              <a:r>
                <a:rPr lang="en-US" sz="1100" b="0" i="0" u="none" strike="noStrike" cap="none">
                  <a:solidFill>
                    <a:srgbClr val="FFFFFF"/>
                  </a:solidFill>
                  <a:latin typeface="Roboto"/>
                  <a:ea typeface="Roboto"/>
                  <a:cs typeface="Roboto"/>
                  <a:sym typeface="Roboto"/>
                </a:rPr>
                <a:t>Story Refinement / Deeper Dives</a:t>
              </a:r>
              <a:endParaRPr/>
            </a:p>
          </p:txBody>
        </p:sp>
        <p:sp>
          <p:nvSpPr>
            <p:cNvPr id="36" name="Google Shape;911;p23">
              <a:extLst>
                <a:ext uri="{FF2B5EF4-FFF2-40B4-BE49-F238E27FC236}">
                  <a16:creationId xmlns:a16="http://schemas.microsoft.com/office/drawing/2014/main" id="{C9D1EC7D-E3EB-28CC-3D0B-312A9ED5AA2F}"/>
                </a:ext>
              </a:extLst>
            </p:cNvPr>
            <p:cNvSpPr txBox="1"/>
            <p:nvPr/>
          </p:nvSpPr>
          <p:spPr>
            <a:xfrm>
              <a:off x="5481369" y="2376171"/>
              <a:ext cx="1211377" cy="5244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100"/>
                <a:buFont typeface="Roboto"/>
                <a:buNone/>
              </a:pPr>
              <a:r>
                <a:rPr lang="en-US" sz="1100" b="0" i="0" u="none" strike="noStrike" cap="none">
                  <a:solidFill>
                    <a:srgbClr val="FFFFFF"/>
                  </a:solidFill>
                  <a:latin typeface="Roboto"/>
                  <a:ea typeface="Roboto"/>
                  <a:cs typeface="Roboto"/>
                  <a:sym typeface="Roboto"/>
                </a:rPr>
                <a:t>Full PPT Deliverable</a:t>
              </a:r>
              <a:endParaRPr/>
            </a:p>
          </p:txBody>
        </p:sp>
        <p:sp>
          <p:nvSpPr>
            <p:cNvPr id="37" name="Google Shape;912;p23">
              <a:extLst>
                <a:ext uri="{FF2B5EF4-FFF2-40B4-BE49-F238E27FC236}">
                  <a16:creationId xmlns:a16="http://schemas.microsoft.com/office/drawing/2014/main" id="{316E2323-8A4D-1970-1695-C3051AB4232B}"/>
                </a:ext>
              </a:extLst>
            </p:cNvPr>
            <p:cNvSpPr txBox="1"/>
            <p:nvPr/>
          </p:nvSpPr>
          <p:spPr>
            <a:xfrm>
              <a:off x="7619813" y="2376171"/>
              <a:ext cx="1698858" cy="5244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100"/>
                <a:buFont typeface="Roboto"/>
                <a:buNone/>
              </a:pPr>
              <a:r>
                <a:rPr lang="en-US" sz="1100" b="0" i="0" u="none" strike="noStrike" cap="none">
                  <a:solidFill>
                    <a:srgbClr val="FFFFFF"/>
                  </a:solidFill>
                  <a:latin typeface="Roboto"/>
                  <a:ea typeface="Roboto"/>
                  <a:cs typeface="Roboto"/>
                  <a:sym typeface="Roboto"/>
                </a:rPr>
                <a:t>First Client</a:t>
              </a:r>
              <a:endParaRPr/>
            </a:p>
            <a:p>
              <a:pPr marL="0" marR="0" lvl="0" indent="0" algn="ctr" rtl="0">
                <a:lnSpc>
                  <a:spcPct val="100000"/>
                </a:lnSpc>
                <a:spcBef>
                  <a:spcPts val="0"/>
                </a:spcBef>
                <a:spcAft>
                  <a:spcPts val="0"/>
                </a:spcAft>
                <a:buClr>
                  <a:srgbClr val="FFFFFF"/>
                </a:buClr>
                <a:buSzPts val="1100"/>
                <a:buFont typeface="Roboto"/>
                <a:buNone/>
              </a:pPr>
              <a:r>
                <a:rPr lang="en-US" sz="1100" b="0" i="0" u="none" strike="noStrike" cap="none">
                  <a:solidFill>
                    <a:srgbClr val="FFFFFF"/>
                  </a:solidFill>
                  <a:latin typeface="Roboto"/>
                  <a:ea typeface="Roboto"/>
                  <a:cs typeface="Roboto"/>
                  <a:sym typeface="Roboto"/>
                </a:rPr>
                <a:t>Meeting</a:t>
              </a:r>
              <a:endParaRPr/>
            </a:p>
          </p:txBody>
        </p:sp>
        <p:grpSp>
          <p:nvGrpSpPr>
            <p:cNvPr id="38" name="Google Shape;913;p23">
              <a:extLst>
                <a:ext uri="{FF2B5EF4-FFF2-40B4-BE49-F238E27FC236}">
                  <a16:creationId xmlns:a16="http://schemas.microsoft.com/office/drawing/2014/main" id="{AF126B33-B126-5FDE-CF91-4688693D71B1}"/>
                </a:ext>
              </a:extLst>
            </p:cNvPr>
            <p:cNvGrpSpPr/>
            <p:nvPr/>
          </p:nvGrpSpPr>
          <p:grpSpPr>
            <a:xfrm>
              <a:off x="7963449" y="1355222"/>
              <a:ext cx="950400" cy="982940"/>
              <a:chOff x="7963449" y="1355222"/>
              <a:chExt cx="950400" cy="982940"/>
            </a:xfrm>
          </p:grpSpPr>
          <p:sp>
            <p:nvSpPr>
              <p:cNvPr id="42" name="Google Shape;914;p23">
                <a:extLst>
                  <a:ext uri="{FF2B5EF4-FFF2-40B4-BE49-F238E27FC236}">
                    <a16:creationId xmlns:a16="http://schemas.microsoft.com/office/drawing/2014/main" id="{0CCE399A-84BA-AE8C-6D15-04254BFC5686}"/>
                  </a:ext>
                </a:extLst>
              </p:cNvPr>
              <p:cNvSpPr/>
              <p:nvPr/>
            </p:nvSpPr>
            <p:spPr>
              <a:xfrm>
                <a:off x="7963449" y="1355222"/>
                <a:ext cx="947058" cy="947058"/>
              </a:xfrm>
              <a:prstGeom prst="ellipse">
                <a:avLst/>
              </a:prstGeom>
              <a:solidFill>
                <a:schemeClr val="lt1"/>
              </a:solidFill>
              <a:ln>
                <a:noFill/>
              </a:ln>
              <a:effectLst>
                <a:outerShdw blurRad="190500" algn="tl" rotWithShape="0">
                  <a:srgbClr val="000000">
                    <a:alpha val="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3" name="Google Shape;915;p23">
                <a:extLst>
                  <a:ext uri="{FF2B5EF4-FFF2-40B4-BE49-F238E27FC236}">
                    <a16:creationId xmlns:a16="http://schemas.microsoft.com/office/drawing/2014/main" id="{F6E7A1B5-CB36-FEF1-C248-10F326C49E49}"/>
                  </a:ext>
                </a:extLst>
              </p:cNvPr>
              <p:cNvPicPr preferRelativeResize="0"/>
              <p:nvPr/>
            </p:nvPicPr>
            <p:blipFill rotWithShape="1">
              <a:blip r:embed="rId12">
                <a:alphaModFix/>
              </a:blip>
              <a:srcRect/>
              <a:stretch/>
            </p:blipFill>
            <p:spPr>
              <a:xfrm>
                <a:off x="7963449" y="1387762"/>
                <a:ext cx="950400" cy="950400"/>
              </a:xfrm>
              <a:prstGeom prst="rect">
                <a:avLst/>
              </a:prstGeom>
              <a:noFill/>
              <a:ln>
                <a:noFill/>
              </a:ln>
            </p:spPr>
          </p:pic>
        </p:grpSp>
        <p:grpSp>
          <p:nvGrpSpPr>
            <p:cNvPr id="39" name="Google Shape;916;p23">
              <a:extLst>
                <a:ext uri="{FF2B5EF4-FFF2-40B4-BE49-F238E27FC236}">
                  <a16:creationId xmlns:a16="http://schemas.microsoft.com/office/drawing/2014/main" id="{67EE26B4-CC29-D945-0835-7308F9D517C5}"/>
                </a:ext>
              </a:extLst>
            </p:cNvPr>
            <p:cNvGrpSpPr/>
            <p:nvPr/>
          </p:nvGrpSpPr>
          <p:grpSpPr>
            <a:xfrm>
              <a:off x="10309437" y="1373163"/>
              <a:ext cx="947058" cy="947058"/>
              <a:chOff x="10309437" y="1373163"/>
              <a:chExt cx="947058" cy="947058"/>
            </a:xfrm>
          </p:grpSpPr>
          <p:sp>
            <p:nvSpPr>
              <p:cNvPr id="40" name="Google Shape;917;p23">
                <a:extLst>
                  <a:ext uri="{FF2B5EF4-FFF2-40B4-BE49-F238E27FC236}">
                    <a16:creationId xmlns:a16="http://schemas.microsoft.com/office/drawing/2014/main" id="{09B16449-BB44-123E-182F-A9D5481F7267}"/>
                  </a:ext>
                </a:extLst>
              </p:cNvPr>
              <p:cNvSpPr/>
              <p:nvPr/>
            </p:nvSpPr>
            <p:spPr>
              <a:xfrm>
                <a:off x="10309437" y="1373163"/>
                <a:ext cx="947058" cy="947058"/>
              </a:xfrm>
              <a:prstGeom prst="ellipse">
                <a:avLst/>
              </a:prstGeom>
              <a:solidFill>
                <a:schemeClr val="lt1"/>
              </a:solidFill>
              <a:ln>
                <a:noFill/>
              </a:ln>
              <a:effectLst>
                <a:outerShdw blurRad="190500" algn="tl" rotWithShape="0">
                  <a:srgbClr val="000000">
                    <a:alpha val="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1" name="Google Shape;918;p23">
                <a:extLst>
                  <a:ext uri="{FF2B5EF4-FFF2-40B4-BE49-F238E27FC236}">
                    <a16:creationId xmlns:a16="http://schemas.microsoft.com/office/drawing/2014/main" id="{A0846D83-931E-08E1-CA58-9501B3A9FFC3}"/>
                  </a:ext>
                </a:extLst>
              </p:cNvPr>
              <p:cNvPicPr preferRelativeResize="0"/>
              <p:nvPr/>
            </p:nvPicPr>
            <p:blipFill rotWithShape="1">
              <a:blip r:embed="rId8">
                <a:alphaModFix/>
              </a:blip>
              <a:srcRect/>
              <a:stretch/>
            </p:blipFill>
            <p:spPr>
              <a:xfrm>
                <a:off x="10413767" y="1596289"/>
                <a:ext cx="738398" cy="473870"/>
              </a:xfrm>
              <a:prstGeom prst="rect">
                <a:avLst/>
              </a:prstGeom>
              <a:noFill/>
              <a:ln>
                <a:noFill/>
              </a:ln>
            </p:spPr>
          </p:pic>
        </p:grpSp>
      </p:grpSp>
      <p:grpSp>
        <p:nvGrpSpPr>
          <p:cNvPr id="52" name="Google Shape;919;p23">
            <a:extLst>
              <a:ext uri="{FF2B5EF4-FFF2-40B4-BE49-F238E27FC236}">
                <a16:creationId xmlns:a16="http://schemas.microsoft.com/office/drawing/2014/main" id="{24DC1DA2-919C-F9FF-B5AD-B45F9AAE1E32}"/>
              </a:ext>
            </a:extLst>
          </p:cNvPr>
          <p:cNvGrpSpPr/>
          <p:nvPr/>
        </p:nvGrpSpPr>
        <p:grpSpPr>
          <a:xfrm>
            <a:off x="6461833" y="2263972"/>
            <a:ext cx="954807" cy="985502"/>
            <a:chOff x="5614722" y="4767010"/>
            <a:chExt cx="954807" cy="985502"/>
          </a:xfrm>
        </p:grpSpPr>
        <p:sp>
          <p:nvSpPr>
            <p:cNvPr id="53" name="Google Shape;920;p23">
              <a:extLst>
                <a:ext uri="{FF2B5EF4-FFF2-40B4-BE49-F238E27FC236}">
                  <a16:creationId xmlns:a16="http://schemas.microsoft.com/office/drawing/2014/main" id="{431A5FAA-1178-7C98-50FB-8A5FC0E1C3B0}"/>
                </a:ext>
              </a:extLst>
            </p:cNvPr>
            <p:cNvSpPr/>
            <p:nvPr/>
          </p:nvSpPr>
          <p:spPr>
            <a:xfrm>
              <a:off x="5622471" y="4767010"/>
              <a:ext cx="947058" cy="947058"/>
            </a:xfrm>
            <a:prstGeom prst="ellipse">
              <a:avLst/>
            </a:prstGeom>
            <a:solidFill>
              <a:schemeClr val="lt1"/>
            </a:solidFill>
            <a:ln>
              <a:noFill/>
            </a:ln>
            <a:effectLst>
              <a:outerShdw blurRad="190500" algn="tl" rotWithShape="0">
                <a:srgbClr val="000000">
                  <a:alpha val="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54" name="Google Shape;921;p23">
              <a:extLst>
                <a:ext uri="{FF2B5EF4-FFF2-40B4-BE49-F238E27FC236}">
                  <a16:creationId xmlns:a16="http://schemas.microsoft.com/office/drawing/2014/main" id="{5A402871-6634-3D1D-B087-7E59385D8C33}"/>
                </a:ext>
              </a:extLst>
            </p:cNvPr>
            <p:cNvPicPr preferRelativeResize="0"/>
            <p:nvPr/>
          </p:nvPicPr>
          <p:blipFill rotWithShape="1">
            <a:blip r:embed="rId12">
              <a:alphaModFix/>
            </a:blip>
            <a:srcRect/>
            <a:stretch/>
          </p:blipFill>
          <p:spPr>
            <a:xfrm>
              <a:off x="5614722" y="4802112"/>
              <a:ext cx="950400" cy="950400"/>
            </a:xfrm>
            <a:prstGeom prst="rect">
              <a:avLst/>
            </a:prstGeom>
            <a:noFill/>
            <a:ln>
              <a:noFill/>
            </a:ln>
          </p:spPr>
        </p:pic>
      </p:grpSp>
      <p:grpSp>
        <p:nvGrpSpPr>
          <p:cNvPr id="55" name="Google Shape;922;p23">
            <a:extLst>
              <a:ext uri="{FF2B5EF4-FFF2-40B4-BE49-F238E27FC236}">
                <a16:creationId xmlns:a16="http://schemas.microsoft.com/office/drawing/2014/main" id="{AA9ADC2E-5BDE-2F75-B047-ED126893E2EA}"/>
              </a:ext>
            </a:extLst>
          </p:cNvPr>
          <p:cNvGrpSpPr/>
          <p:nvPr/>
        </p:nvGrpSpPr>
        <p:grpSpPr>
          <a:xfrm>
            <a:off x="10309437" y="2263972"/>
            <a:ext cx="947058" cy="947058"/>
            <a:chOff x="10309437" y="4767010"/>
            <a:chExt cx="947058" cy="947058"/>
          </a:xfrm>
        </p:grpSpPr>
        <p:sp>
          <p:nvSpPr>
            <p:cNvPr id="56" name="Google Shape;923;p23">
              <a:extLst>
                <a:ext uri="{FF2B5EF4-FFF2-40B4-BE49-F238E27FC236}">
                  <a16:creationId xmlns:a16="http://schemas.microsoft.com/office/drawing/2014/main" id="{9410CBE8-21F9-FB1D-C0B1-D5C0D9E3DA30}"/>
                </a:ext>
              </a:extLst>
            </p:cNvPr>
            <p:cNvSpPr/>
            <p:nvPr/>
          </p:nvSpPr>
          <p:spPr>
            <a:xfrm>
              <a:off x="10309437" y="4767010"/>
              <a:ext cx="947058" cy="947058"/>
            </a:xfrm>
            <a:prstGeom prst="ellipse">
              <a:avLst/>
            </a:prstGeom>
            <a:solidFill>
              <a:schemeClr val="lt1"/>
            </a:solidFill>
            <a:ln>
              <a:noFill/>
            </a:ln>
            <a:effectLst>
              <a:outerShdw blurRad="190500" algn="tl" rotWithShape="0">
                <a:srgbClr val="000000">
                  <a:alpha val="470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57" name="Google Shape;924;p23">
              <a:extLst>
                <a:ext uri="{FF2B5EF4-FFF2-40B4-BE49-F238E27FC236}">
                  <a16:creationId xmlns:a16="http://schemas.microsoft.com/office/drawing/2014/main" id="{741284C4-DF25-9731-93EB-D23350B38C5F}"/>
                </a:ext>
              </a:extLst>
            </p:cNvPr>
            <p:cNvPicPr preferRelativeResize="0"/>
            <p:nvPr/>
          </p:nvPicPr>
          <p:blipFill rotWithShape="1">
            <a:blip r:embed="rId11">
              <a:alphaModFix/>
            </a:blip>
            <a:srcRect/>
            <a:stretch/>
          </p:blipFill>
          <p:spPr>
            <a:xfrm>
              <a:off x="10512297" y="4944083"/>
              <a:ext cx="541338" cy="564989"/>
            </a:xfrm>
            <a:prstGeom prst="rect">
              <a:avLst/>
            </a:prstGeom>
            <a:noFill/>
            <a:ln>
              <a:noFill/>
            </a:ln>
          </p:spPr>
        </p:pic>
      </p:grpSp>
      <p:grpSp>
        <p:nvGrpSpPr>
          <p:cNvPr id="58" name="Google Shape;925;p23">
            <a:extLst>
              <a:ext uri="{FF2B5EF4-FFF2-40B4-BE49-F238E27FC236}">
                <a16:creationId xmlns:a16="http://schemas.microsoft.com/office/drawing/2014/main" id="{8353AD4C-E049-3D5F-E503-1A2E79D77909}"/>
              </a:ext>
            </a:extLst>
          </p:cNvPr>
          <p:cNvGrpSpPr/>
          <p:nvPr/>
        </p:nvGrpSpPr>
        <p:grpSpPr>
          <a:xfrm>
            <a:off x="200030" y="4575111"/>
            <a:ext cx="2140497" cy="691422"/>
            <a:chOff x="200030" y="206269"/>
            <a:chExt cx="2140497" cy="691422"/>
          </a:xfrm>
        </p:grpSpPr>
        <p:sp>
          <p:nvSpPr>
            <p:cNvPr id="59" name="Google Shape;926;p23">
              <a:extLst>
                <a:ext uri="{FF2B5EF4-FFF2-40B4-BE49-F238E27FC236}">
                  <a16:creationId xmlns:a16="http://schemas.microsoft.com/office/drawing/2014/main" id="{4C8BB81C-45E8-66AA-A08D-EE11D8C12168}"/>
                </a:ext>
              </a:extLst>
            </p:cNvPr>
            <p:cNvSpPr txBox="1"/>
            <p:nvPr/>
          </p:nvSpPr>
          <p:spPr>
            <a:xfrm>
              <a:off x="200030" y="206269"/>
              <a:ext cx="2140497" cy="60569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600"/>
                <a:buFont typeface="Roboto"/>
                <a:buNone/>
              </a:pPr>
              <a:r>
                <a:rPr lang="en-US" sz="1600" b="0" i="0" u="none" strike="noStrike" cap="none" dirty="0">
                  <a:solidFill>
                    <a:srgbClr val="FFFFFF"/>
                  </a:solidFill>
                  <a:latin typeface="Roboto"/>
                  <a:ea typeface="Roboto"/>
                  <a:cs typeface="Roboto"/>
                  <a:sym typeface="Roboto"/>
                </a:rPr>
                <a:t>TRADITIONAL</a:t>
              </a:r>
              <a:endParaRPr dirty="0"/>
            </a:p>
            <a:p>
              <a:pPr marL="0" marR="0" lvl="0" indent="0" algn="l" rtl="0">
                <a:lnSpc>
                  <a:spcPct val="100000"/>
                </a:lnSpc>
                <a:spcBef>
                  <a:spcPts val="0"/>
                </a:spcBef>
                <a:spcAft>
                  <a:spcPts val="0"/>
                </a:spcAft>
                <a:buClr>
                  <a:srgbClr val="FFFFFF"/>
                </a:buClr>
                <a:buSzPts val="1600"/>
                <a:buFont typeface="Roboto"/>
                <a:buNone/>
              </a:pPr>
              <a:r>
                <a:rPr lang="en-US" sz="1600" b="0" i="0" u="none" strike="noStrike" cap="none" dirty="0">
                  <a:solidFill>
                    <a:srgbClr val="FFFFFF"/>
                  </a:solidFill>
                  <a:latin typeface="Roboto"/>
                  <a:ea typeface="Roboto"/>
                  <a:cs typeface="Roboto"/>
                  <a:sym typeface="Roboto"/>
                </a:rPr>
                <a:t>PROCESS</a:t>
              </a:r>
              <a:endParaRPr dirty="0"/>
            </a:p>
          </p:txBody>
        </p:sp>
        <p:cxnSp>
          <p:nvCxnSpPr>
            <p:cNvPr id="60" name="Google Shape;927;p23">
              <a:extLst>
                <a:ext uri="{FF2B5EF4-FFF2-40B4-BE49-F238E27FC236}">
                  <a16:creationId xmlns:a16="http://schemas.microsoft.com/office/drawing/2014/main" id="{91F967A1-BB66-8425-4385-265C5FDA4311}"/>
                </a:ext>
              </a:extLst>
            </p:cNvPr>
            <p:cNvCxnSpPr/>
            <p:nvPr/>
          </p:nvCxnSpPr>
          <p:spPr>
            <a:xfrm>
              <a:off x="318288" y="897691"/>
              <a:ext cx="617217" cy="0"/>
            </a:xfrm>
            <a:prstGeom prst="straightConnector1">
              <a:avLst/>
            </a:prstGeom>
            <a:noFill/>
            <a:ln w="57150" cap="rnd" cmpd="sng">
              <a:solidFill>
                <a:srgbClr val="28BBC4"/>
              </a:solidFill>
              <a:prstDash val="solid"/>
              <a:miter lim="800000"/>
              <a:headEnd type="none" w="sm" len="sm"/>
              <a:tailEnd type="none" w="sm" len="sm"/>
            </a:ln>
          </p:spPr>
        </p:cxnSp>
      </p:grpSp>
      <p:sp>
        <p:nvSpPr>
          <p:cNvPr id="61" name="Google Shape;931;p23">
            <a:extLst>
              <a:ext uri="{FF2B5EF4-FFF2-40B4-BE49-F238E27FC236}">
                <a16:creationId xmlns:a16="http://schemas.microsoft.com/office/drawing/2014/main" id="{0A2CE229-2066-5182-EADF-03CF0878EB92}"/>
              </a:ext>
            </a:extLst>
          </p:cNvPr>
          <p:cNvSpPr txBox="1"/>
          <p:nvPr/>
        </p:nvSpPr>
        <p:spPr>
          <a:xfrm>
            <a:off x="1098301" y="3263428"/>
            <a:ext cx="630301"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100"/>
              <a:buFont typeface="Roboto"/>
              <a:buNone/>
            </a:pPr>
            <a:r>
              <a:rPr lang="en-US" sz="1100" b="0" i="0" u="none" strike="noStrike" cap="none">
                <a:solidFill>
                  <a:srgbClr val="002E63"/>
                </a:solidFill>
                <a:latin typeface="Roboto"/>
                <a:ea typeface="Roboto"/>
                <a:cs typeface="Roboto"/>
                <a:sym typeface="Roboto"/>
              </a:rPr>
              <a:t>Survey</a:t>
            </a:r>
            <a:endParaRPr>
              <a:solidFill>
                <a:srgbClr val="002E63"/>
              </a:solidFill>
            </a:endParaRPr>
          </a:p>
          <a:p>
            <a:pPr marL="0" marR="0" lvl="0" indent="0" algn="ctr" rtl="0">
              <a:lnSpc>
                <a:spcPct val="100000"/>
              </a:lnSpc>
              <a:spcBef>
                <a:spcPts val="0"/>
              </a:spcBef>
              <a:spcAft>
                <a:spcPts val="0"/>
              </a:spcAft>
              <a:buClr>
                <a:srgbClr val="44536A"/>
              </a:buClr>
              <a:buSzPts val="1100"/>
              <a:buFont typeface="Roboto"/>
              <a:buNone/>
            </a:pPr>
            <a:r>
              <a:rPr lang="en-US" sz="1100" b="0" i="0" u="none" strike="noStrike" cap="none">
                <a:solidFill>
                  <a:srgbClr val="002E63"/>
                </a:solidFill>
                <a:latin typeface="Roboto"/>
                <a:ea typeface="Roboto"/>
                <a:cs typeface="Roboto"/>
                <a:sym typeface="Roboto"/>
              </a:rPr>
              <a:t>LIVE</a:t>
            </a:r>
            <a:endParaRPr>
              <a:solidFill>
                <a:srgbClr val="002E63"/>
              </a:solidFill>
            </a:endParaRPr>
          </a:p>
        </p:txBody>
      </p:sp>
      <p:sp>
        <p:nvSpPr>
          <p:cNvPr id="62" name="Google Shape;932;p23">
            <a:extLst>
              <a:ext uri="{FF2B5EF4-FFF2-40B4-BE49-F238E27FC236}">
                <a16:creationId xmlns:a16="http://schemas.microsoft.com/office/drawing/2014/main" id="{F17AA4F7-27D1-903E-44CB-16581BC33360}"/>
              </a:ext>
            </a:extLst>
          </p:cNvPr>
          <p:cNvSpPr txBox="1"/>
          <p:nvPr/>
        </p:nvSpPr>
        <p:spPr>
          <a:xfrm>
            <a:off x="5539985" y="1844695"/>
            <a:ext cx="1360756"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Roboto"/>
              <a:buNone/>
            </a:pPr>
            <a:r>
              <a:rPr lang="en-US" sz="1100" b="0" i="0" u="none" strike="noStrike" cap="none">
                <a:solidFill>
                  <a:srgbClr val="002E63"/>
                </a:solidFill>
                <a:latin typeface="Roboto"/>
                <a:ea typeface="Roboto"/>
                <a:cs typeface="Roboto"/>
                <a:sym typeface="Roboto"/>
              </a:rPr>
              <a:t>Strategic </a:t>
            </a:r>
            <a:endParaRPr>
              <a:solidFill>
                <a:srgbClr val="002E63"/>
              </a:solidFill>
            </a:endParaRPr>
          </a:p>
          <a:p>
            <a:pPr marL="0" marR="0" lvl="0" indent="0" algn="l" rtl="0">
              <a:lnSpc>
                <a:spcPct val="100000"/>
              </a:lnSpc>
              <a:spcBef>
                <a:spcPts val="0"/>
              </a:spcBef>
              <a:spcAft>
                <a:spcPts val="0"/>
              </a:spcAft>
              <a:buClr>
                <a:srgbClr val="FFFFFF"/>
              </a:buClr>
              <a:buSzPts val="1100"/>
              <a:buFont typeface="Roboto"/>
              <a:buNone/>
            </a:pPr>
            <a:r>
              <a:rPr lang="en-US" sz="1100" b="0" i="0" u="none" strike="noStrike" cap="none">
                <a:solidFill>
                  <a:srgbClr val="002E63"/>
                </a:solidFill>
                <a:latin typeface="Roboto"/>
                <a:ea typeface="Roboto"/>
                <a:cs typeface="Roboto"/>
                <a:sym typeface="Roboto"/>
              </a:rPr>
              <a:t>Narrative Building</a:t>
            </a:r>
            <a:endParaRPr>
              <a:solidFill>
                <a:srgbClr val="002E63"/>
              </a:solidFill>
            </a:endParaRPr>
          </a:p>
        </p:txBody>
      </p:sp>
      <p:sp>
        <p:nvSpPr>
          <p:cNvPr id="63" name="Google Shape;933;p23">
            <a:extLst>
              <a:ext uri="{FF2B5EF4-FFF2-40B4-BE49-F238E27FC236}">
                <a16:creationId xmlns:a16="http://schemas.microsoft.com/office/drawing/2014/main" id="{7E1F74E4-2BED-94BC-8C50-232917FED015}"/>
              </a:ext>
            </a:extLst>
          </p:cNvPr>
          <p:cNvSpPr txBox="1"/>
          <p:nvPr/>
        </p:nvSpPr>
        <p:spPr>
          <a:xfrm>
            <a:off x="9137696" y="3698365"/>
            <a:ext cx="1468551"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100"/>
              <a:buFont typeface="Roboto"/>
              <a:buNone/>
            </a:pPr>
            <a:r>
              <a:rPr lang="en-US" sz="1100" b="0" i="0" u="none" strike="noStrike" cap="none">
                <a:solidFill>
                  <a:srgbClr val="002E63"/>
                </a:solidFill>
                <a:latin typeface="Roboto"/>
                <a:ea typeface="Roboto"/>
                <a:cs typeface="Roboto"/>
                <a:sym typeface="Roboto"/>
              </a:rPr>
              <a:t>Story Refinement / Deeper Dives</a:t>
            </a:r>
            <a:endParaRPr>
              <a:solidFill>
                <a:srgbClr val="002E63"/>
              </a:solidFill>
            </a:endParaRPr>
          </a:p>
        </p:txBody>
      </p:sp>
      <p:sp>
        <p:nvSpPr>
          <p:cNvPr id="64" name="Google Shape;934;p23">
            <a:extLst>
              <a:ext uri="{FF2B5EF4-FFF2-40B4-BE49-F238E27FC236}">
                <a16:creationId xmlns:a16="http://schemas.microsoft.com/office/drawing/2014/main" id="{6545E217-D04C-198C-B058-4046C69718E2}"/>
              </a:ext>
            </a:extLst>
          </p:cNvPr>
          <p:cNvSpPr txBox="1"/>
          <p:nvPr/>
        </p:nvSpPr>
        <p:spPr>
          <a:xfrm>
            <a:off x="3145993" y="3263428"/>
            <a:ext cx="1211376" cy="430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100"/>
              <a:buFont typeface="Roboto"/>
              <a:buNone/>
            </a:pPr>
            <a:r>
              <a:rPr lang="en-US" sz="1100" b="0" i="0" u="none" strike="noStrike" cap="none">
                <a:solidFill>
                  <a:srgbClr val="002E63"/>
                </a:solidFill>
                <a:latin typeface="Roboto"/>
                <a:ea typeface="Roboto"/>
                <a:cs typeface="Roboto"/>
                <a:sym typeface="Roboto"/>
              </a:rPr>
              <a:t>Dashboard</a:t>
            </a:r>
            <a:endParaRPr>
              <a:solidFill>
                <a:srgbClr val="002E63"/>
              </a:solidFill>
            </a:endParaRPr>
          </a:p>
          <a:p>
            <a:pPr marL="0" marR="0" lvl="0" indent="0" algn="ctr" rtl="0">
              <a:lnSpc>
                <a:spcPct val="100000"/>
              </a:lnSpc>
              <a:spcBef>
                <a:spcPts val="0"/>
              </a:spcBef>
              <a:spcAft>
                <a:spcPts val="0"/>
              </a:spcAft>
              <a:buClr>
                <a:srgbClr val="44536A"/>
              </a:buClr>
              <a:buSzPts val="1100"/>
              <a:buFont typeface="Roboto"/>
              <a:buNone/>
            </a:pPr>
            <a:r>
              <a:rPr lang="en-US" sz="1100" b="0" i="0" u="none" strike="noStrike" cap="none">
                <a:solidFill>
                  <a:srgbClr val="002E63"/>
                </a:solidFill>
                <a:latin typeface="Roboto"/>
                <a:ea typeface="Roboto"/>
                <a:cs typeface="Roboto"/>
                <a:sym typeface="Roboto"/>
              </a:rPr>
              <a:t>LIVE</a:t>
            </a:r>
            <a:endParaRPr sz="1100" b="0" i="0" u="none" strike="noStrike" cap="none">
              <a:solidFill>
                <a:srgbClr val="002E63"/>
              </a:solidFill>
              <a:latin typeface="Roboto"/>
              <a:ea typeface="Roboto"/>
              <a:cs typeface="Roboto"/>
              <a:sym typeface="Roboto"/>
            </a:endParaRPr>
          </a:p>
        </p:txBody>
      </p:sp>
      <p:sp>
        <p:nvSpPr>
          <p:cNvPr id="65" name="Google Shape;935;p23">
            <a:extLst>
              <a:ext uri="{FF2B5EF4-FFF2-40B4-BE49-F238E27FC236}">
                <a16:creationId xmlns:a16="http://schemas.microsoft.com/office/drawing/2014/main" id="{19C3B26A-57E6-A97E-C533-8A63F5D72D31}"/>
              </a:ext>
            </a:extLst>
          </p:cNvPr>
          <p:cNvSpPr txBox="1"/>
          <p:nvPr/>
        </p:nvSpPr>
        <p:spPr>
          <a:xfrm>
            <a:off x="10177277" y="1813240"/>
            <a:ext cx="1369355" cy="6001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100"/>
              <a:buFont typeface="Roboto"/>
              <a:buNone/>
            </a:pPr>
            <a:r>
              <a:rPr lang="en-US" sz="1100" b="0" i="0" u="none" strike="noStrike" cap="none">
                <a:solidFill>
                  <a:srgbClr val="002E63"/>
                </a:solidFill>
                <a:latin typeface="Roboto"/>
                <a:ea typeface="Roboto"/>
                <a:cs typeface="Roboto"/>
                <a:sym typeface="Roboto"/>
              </a:rPr>
              <a:t>Full PPT / Dashboard Deliverable</a:t>
            </a:r>
            <a:endParaRPr>
              <a:solidFill>
                <a:srgbClr val="002E63"/>
              </a:solidFill>
            </a:endParaRPr>
          </a:p>
        </p:txBody>
      </p:sp>
      <p:sp>
        <p:nvSpPr>
          <p:cNvPr id="66" name="Google Shape;936;p23">
            <a:extLst>
              <a:ext uri="{FF2B5EF4-FFF2-40B4-BE49-F238E27FC236}">
                <a16:creationId xmlns:a16="http://schemas.microsoft.com/office/drawing/2014/main" id="{53011861-EEB5-2C59-7227-8D292A769D2F}"/>
              </a:ext>
            </a:extLst>
          </p:cNvPr>
          <p:cNvSpPr txBox="1"/>
          <p:nvPr/>
        </p:nvSpPr>
        <p:spPr>
          <a:xfrm>
            <a:off x="5625068" y="3263428"/>
            <a:ext cx="1211376" cy="43088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FFFF"/>
              </a:buClr>
              <a:buSzPts val="1100"/>
              <a:buFont typeface="Roboto"/>
              <a:buNone/>
            </a:pPr>
            <a:r>
              <a:rPr lang="en-US" sz="1100" b="0" i="0" u="none" strike="noStrike" cap="none">
                <a:solidFill>
                  <a:srgbClr val="002E63"/>
                </a:solidFill>
                <a:latin typeface="Roboto"/>
                <a:ea typeface="Roboto"/>
                <a:cs typeface="Roboto"/>
                <a:sym typeface="Roboto"/>
              </a:rPr>
              <a:t>First Client Meeting</a:t>
            </a:r>
            <a:endParaRPr>
              <a:solidFill>
                <a:srgbClr val="002E63"/>
              </a:solidFill>
            </a:endParaRPr>
          </a:p>
        </p:txBody>
      </p:sp>
    </p:spTree>
    <p:extLst>
      <p:ext uri="{BB962C8B-B14F-4D97-AF65-F5344CB8AC3E}">
        <p14:creationId xmlns:p14="http://schemas.microsoft.com/office/powerpoint/2010/main" val="136502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par>
                                <p:cTn id="11" presetID="9"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dissolve">
                                      <p:cBhvr>
                                        <p:cTn id="13" dur="500"/>
                                        <p:tgtEl>
                                          <p:spTgt spid="5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par>
                                <p:cTn id="31" presetID="22" presetClass="entr" presetSubtype="4"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par>
                                <p:cTn id="43" presetID="22" presetClass="entr" presetSubtype="4"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wipe(down)">
                                      <p:cBhvr>
                                        <p:cTn id="45" dur="500"/>
                                        <p:tgtEl>
                                          <p:spTgt spid="52"/>
                                        </p:tgtEl>
                                      </p:cBhvr>
                                    </p:animEffect>
                                  </p:childTnLst>
                                </p:cTn>
                              </p:par>
                              <p:par>
                                <p:cTn id="46" presetID="22" presetClass="entr" presetSubtype="4" fill="hold"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ipe(down)">
                                      <p:cBhvr>
                                        <p:cTn id="48" dur="500"/>
                                        <p:tgtEl>
                                          <p:spTgt spid="5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down)">
                                      <p:cBhvr>
                                        <p:cTn id="51" dur="500"/>
                                        <p:tgtEl>
                                          <p:spTgt spid="6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down)">
                                      <p:cBhvr>
                                        <p:cTn id="54" dur="500"/>
                                        <p:tgtEl>
                                          <p:spTgt spid="6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down)">
                                      <p:cBhvr>
                                        <p:cTn id="57" dur="500"/>
                                        <p:tgtEl>
                                          <p:spTgt spid="6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animEffect transition="in" filter="wipe(down)">
                                      <p:cBhvr>
                                        <p:cTn id="60" dur="500"/>
                                        <p:tgtEl>
                                          <p:spTgt spid="6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down)">
                                      <p:cBhvr>
                                        <p:cTn id="63" dur="500"/>
                                        <p:tgtEl>
                                          <p:spTgt spid="6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66"/>
                                        </p:tgtEl>
                                        <p:attrNameLst>
                                          <p:attrName>style.visibility</p:attrName>
                                        </p:attrNameLst>
                                      </p:cBhvr>
                                      <p:to>
                                        <p:strVal val="visible"/>
                                      </p:to>
                                    </p:set>
                                    <p:animEffect transition="in" filter="wipe(down)">
                                      <p:cBhvr>
                                        <p:cTn id="6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1" grpId="0"/>
      <p:bldP spid="62" grpId="0"/>
      <p:bldP spid="63" grpId="0"/>
      <p:bldP spid="64" grpId="0"/>
      <p:bldP spid="65" grpId="0"/>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grpSp>
        <p:nvGrpSpPr>
          <p:cNvPr id="29" name="Group 29"/>
          <p:cNvGrpSpPr>
            <a:grpSpLocks noChangeAspect="1"/>
          </p:cNvGrpSpPr>
          <p:nvPr/>
        </p:nvGrpSpPr>
        <p:grpSpPr>
          <a:xfrm>
            <a:off x="-426745908" y="-425811215"/>
            <a:ext cx="427466929" cy="427466934"/>
            <a:chOff x="-2147483648" y="-2147483648"/>
            <a:chExt cx="2147483647" cy="2147483647"/>
          </a:xfrm>
        </p:grpSpPr>
        <p:sp>
          <p:nvSpPr>
            <p:cNvPr id="30" name="Freeform 30"/>
            <p:cNvSpPr/>
            <p:nvPr/>
          </p:nvSpPr>
          <p:spPr>
            <a:xfrm>
              <a:off x="-2147483648" y="-2147483648"/>
              <a:ext cx="2147483647" cy="2147483647"/>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2823" t="-24906" r="-24141" b="-80284"/>
              </a:stretch>
            </a:blipFill>
          </p:spPr>
          <p:txBody>
            <a:bodyPr/>
            <a:lstStyle/>
            <a:p>
              <a:pPr defTabSz="609630"/>
              <a:endParaRPr lang="en-US" sz="1200">
                <a:solidFill>
                  <a:prstClr val="black"/>
                </a:solidFill>
                <a:latin typeface="Poppins" pitchFamily="2" charset="77"/>
                <a:cs typeface="Poppins" pitchFamily="2" charset="77"/>
              </a:endParaRPr>
            </a:p>
          </p:txBody>
        </p:sp>
      </p:grpSp>
      <p:sp>
        <p:nvSpPr>
          <p:cNvPr id="3" name="Freeform 2">
            <a:extLst>
              <a:ext uri="{FF2B5EF4-FFF2-40B4-BE49-F238E27FC236}">
                <a16:creationId xmlns:a16="http://schemas.microsoft.com/office/drawing/2014/main" id="{79C87E5C-9A9C-3EFA-763F-B660F19D17D9}"/>
              </a:ext>
            </a:extLst>
          </p:cNvPr>
          <p:cNvSpPr/>
          <p:nvPr/>
        </p:nvSpPr>
        <p:spPr>
          <a:xfrm rot="-10800000">
            <a:off x="0" y="-1"/>
            <a:ext cx="12192000" cy="4076241"/>
          </a:xfrm>
          <a:custGeom>
            <a:avLst/>
            <a:gdLst/>
            <a:ahLst/>
            <a:cxnLst/>
            <a:rect l="l" t="t" r="r" b="b"/>
            <a:pathLst>
              <a:path w="18288000" h="6419660">
                <a:moveTo>
                  <a:pt x="0" y="0"/>
                </a:moveTo>
                <a:lnTo>
                  <a:pt x="18288000" y="0"/>
                </a:lnTo>
                <a:lnTo>
                  <a:pt x="18288000" y="6419660"/>
                </a:lnTo>
                <a:lnTo>
                  <a:pt x="0" y="6419660"/>
                </a:lnTo>
                <a:lnTo>
                  <a:pt x="0" y="0"/>
                </a:lnTo>
                <a:close/>
              </a:path>
            </a:pathLst>
          </a:custGeom>
          <a:blipFill>
            <a:blip r:embed="rId3">
              <a:extLst>
                <a:ext uri="{96DAC541-7B7A-43D3-8B79-37D633B846F1}">
                  <asvg:svgBlip xmlns:asvg="http://schemas.microsoft.com/office/drawing/2016/SVG/main" r:embed="rId4"/>
                </a:ext>
              </a:extLst>
            </a:blip>
            <a:stretch>
              <a:fillRect t="-60047"/>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4" name="TextBox 19">
            <a:extLst>
              <a:ext uri="{FF2B5EF4-FFF2-40B4-BE49-F238E27FC236}">
                <a16:creationId xmlns:a16="http://schemas.microsoft.com/office/drawing/2014/main" id="{6DAB6F38-AC7B-ECEC-D800-D849DB40E337}"/>
              </a:ext>
            </a:extLst>
          </p:cNvPr>
          <p:cNvSpPr txBox="1"/>
          <p:nvPr/>
        </p:nvSpPr>
        <p:spPr>
          <a:xfrm>
            <a:off x="880880" y="1201105"/>
            <a:ext cx="10820400" cy="2577629"/>
          </a:xfrm>
          <a:prstGeom prst="rect">
            <a:avLst/>
          </a:prstGeom>
        </p:spPr>
        <p:txBody>
          <a:bodyPr lIns="0" tIns="0" rIns="0" bIns="0" rtlCol="0" anchor="t">
            <a:spAutoFit/>
          </a:bodyPr>
          <a:lstStyle/>
          <a:p>
            <a:pPr algn="ctr" defTabSz="609630">
              <a:lnSpc>
                <a:spcPts val="5200"/>
              </a:lnSpc>
            </a:pPr>
            <a:r>
              <a:rPr lang="en-US" dirty="0">
                <a:solidFill>
                  <a:srgbClr val="FFFFFF"/>
                </a:solidFill>
                <a:latin typeface="Poppins" pitchFamily="2" charset="77"/>
                <a:cs typeface="Poppins" pitchFamily="2" charset="77"/>
              </a:rPr>
              <a:t>An e-commerce website specializing in beauty products wants to enhance its user experience by developing a dynamic, personalized recommendation system. The system should not be static but should instead adapt to the evolving preferences of its users, providing tailored product suggestions based on user behavior and ratings.</a:t>
            </a:r>
          </a:p>
        </p:txBody>
      </p:sp>
      <p:sp>
        <p:nvSpPr>
          <p:cNvPr id="5" name="Rounded Rectangle 4">
            <a:extLst>
              <a:ext uri="{FF2B5EF4-FFF2-40B4-BE49-F238E27FC236}">
                <a16:creationId xmlns:a16="http://schemas.microsoft.com/office/drawing/2014/main" id="{B3B20B8C-341A-FD49-85A0-3EC103A25005}"/>
              </a:ext>
            </a:extLst>
          </p:cNvPr>
          <p:cNvSpPr/>
          <p:nvPr/>
        </p:nvSpPr>
        <p:spPr>
          <a:xfrm>
            <a:off x="4217624" y="318816"/>
            <a:ext cx="3756752" cy="418024"/>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spc="300">
                <a:solidFill>
                  <a:srgbClr val="00336C"/>
                </a:solidFill>
                <a:latin typeface="Poppins" pitchFamily="2" charset="77"/>
                <a:cs typeface="Poppins" pitchFamily="2" charset="77"/>
              </a:rPr>
              <a:t>BUSINESS PROBLEM</a:t>
            </a:r>
          </a:p>
        </p:txBody>
      </p:sp>
      <p:sp>
        <p:nvSpPr>
          <p:cNvPr id="6" name="Rounded Rectangle 5">
            <a:extLst>
              <a:ext uri="{FF2B5EF4-FFF2-40B4-BE49-F238E27FC236}">
                <a16:creationId xmlns:a16="http://schemas.microsoft.com/office/drawing/2014/main" id="{CE055586-460F-D25C-A4CE-21E786EC5EEB}"/>
              </a:ext>
            </a:extLst>
          </p:cNvPr>
          <p:cNvSpPr/>
          <p:nvPr/>
        </p:nvSpPr>
        <p:spPr>
          <a:xfrm>
            <a:off x="4217624" y="3915994"/>
            <a:ext cx="3756752" cy="418024"/>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spc="300">
                <a:solidFill>
                  <a:srgbClr val="00336C"/>
                </a:solidFill>
                <a:latin typeface="Poppins" pitchFamily="2" charset="77"/>
                <a:cs typeface="Poppins" pitchFamily="2" charset="77"/>
              </a:rPr>
              <a:t>GOALS</a:t>
            </a:r>
          </a:p>
        </p:txBody>
      </p:sp>
      <p:cxnSp>
        <p:nvCxnSpPr>
          <p:cNvPr id="7" name="Straight Connector 6">
            <a:extLst>
              <a:ext uri="{FF2B5EF4-FFF2-40B4-BE49-F238E27FC236}">
                <a16:creationId xmlns:a16="http://schemas.microsoft.com/office/drawing/2014/main" id="{982CB2A5-6A4C-2EDA-A150-760F4C46AFEB}"/>
              </a:ext>
            </a:extLst>
          </p:cNvPr>
          <p:cNvCxnSpPr>
            <a:cxnSpLocks/>
          </p:cNvCxnSpPr>
          <p:nvPr/>
        </p:nvCxnSpPr>
        <p:spPr>
          <a:xfrm flipV="1">
            <a:off x="6096000" y="4979193"/>
            <a:ext cx="0" cy="1016366"/>
          </a:xfrm>
          <a:prstGeom prst="line">
            <a:avLst/>
          </a:prstGeom>
          <a:ln w="34925" cap="rnd"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TextBox 5">
            <a:extLst>
              <a:ext uri="{FF2B5EF4-FFF2-40B4-BE49-F238E27FC236}">
                <a16:creationId xmlns:a16="http://schemas.microsoft.com/office/drawing/2014/main" id="{9F544A6C-06C8-ED90-EB5E-CBBD6BD7A50F}"/>
              </a:ext>
            </a:extLst>
          </p:cNvPr>
          <p:cNvSpPr txBox="1"/>
          <p:nvPr/>
        </p:nvSpPr>
        <p:spPr>
          <a:xfrm>
            <a:off x="6291080" y="5016702"/>
            <a:ext cx="5405522" cy="1446550"/>
          </a:xfrm>
          <a:prstGeom prst="rect">
            <a:avLst/>
          </a:prstGeom>
        </p:spPr>
        <p:txBody>
          <a:bodyPr wrap="square" lIns="0" tIns="0" rIns="0" bIns="0" rtlCol="0" anchor="t">
            <a:spAutoFit/>
          </a:bodyPr>
          <a:lstStyle/>
          <a:p>
            <a:pPr algn="ctr" defTabSz="609630">
              <a:lnSpc>
                <a:spcPct val="150000"/>
              </a:lnSpc>
            </a:pPr>
            <a:r>
              <a:rPr lang="en-US" sz="1600" dirty="0">
                <a:solidFill>
                  <a:srgbClr val="2CBBC4"/>
                </a:solidFill>
                <a:latin typeface="Poppins" pitchFamily="2" charset="77"/>
                <a:cs typeface="Poppins" pitchFamily="2" charset="77"/>
              </a:rPr>
              <a:t>Develop a method to identify the top 5 users similar to a given user based on their historical ratings, utilizing a well set recommendation system approach</a:t>
            </a:r>
          </a:p>
        </p:txBody>
      </p:sp>
      <p:sp>
        <p:nvSpPr>
          <p:cNvPr id="10" name="Google Shape;1320;p40">
            <a:extLst>
              <a:ext uri="{FF2B5EF4-FFF2-40B4-BE49-F238E27FC236}">
                <a16:creationId xmlns:a16="http://schemas.microsoft.com/office/drawing/2014/main" id="{FE2E2BBD-901C-4BFB-C9E4-7458960DC1E5}"/>
              </a:ext>
            </a:extLst>
          </p:cNvPr>
          <p:cNvSpPr/>
          <p:nvPr/>
        </p:nvSpPr>
        <p:spPr>
          <a:xfrm>
            <a:off x="202156" y="4887232"/>
            <a:ext cx="5893837" cy="1569620"/>
          </a:xfrm>
          <a:prstGeom prst="rect">
            <a:avLst/>
          </a:prstGeom>
          <a:noFill/>
          <a:ln>
            <a:noFill/>
          </a:ln>
        </p:spPr>
        <p:txBody>
          <a:bodyPr spcFirstLastPara="1" wrap="square" lIns="91425" tIns="45700" rIns="91425" bIns="45700" anchor="t" anchorCtr="0">
            <a:spAutoFit/>
          </a:bodyPr>
          <a:lstStyle/>
          <a:p>
            <a:pPr lvl="0" algn="ctr">
              <a:lnSpc>
                <a:spcPct val="150000"/>
              </a:lnSpc>
              <a:buClr>
                <a:srgbClr val="2CBBC4"/>
              </a:buClr>
              <a:buSzPts val="2800"/>
            </a:pPr>
            <a:r>
              <a:rPr lang="en-US" sz="1600" dirty="0">
                <a:solidFill>
                  <a:srgbClr val="2CBBC4"/>
                </a:solidFill>
                <a:latin typeface="Poppins" pitchFamily="2" charset="77"/>
                <a:ea typeface="Poppins"/>
                <a:cs typeface="Poppins" pitchFamily="2" charset="77"/>
                <a:sym typeface="Poppins"/>
              </a:rPr>
              <a:t>Create a recommendation engine that suggests products which these similar users have rated highly but the target user has not yet rated, ensuring personalized and relevant product recommendations.</a:t>
            </a:r>
            <a:endParaRPr lang="en-US" sz="1600" i="0" u="none" strike="noStrike" cap="none" dirty="0">
              <a:solidFill>
                <a:srgbClr val="2CBBC4"/>
              </a:solidFill>
              <a:latin typeface="Poppins" pitchFamily="2" charset="77"/>
              <a:ea typeface="Poppins"/>
              <a:cs typeface="Poppins" pitchFamily="2" charset="77"/>
              <a:sym typeface="Poppins"/>
            </a:endParaRPr>
          </a:p>
        </p:txBody>
      </p:sp>
      <p:pic>
        <p:nvPicPr>
          <p:cNvPr id="12" name="Picture 11" descr="Logos and Identity Elements | UChicago Creative 2023">
            <a:extLst>
              <a:ext uri="{FF2B5EF4-FFF2-40B4-BE49-F238E27FC236}">
                <a16:creationId xmlns:a16="http://schemas.microsoft.com/office/drawing/2014/main" id="{8BD2D50D-FFF7-F76D-5EDD-A20F41F186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052" y="-34349"/>
            <a:ext cx="12371832" cy="6995160"/>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12" name="TextBox 12"/>
          <p:cNvSpPr txBox="1"/>
          <p:nvPr/>
        </p:nvSpPr>
        <p:spPr>
          <a:xfrm>
            <a:off x="1917638" y="3006096"/>
            <a:ext cx="8356725" cy="845809"/>
          </a:xfrm>
          <a:prstGeom prst="rect">
            <a:avLst/>
          </a:prstGeom>
        </p:spPr>
        <p:txBody>
          <a:bodyPr wrap="square" lIns="0" tIns="0" rIns="0" bIns="0" rtlCol="0" anchor="t">
            <a:spAutoFit/>
          </a:bodyPr>
          <a:lstStyle/>
          <a:p>
            <a:pPr algn="ctr" defTabSz="609630">
              <a:lnSpc>
                <a:spcPts val="6800"/>
              </a:lnSpc>
            </a:pPr>
            <a:r>
              <a:rPr lang="en-US" sz="5666" spc="600">
                <a:solidFill>
                  <a:srgbClr val="FFFFFF">
                    <a:alpha val="59969"/>
                  </a:srgbClr>
                </a:solidFill>
                <a:latin typeface="Telegraf Medium"/>
              </a:rPr>
              <a:t>PROPOSED OFFERINGS</a:t>
            </a:r>
          </a:p>
        </p:txBody>
      </p:sp>
      <p:pic>
        <p:nvPicPr>
          <p:cNvPr id="4" name="Picture 2" descr="ProcDNA - Leaders in Commercial Analytics and Technology">
            <a:extLst>
              <a:ext uri="{FF2B5EF4-FFF2-40B4-BE49-F238E27FC236}">
                <a16:creationId xmlns:a16="http://schemas.microsoft.com/office/drawing/2014/main" id="{C9BF3AB7-2627-0E56-29DB-FD01B5B29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622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5440" y="1270149"/>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Calibri"/>
            </a:endParaRPr>
          </a:p>
        </p:txBody>
      </p:sp>
      <p:sp>
        <p:nvSpPr>
          <p:cNvPr id="11" name="TextBox 11"/>
          <p:cNvSpPr txBox="1"/>
          <p:nvPr/>
        </p:nvSpPr>
        <p:spPr>
          <a:xfrm>
            <a:off x="756577" y="462689"/>
            <a:ext cx="5865469" cy="338554"/>
          </a:xfrm>
          <a:prstGeom prst="rect">
            <a:avLst/>
          </a:prstGeom>
        </p:spPr>
        <p:txBody>
          <a:bodyPr wrap="square" lIns="0" tIns="0" rIns="0" bIns="0" rtlCol="0" anchor="t">
            <a:spAutoFit/>
          </a:bodyPr>
          <a:lstStyle/>
          <a:p>
            <a:pPr defTabSz="609630"/>
            <a:r>
              <a:rPr lang="en-US" sz="2200" spc="300">
                <a:solidFill>
                  <a:srgbClr val="FFFFFF"/>
                </a:solidFill>
                <a:latin typeface="Poppins"/>
                <a:cs typeface="Poppins"/>
              </a:rPr>
              <a:t>Perception Performance Tracking</a:t>
            </a: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457;p47">
            <a:extLst>
              <a:ext uri="{FF2B5EF4-FFF2-40B4-BE49-F238E27FC236}">
                <a16:creationId xmlns:a16="http://schemas.microsoft.com/office/drawing/2014/main" id="{D052C4B0-F14F-F9C0-F1D7-8F8689360C18}"/>
              </a:ext>
            </a:extLst>
          </p:cNvPr>
          <p:cNvSpPr txBox="1"/>
          <p:nvPr/>
        </p:nvSpPr>
        <p:spPr>
          <a:xfrm>
            <a:off x="54237" y="1425271"/>
            <a:ext cx="11914850"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400" i="1" spc="300" err="1">
                <a:solidFill>
                  <a:srgbClr val="002E63"/>
                </a:solidFill>
                <a:latin typeface="Poppins" pitchFamily="2" charset="77"/>
                <a:cs typeface="Poppins" pitchFamily="2" charset="77"/>
              </a:rPr>
              <a:t>ProcDNA</a:t>
            </a:r>
            <a:r>
              <a:rPr lang="en-US" sz="1400" i="1" spc="300">
                <a:solidFill>
                  <a:srgbClr val="002E63"/>
                </a:solidFill>
                <a:latin typeface="Poppins" pitchFamily="2" charset="77"/>
                <a:cs typeface="Poppins" pitchFamily="2" charset="77"/>
              </a:rPr>
              <a:t> could establish launch KPI measurements, measure pre- and post-launch product awareness and perceptions, ongoing tracking of performance on KPIs (ATU, brand equity, promotional effectiveness), capture real-world dialogues between MDs and patients </a:t>
            </a:r>
          </a:p>
        </p:txBody>
      </p:sp>
      <p:pic>
        <p:nvPicPr>
          <p:cNvPr id="6" name="Google Shape;1458;p47">
            <a:extLst>
              <a:ext uri="{FF2B5EF4-FFF2-40B4-BE49-F238E27FC236}">
                <a16:creationId xmlns:a16="http://schemas.microsoft.com/office/drawing/2014/main" id="{5BB878F8-38A2-E1A5-73F5-676B8B33AAEB}"/>
              </a:ext>
            </a:extLst>
          </p:cNvPr>
          <p:cNvPicPr preferRelativeResize="0"/>
          <p:nvPr/>
        </p:nvPicPr>
        <p:blipFill rotWithShape="1">
          <a:blip r:embed="rId6">
            <a:alphaModFix/>
          </a:blip>
          <a:srcRect/>
          <a:stretch/>
        </p:blipFill>
        <p:spPr>
          <a:xfrm>
            <a:off x="4346741" y="2802934"/>
            <a:ext cx="1079500" cy="1155700"/>
          </a:xfrm>
          <a:prstGeom prst="rect">
            <a:avLst/>
          </a:prstGeom>
          <a:noFill/>
          <a:ln>
            <a:noFill/>
          </a:ln>
        </p:spPr>
      </p:pic>
      <p:pic>
        <p:nvPicPr>
          <p:cNvPr id="7" name="Google Shape;1459;p47">
            <a:extLst>
              <a:ext uri="{FF2B5EF4-FFF2-40B4-BE49-F238E27FC236}">
                <a16:creationId xmlns:a16="http://schemas.microsoft.com/office/drawing/2014/main" id="{5CACDB3D-704C-41DF-305C-75E801A98F11}"/>
              </a:ext>
            </a:extLst>
          </p:cNvPr>
          <p:cNvPicPr preferRelativeResize="0"/>
          <p:nvPr/>
        </p:nvPicPr>
        <p:blipFill rotWithShape="1">
          <a:blip r:embed="rId6">
            <a:alphaModFix/>
          </a:blip>
          <a:srcRect/>
          <a:stretch/>
        </p:blipFill>
        <p:spPr>
          <a:xfrm rot="4526187">
            <a:off x="2140397" y="5056296"/>
            <a:ext cx="1079500" cy="1155700"/>
          </a:xfrm>
          <a:prstGeom prst="rect">
            <a:avLst/>
          </a:prstGeom>
          <a:noFill/>
          <a:ln>
            <a:noFill/>
          </a:ln>
        </p:spPr>
      </p:pic>
      <p:pic>
        <p:nvPicPr>
          <p:cNvPr id="8" name="Google Shape;1460;p47">
            <a:extLst>
              <a:ext uri="{FF2B5EF4-FFF2-40B4-BE49-F238E27FC236}">
                <a16:creationId xmlns:a16="http://schemas.microsoft.com/office/drawing/2014/main" id="{820C38F1-CA62-9F2D-D49D-7EDE8D9FE7C7}"/>
              </a:ext>
            </a:extLst>
          </p:cNvPr>
          <p:cNvPicPr preferRelativeResize="0"/>
          <p:nvPr/>
        </p:nvPicPr>
        <p:blipFill rotWithShape="1">
          <a:blip r:embed="rId6">
            <a:alphaModFix/>
          </a:blip>
          <a:srcRect/>
          <a:stretch/>
        </p:blipFill>
        <p:spPr>
          <a:xfrm rot="-5694475">
            <a:off x="5801471" y="5109893"/>
            <a:ext cx="1079500" cy="1155700"/>
          </a:xfrm>
          <a:prstGeom prst="rect">
            <a:avLst/>
          </a:prstGeom>
          <a:noFill/>
          <a:ln>
            <a:noFill/>
          </a:ln>
        </p:spPr>
      </p:pic>
      <p:pic>
        <p:nvPicPr>
          <p:cNvPr id="9" name="Google Shape;1461;p47">
            <a:extLst>
              <a:ext uri="{FF2B5EF4-FFF2-40B4-BE49-F238E27FC236}">
                <a16:creationId xmlns:a16="http://schemas.microsoft.com/office/drawing/2014/main" id="{B5491206-78DB-50B0-9AA5-DBCF1B094E7B}"/>
              </a:ext>
            </a:extLst>
          </p:cNvPr>
          <p:cNvPicPr preferRelativeResize="0"/>
          <p:nvPr/>
        </p:nvPicPr>
        <p:blipFill rotWithShape="1">
          <a:blip r:embed="rId6">
            <a:alphaModFix/>
          </a:blip>
          <a:srcRect/>
          <a:stretch/>
        </p:blipFill>
        <p:spPr>
          <a:xfrm rot="4500000">
            <a:off x="8014237" y="2830644"/>
            <a:ext cx="1079500" cy="1155700"/>
          </a:xfrm>
          <a:prstGeom prst="rect">
            <a:avLst/>
          </a:prstGeom>
          <a:noFill/>
          <a:ln>
            <a:noFill/>
          </a:ln>
        </p:spPr>
      </p:pic>
      <p:pic>
        <p:nvPicPr>
          <p:cNvPr id="10" name="Google Shape;1462;p47">
            <a:extLst>
              <a:ext uri="{FF2B5EF4-FFF2-40B4-BE49-F238E27FC236}">
                <a16:creationId xmlns:a16="http://schemas.microsoft.com/office/drawing/2014/main" id="{CC095701-E94F-6E69-A49B-6D65D4F44633}"/>
              </a:ext>
            </a:extLst>
          </p:cNvPr>
          <p:cNvPicPr preferRelativeResize="0"/>
          <p:nvPr/>
        </p:nvPicPr>
        <p:blipFill rotWithShape="1">
          <a:blip r:embed="rId7">
            <a:alphaModFix/>
          </a:blip>
          <a:srcRect/>
          <a:stretch/>
        </p:blipFill>
        <p:spPr>
          <a:xfrm rot="6854238">
            <a:off x="9515309" y="5053509"/>
            <a:ext cx="1155700" cy="1143000"/>
          </a:xfrm>
          <a:prstGeom prst="rect">
            <a:avLst/>
          </a:prstGeom>
          <a:noFill/>
          <a:ln>
            <a:noFill/>
          </a:ln>
        </p:spPr>
      </p:pic>
      <p:pic>
        <p:nvPicPr>
          <p:cNvPr id="12" name="Google Shape;1463;p47">
            <a:extLst>
              <a:ext uri="{FF2B5EF4-FFF2-40B4-BE49-F238E27FC236}">
                <a16:creationId xmlns:a16="http://schemas.microsoft.com/office/drawing/2014/main" id="{6579C8F4-4EE6-98DE-460D-D9BB71E20288}"/>
              </a:ext>
            </a:extLst>
          </p:cNvPr>
          <p:cNvPicPr preferRelativeResize="0"/>
          <p:nvPr/>
        </p:nvPicPr>
        <p:blipFill rotWithShape="1">
          <a:blip r:embed="rId8">
            <a:alphaModFix/>
          </a:blip>
          <a:srcRect/>
          <a:stretch/>
        </p:blipFill>
        <p:spPr>
          <a:xfrm>
            <a:off x="447058" y="2856044"/>
            <a:ext cx="1143000" cy="1130300"/>
          </a:xfrm>
          <a:prstGeom prst="rect">
            <a:avLst/>
          </a:prstGeom>
          <a:noFill/>
          <a:ln>
            <a:noFill/>
          </a:ln>
        </p:spPr>
      </p:pic>
      <p:sp>
        <p:nvSpPr>
          <p:cNvPr id="13" name="Google Shape;1464;p47">
            <a:extLst>
              <a:ext uri="{FF2B5EF4-FFF2-40B4-BE49-F238E27FC236}">
                <a16:creationId xmlns:a16="http://schemas.microsoft.com/office/drawing/2014/main" id="{9912084B-A596-39A4-C5D9-3E1062D9A9D0}"/>
              </a:ext>
            </a:extLst>
          </p:cNvPr>
          <p:cNvSpPr/>
          <p:nvPr/>
        </p:nvSpPr>
        <p:spPr>
          <a:xfrm>
            <a:off x="1902002" y="2545831"/>
            <a:ext cx="7488869" cy="4059382"/>
          </a:xfrm>
          <a:prstGeom prst="rect">
            <a:avLst/>
          </a:prstGeom>
          <a:noFill/>
          <a:ln w="25400" cap="rnd" cmpd="sng">
            <a:solidFill>
              <a:srgbClr val="FAF9F9"/>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Arial"/>
              <a:ea typeface="Arial"/>
              <a:cs typeface="Arial"/>
              <a:sym typeface="Arial"/>
            </a:endParaRPr>
          </a:p>
        </p:txBody>
      </p:sp>
      <p:sp>
        <p:nvSpPr>
          <p:cNvPr id="14" name="Google Shape;1465;p47">
            <a:extLst>
              <a:ext uri="{FF2B5EF4-FFF2-40B4-BE49-F238E27FC236}">
                <a16:creationId xmlns:a16="http://schemas.microsoft.com/office/drawing/2014/main" id="{29335FD1-54BC-CF0F-53E7-8BE14E3D3B8C}"/>
              </a:ext>
            </a:extLst>
          </p:cNvPr>
          <p:cNvSpPr txBox="1"/>
          <p:nvPr/>
        </p:nvSpPr>
        <p:spPr>
          <a:xfrm>
            <a:off x="9204301" y="3039161"/>
            <a:ext cx="1830185"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3657"/>
              </a:buClr>
              <a:buSzPts val="1200"/>
              <a:buFont typeface="Poppins"/>
              <a:buNone/>
            </a:pPr>
            <a:r>
              <a:rPr lang="en-US" sz="1200" b="0" i="0" u="none" strike="noStrike" cap="none">
                <a:solidFill>
                  <a:srgbClr val="193657"/>
                </a:solidFill>
                <a:latin typeface="Poppins"/>
                <a:ea typeface="Poppins"/>
                <a:cs typeface="Poppins"/>
                <a:sym typeface="Poppins"/>
              </a:rPr>
              <a:t>Understand detailed view of </a:t>
            </a:r>
            <a:r>
              <a:rPr lang="en-US" sz="1200" b="1" i="0" u="none" strike="noStrike" cap="none">
                <a:solidFill>
                  <a:srgbClr val="193657"/>
                </a:solidFill>
                <a:latin typeface="Poppins"/>
                <a:ea typeface="Poppins"/>
                <a:cs typeface="Poppins"/>
                <a:sym typeface="Poppins"/>
              </a:rPr>
              <a:t>current and future usage behavior</a:t>
            </a:r>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193657"/>
              </a:solidFill>
              <a:latin typeface="Poppins"/>
              <a:ea typeface="Poppins"/>
              <a:cs typeface="Poppins"/>
              <a:sym typeface="Poppins"/>
            </a:endParaRPr>
          </a:p>
        </p:txBody>
      </p:sp>
      <p:sp>
        <p:nvSpPr>
          <p:cNvPr id="15" name="Google Shape;1466;p47">
            <a:extLst>
              <a:ext uri="{FF2B5EF4-FFF2-40B4-BE49-F238E27FC236}">
                <a16:creationId xmlns:a16="http://schemas.microsoft.com/office/drawing/2014/main" id="{84DA04A7-2F94-9D6D-56D6-5D16DA090BC7}"/>
              </a:ext>
            </a:extLst>
          </p:cNvPr>
          <p:cNvSpPr txBox="1"/>
          <p:nvPr/>
        </p:nvSpPr>
        <p:spPr>
          <a:xfrm>
            <a:off x="7004169" y="5412497"/>
            <a:ext cx="2330647"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3657"/>
              </a:buClr>
              <a:buSzPts val="1200"/>
              <a:buFont typeface="Poppins"/>
              <a:buNone/>
            </a:pPr>
            <a:r>
              <a:rPr lang="en-US" sz="1200" b="1" i="0" u="none" strike="noStrike" cap="none">
                <a:solidFill>
                  <a:srgbClr val="193657"/>
                </a:solidFill>
                <a:latin typeface="Poppins"/>
                <a:ea typeface="Poppins"/>
                <a:cs typeface="Poppins"/>
                <a:sym typeface="Poppins"/>
              </a:rPr>
              <a:t>Product Beliefs </a:t>
            </a:r>
            <a:r>
              <a:rPr lang="en-US" sz="1200" b="0" i="0" u="none" strike="noStrike" cap="none">
                <a:solidFill>
                  <a:srgbClr val="193657"/>
                </a:solidFill>
                <a:latin typeface="Poppins"/>
                <a:ea typeface="Poppins"/>
                <a:cs typeface="Poppins"/>
                <a:sym typeface="Poppins"/>
              </a:rPr>
              <a:t>to understand performance of products along the key attributes</a:t>
            </a:r>
            <a:endParaRPr/>
          </a:p>
        </p:txBody>
      </p:sp>
      <p:sp>
        <p:nvSpPr>
          <p:cNvPr id="16" name="Google Shape;1467;p47">
            <a:extLst>
              <a:ext uri="{FF2B5EF4-FFF2-40B4-BE49-F238E27FC236}">
                <a16:creationId xmlns:a16="http://schemas.microsoft.com/office/drawing/2014/main" id="{AEC72805-3EF8-C543-EBE1-DA195DCDAD36}"/>
              </a:ext>
            </a:extLst>
          </p:cNvPr>
          <p:cNvSpPr txBox="1"/>
          <p:nvPr/>
        </p:nvSpPr>
        <p:spPr>
          <a:xfrm>
            <a:off x="5489540" y="3039162"/>
            <a:ext cx="1871111"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3657"/>
              </a:buClr>
              <a:buSzPts val="1200"/>
              <a:buFont typeface="Poppins"/>
              <a:buNone/>
            </a:pPr>
            <a:r>
              <a:rPr lang="en-US" sz="1200" b="1" i="0" u="none" strike="noStrike" cap="none">
                <a:solidFill>
                  <a:srgbClr val="193657"/>
                </a:solidFill>
                <a:latin typeface="Poppins"/>
                <a:ea typeface="Poppins"/>
                <a:cs typeface="Poppins"/>
                <a:sym typeface="Poppins"/>
              </a:rPr>
              <a:t>Disease Beliefs</a:t>
            </a:r>
            <a:r>
              <a:rPr lang="en-US" sz="1200" b="0" i="0" u="none" strike="noStrike" cap="none">
                <a:solidFill>
                  <a:srgbClr val="193657"/>
                </a:solidFill>
                <a:latin typeface="Poppins"/>
                <a:ea typeface="Poppins"/>
                <a:cs typeface="Poppins"/>
                <a:sym typeface="Poppins"/>
              </a:rPr>
              <a:t> to understand the broad unmet needs and</a:t>
            </a:r>
            <a:r>
              <a:rPr lang="en-US" sz="1200" b="1" i="0" u="none" strike="noStrike" cap="none">
                <a:solidFill>
                  <a:srgbClr val="193657"/>
                </a:solidFill>
                <a:latin typeface="Poppins"/>
                <a:ea typeface="Poppins"/>
                <a:cs typeface="Poppins"/>
                <a:sym typeface="Poppins"/>
              </a:rPr>
              <a:t> decision drivers in the AD market</a:t>
            </a:r>
            <a:endParaRPr/>
          </a:p>
        </p:txBody>
      </p:sp>
      <p:sp>
        <p:nvSpPr>
          <p:cNvPr id="17" name="Google Shape;1468;p47">
            <a:extLst>
              <a:ext uri="{FF2B5EF4-FFF2-40B4-BE49-F238E27FC236}">
                <a16:creationId xmlns:a16="http://schemas.microsoft.com/office/drawing/2014/main" id="{C256448D-7DF7-2004-3D18-8719749A95B5}"/>
              </a:ext>
            </a:extLst>
          </p:cNvPr>
          <p:cNvSpPr txBox="1"/>
          <p:nvPr/>
        </p:nvSpPr>
        <p:spPr>
          <a:xfrm>
            <a:off x="3303883" y="5456912"/>
            <a:ext cx="2101047" cy="101566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93657"/>
              </a:buClr>
              <a:buSzPts val="1200"/>
              <a:buFont typeface="Poppins"/>
              <a:buNone/>
            </a:pPr>
            <a:r>
              <a:rPr lang="en-US" sz="1200" b="1" i="0" u="none" strike="noStrike" cap="none">
                <a:solidFill>
                  <a:srgbClr val="193657"/>
                </a:solidFill>
                <a:latin typeface="Poppins"/>
                <a:ea typeface="Poppins"/>
                <a:cs typeface="Poppins"/>
                <a:sym typeface="Poppins"/>
              </a:rPr>
              <a:t>Awareness </a:t>
            </a:r>
            <a:r>
              <a:rPr lang="en-US" sz="1200" b="0" i="0" u="none" strike="noStrike" cap="none">
                <a:solidFill>
                  <a:srgbClr val="193657"/>
                </a:solidFill>
                <a:latin typeface="Poppins"/>
                <a:ea typeface="Poppins"/>
                <a:cs typeface="Poppins"/>
                <a:sym typeface="Poppins"/>
              </a:rPr>
              <a:t>of both approved and in development treatment options, as well as </a:t>
            </a:r>
            <a:r>
              <a:rPr lang="en-US" sz="1200" b="1" i="0" u="none" strike="noStrike" cap="none">
                <a:solidFill>
                  <a:srgbClr val="193657"/>
                </a:solidFill>
                <a:latin typeface="Poppins"/>
                <a:ea typeface="Poppins"/>
                <a:cs typeface="Poppins"/>
                <a:sym typeface="Poppins"/>
              </a:rPr>
              <a:t>engagement </a:t>
            </a:r>
            <a:r>
              <a:rPr lang="en-US" sz="1200" b="0" i="0" u="none" strike="noStrike" cap="none">
                <a:solidFill>
                  <a:srgbClr val="193657"/>
                </a:solidFill>
                <a:latin typeface="Poppins"/>
                <a:ea typeface="Poppins"/>
                <a:cs typeface="Poppins"/>
                <a:sym typeface="Poppins"/>
              </a:rPr>
              <a:t>in disease management</a:t>
            </a:r>
            <a:endParaRPr/>
          </a:p>
        </p:txBody>
      </p:sp>
      <p:cxnSp>
        <p:nvCxnSpPr>
          <p:cNvPr id="18" name="Google Shape;1469;p47">
            <a:extLst>
              <a:ext uri="{FF2B5EF4-FFF2-40B4-BE49-F238E27FC236}">
                <a16:creationId xmlns:a16="http://schemas.microsoft.com/office/drawing/2014/main" id="{EDA51D91-E075-F2DD-7876-BF59082B3D75}"/>
              </a:ext>
            </a:extLst>
          </p:cNvPr>
          <p:cNvCxnSpPr/>
          <p:nvPr/>
        </p:nvCxnSpPr>
        <p:spPr>
          <a:xfrm>
            <a:off x="1274975" y="3924952"/>
            <a:ext cx="997528" cy="1310433"/>
          </a:xfrm>
          <a:prstGeom prst="straightConnector1">
            <a:avLst/>
          </a:prstGeom>
          <a:noFill/>
          <a:ln w="19050" cap="rnd" cmpd="sng">
            <a:solidFill>
              <a:srgbClr val="193657"/>
            </a:solidFill>
            <a:prstDash val="solid"/>
            <a:miter lim="800000"/>
            <a:headEnd type="none" w="sm" len="sm"/>
            <a:tailEnd type="none" w="sm" len="sm"/>
          </a:ln>
        </p:spPr>
      </p:cxnSp>
      <p:cxnSp>
        <p:nvCxnSpPr>
          <p:cNvPr id="19" name="Google Shape;1470;p47">
            <a:extLst>
              <a:ext uri="{FF2B5EF4-FFF2-40B4-BE49-F238E27FC236}">
                <a16:creationId xmlns:a16="http://schemas.microsoft.com/office/drawing/2014/main" id="{6035B760-7D26-7774-49FA-78DDE06D8716}"/>
              </a:ext>
            </a:extLst>
          </p:cNvPr>
          <p:cNvCxnSpPr/>
          <p:nvPr/>
        </p:nvCxnSpPr>
        <p:spPr>
          <a:xfrm>
            <a:off x="5100153" y="3930956"/>
            <a:ext cx="997528" cy="1310433"/>
          </a:xfrm>
          <a:prstGeom prst="straightConnector1">
            <a:avLst/>
          </a:prstGeom>
          <a:noFill/>
          <a:ln w="19050" cap="rnd" cmpd="sng">
            <a:solidFill>
              <a:srgbClr val="193657"/>
            </a:solidFill>
            <a:prstDash val="solid"/>
            <a:miter lim="800000"/>
            <a:headEnd type="none" w="sm" len="sm"/>
            <a:tailEnd type="none" w="sm" len="sm"/>
          </a:ln>
        </p:spPr>
      </p:cxnSp>
      <p:cxnSp>
        <p:nvCxnSpPr>
          <p:cNvPr id="20" name="Google Shape;1471;p47">
            <a:extLst>
              <a:ext uri="{FF2B5EF4-FFF2-40B4-BE49-F238E27FC236}">
                <a16:creationId xmlns:a16="http://schemas.microsoft.com/office/drawing/2014/main" id="{FFF2840E-A700-38D8-27E0-AF7E58FF11BB}"/>
              </a:ext>
            </a:extLst>
          </p:cNvPr>
          <p:cNvCxnSpPr/>
          <p:nvPr/>
        </p:nvCxnSpPr>
        <p:spPr>
          <a:xfrm>
            <a:off x="8707724" y="3899732"/>
            <a:ext cx="997528" cy="1310433"/>
          </a:xfrm>
          <a:prstGeom prst="straightConnector1">
            <a:avLst/>
          </a:prstGeom>
          <a:noFill/>
          <a:ln w="19050" cap="rnd" cmpd="sng">
            <a:solidFill>
              <a:srgbClr val="193657"/>
            </a:solidFill>
            <a:prstDash val="solid"/>
            <a:miter lim="800000"/>
            <a:headEnd type="none" w="sm" len="sm"/>
            <a:tailEnd type="none" w="sm" len="sm"/>
          </a:ln>
        </p:spPr>
      </p:cxnSp>
      <p:cxnSp>
        <p:nvCxnSpPr>
          <p:cNvPr id="21" name="Google Shape;1472;p47">
            <a:extLst>
              <a:ext uri="{FF2B5EF4-FFF2-40B4-BE49-F238E27FC236}">
                <a16:creationId xmlns:a16="http://schemas.microsoft.com/office/drawing/2014/main" id="{ABBCCE9F-BB26-7200-2E98-9D93CEBCB9E7}"/>
              </a:ext>
            </a:extLst>
          </p:cNvPr>
          <p:cNvCxnSpPr/>
          <p:nvPr/>
        </p:nvCxnSpPr>
        <p:spPr>
          <a:xfrm flipH="1">
            <a:off x="3091753" y="3591393"/>
            <a:ext cx="1282994" cy="1685444"/>
          </a:xfrm>
          <a:prstGeom prst="straightConnector1">
            <a:avLst/>
          </a:prstGeom>
          <a:noFill/>
          <a:ln w="19050" cap="rnd" cmpd="sng">
            <a:solidFill>
              <a:srgbClr val="193657"/>
            </a:solidFill>
            <a:prstDash val="solid"/>
            <a:miter lim="800000"/>
            <a:headEnd type="none" w="sm" len="sm"/>
            <a:tailEnd type="none" w="sm" len="sm"/>
          </a:ln>
        </p:spPr>
      </p:cxnSp>
      <p:cxnSp>
        <p:nvCxnSpPr>
          <p:cNvPr id="22" name="Google Shape;1473;p47">
            <a:extLst>
              <a:ext uri="{FF2B5EF4-FFF2-40B4-BE49-F238E27FC236}">
                <a16:creationId xmlns:a16="http://schemas.microsoft.com/office/drawing/2014/main" id="{ABDC2366-9B94-E273-6D7D-C18A98281DDF}"/>
              </a:ext>
            </a:extLst>
          </p:cNvPr>
          <p:cNvCxnSpPr/>
          <p:nvPr/>
        </p:nvCxnSpPr>
        <p:spPr>
          <a:xfrm flipH="1">
            <a:off x="6770805" y="3620624"/>
            <a:ext cx="1248347" cy="1639929"/>
          </a:xfrm>
          <a:prstGeom prst="straightConnector1">
            <a:avLst/>
          </a:prstGeom>
          <a:noFill/>
          <a:ln w="19050" cap="rnd" cmpd="sng">
            <a:solidFill>
              <a:srgbClr val="193657"/>
            </a:solidFill>
            <a:prstDash val="solid"/>
            <a:miter lim="800000"/>
            <a:headEnd type="none" w="sm" len="sm"/>
            <a:tailEnd type="none" w="sm" len="sm"/>
          </a:ln>
        </p:spPr>
      </p:cxnSp>
      <p:pic>
        <p:nvPicPr>
          <p:cNvPr id="23" name="Google Shape;1474;p47">
            <a:extLst>
              <a:ext uri="{FF2B5EF4-FFF2-40B4-BE49-F238E27FC236}">
                <a16:creationId xmlns:a16="http://schemas.microsoft.com/office/drawing/2014/main" id="{03A76930-B4F2-00FE-A0F0-94E9823330C4}"/>
              </a:ext>
            </a:extLst>
          </p:cNvPr>
          <p:cNvPicPr preferRelativeResize="0"/>
          <p:nvPr/>
        </p:nvPicPr>
        <p:blipFill rotWithShape="1">
          <a:blip r:embed="rId9">
            <a:alphaModFix/>
          </a:blip>
          <a:srcRect/>
          <a:stretch/>
        </p:blipFill>
        <p:spPr>
          <a:xfrm>
            <a:off x="824225" y="3197494"/>
            <a:ext cx="558800" cy="482600"/>
          </a:xfrm>
          <a:prstGeom prst="rect">
            <a:avLst/>
          </a:prstGeom>
          <a:noFill/>
          <a:ln>
            <a:noFill/>
          </a:ln>
        </p:spPr>
      </p:pic>
      <p:pic>
        <p:nvPicPr>
          <p:cNvPr id="24" name="Google Shape;1475;p47">
            <a:extLst>
              <a:ext uri="{FF2B5EF4-FFF2-40B4-BE49-F238E27FC236}">
                <a16:creationId xmlns:a16="http://schemas.microsoft.com/office/drawing/2014/main" id="{027402C2-9EF6-A968-42DF-A3CD6004D006}"/>
              </a:ext>
            </a:extLst>
          </p:cNvPr>
          <p:cNvPicPr preferRelativeResize="0"/>
          <p:nvPr/>
        </p:nvPicPr>
        <p:blipFill rotWithShape="1">
          <a:blip r:embed="rId10">
            <a:alphaModFix/>
          </a:blip>
          <a:srcRect/>
          <a:stretch/>
        </p:blipFill>
        <p:spPr>
          <a:xfrm>
            <a:off x="9886349" y="5386445"/>
            <a:ext cx="457200" cy="444500"/>
          </a:xfrm>
          <a:prstGeom prst="rect">
            <a:avLst/>
          </a:prstGeom>
          <a:noFill/>
          <a:ln>
            <a:noFill/>
          </a:ln>
        </p:spPr>
      </p:pic>
      <p:pic>
        <p:nvPicPr>
          <p:cNvPr id="25" name="Google Shape;1476;p47">
            <a:extLst>
              <a:ext uri="{FF2B5EF4-FFF2-40B4-BE49-F238E27FC236}">
                <a16:creationId xmlns:a16="http://schemas.microsoft.com/office/drawing/2014/main" id="{D9F24003-021E-E04E-3380-0D5CDD66C3C1}"/>
              </a:ext>
            </a:extLst>
          </p:cNvPr>
          <p:cNvPicPr preferRelativeResize="0"/>
          <p:nvPr/>
        </p:nvPicPr>
        <p:blipFill rotWithShape="1">
          <a:blip r:embed="rId11">
            <a:alphaModFix/>
          </a:blip>
          <a:srcRect/>
          <a:stretch/>
        </p:blipFill>
        <p:spPr>
          <a:xfrm>
            <a:off x="8256913" y="3135444"/>
            <a:ext cx="558800" cy="571500"/>
          </a:xfrm>
          <a:prstGeom prst="rect">
            <a:avLst/>
          </a:prstGeom>
          <a:noFill/>
          <a:ln>
            <a:noFill/>
          </a:ln>
        </p:spPr>
      </p:pic>
      <p:pic>
        <p:nvPicPr>
          <p:cNvPr id="26" name="Google Shape;1477;p47">
            <a:extLst>
              <a:ext uri="{FF2B5EF4-FFF2-40B4-BE49-F238E27FC236}">
                <a16:creationId xmlns:a16="http://schemas.microsoft.com/office/drawing/2014/main" id="{B306402B-1C97-2DC9-1A02-7423444362F2}"/>
              </a:ext>
            </a:extLst>
          </p:cNvPr>
          <p:cNvPicPr preferRelativeResize="0"/>
          <p:nvPr/>
        </p:nvPicPr>
        <p:blipFill rotWithShape="1">
          <a:blip r:embed="rId12">
            <a:alphaModFix/>
          </a:blip>
          <a:srcRect/>
          <a:stretch/>
        </p:blipFill>
        <p:spPr>
          <a:xfrm>
            <a:off x="4673558" y="3070227"/>
            <a:ext cx="508000" cy="584200"/>
          </a:xfrm>
          <a:prstGeom prst="rect">
            <a:avLst/>
          </a:prstGeom>
          <a:noFill/>
          <a:ln>
            <a:noFill/>
          </a:ln>
        </p:spPr>
      </p:pic>
      <p:pic>
        <p:nvPicPr>
          <p:cNvPr id="27" name="Google Shape;1478;p47">
            <a:extLst>
              <a:ext uri="{FF2B5EF4-FFF2-40B4-BE49-F238E27FC236}">
                <a16:creationId xmlns:a16="http://schemas.microsoft.com/office/drawing/2014/main" id="{ADF012C9-2FC5-36FF-BE70-0F70BDD6C096}"/>
              </a:ext>
            </a:extLst>
          </p:cNvPr>
          <p:cNvPicPr preferRelativeResize="0"/>
          <p:nvPr/>
        </p:nvPicPr>
        <p:blipFill rotWithShape="1">
          <a:blip r:embed="rId13">
            <a:alphaModFix/>
          </a:blip>
          <a:srcRect/>
          <a:stretch/>
        </p:blipFill>
        <p:spPr>
          <a:xfrm>
            <a:off x="2428128" y="5351227"/>
            <a:ext cx="457200" cy="596900"/>
          </a:xfrm>
          <a:prstGeom prst="rect">
            <a:avLst/>
          </a:prstGeom>
          <a:noFill/>
          <a:ln>
            <a:noFill/>
          </a:ln>
        </p:spPr>
      </p:pic>
      <p:pic>
        <p:nvPicPr>
          <p:cNvPr id="28" name="Google Shape;1479;p47">
            <a:extLst>
              <a:ext uri="{FF2B5EF4-FFF2-40B4-BE49-F238E27FC236}">
                <a16:creationId xmlns:a16="http://schemas.microsoft.com/office/drawing/2014/main" id="{45D3650E-9DCD-A797-A142-AC035AA2188C}"/>
              </a:ext>
            </a:extLst>
          </p:cNvPr>
          <p:cNvPicPr preferRelativeResize="0"/>
          <p:nvPr/>
        </p:nvPicPr>
        <p:blipFill rotWithShape="1">
          <a:blip r:embed="rId14">
            <a:alphaModFix/>
          </a:blip>
          <a:srcRect/>
          <a:stretch/>
        </p:blipFill>
        <p:spPr>
          <a:xfrm>
            <a:off x="6013555" y="5387227"/>
            <a:ext cx="609600" cy="609600"/>
          </a:xfrm>
          <a:prstGeom prst="rect">
            <a:avLst/>
          </a:prstGeom>
          <a:noFill/>
          <a:ln>
            <a:noFill/>
          </a:ln>
        </p:spPr>
      </p:pic>
      <p:sp>
        <p:nvSpPr>
          <p:cNvPr id="29" name="Google Shape;1483;p47">
            <a:extLst>
              <a:ext uri="{FF2B5EF4-FFF2-40B4-BE49-F238E27FC236}">
                <a16:creationId xmlns:a16="http://schemas.microsoft.com/office/drawing/2014/main" id="{1006E402-31A2-BEA2-4405-7EDA754F202F}"/>
              </a:ext>
            </a:extLst>
          </p:cNvPr>
          <p:cNvSpPr txBox="1"/>
          <p:nvPr/>
        </p:nvSpPr>
        <p:spPr>
          <a:xfrm>
            <a:off x="511437" y="2318961"/>
            <a:ext cx="1123604"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93657"/>
              </a:buClr>
              <a:buSzPts val="1200"/>
              <a:buFont typeface="Poppins"/>
              <a:buNone/>
            </a:pPr>
            <a:r>
              <a:rPr lang="en-US" sz="1200" b="1" i="0" u="none" strike="noStrike" cap="none">
                <a:solidFill>
                  <a:srgbClr val="193657"/>
                </a:solidFill>
                <a:latin typeface="Poppins"/>
                <a:ea typeface="Poppins"/>
                <a:cs typeface="Poppins"/>
                <a:sym typeface="Poppins"/>
              </a:rPr>
              <a:t>[PRODUCT] Non-User</a:t>
            </a:r>
            <a:endParaRPr sz="1200" b="0" i="0" u="none" strike="noStrike" cap="none">
              <a:solidFill>
                <a:srgbClr val="193657"/>
              </a:solidFill>
              <a:latin typeface="Poppins"/>
              <a:ea typeface="Poppins"/>
              <a:cs typeface="Poppins"/>
              <a:sym typeface="Poppins"/>
            </a:endParaRPr>
          </a:p>
        </p:txBody>
      </p:sp>
      <p:sp>
        <p:nvSpPr>
          <p:cNvPr id="30" name="Google Shape;1484;p47">
            <a:extLst>
              <a:ext uri="{FF2B5EF4-FFF2-40B4-BE49-F238E27FC236}">
                <a16:creationId xmlns:a16="http://schemas.microsoft.com/office/drawing/2014/main" id="{DD82214E-1425-0671-6760-5334ABDB5009}"/>
              </a:ext>
            </a:extLst>
          </p:cNvPr>
          <p:cNvSpPr txBox="1"/>
          <p:nvPr/>
        </p:nvSpPr>
        <p:spPr>
          <a:xfrm>
            <a:off x="9553147" y="6274952"/>
            <a:ext cx="1123604"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93657"/>
              </a:buClr>
              <a:buSzPts val="1200"/>
              <a:buFont typeface="Poppins"/>
              <a:buNone/>
            </a:pPr>
            <a:r>
              <a:rPr lang="en-US" sz="1200" b="1" i="0" u="none" strike="noStrike" cap="none">
                <a:solidFill>
                  <a:srgbClr val="193657"/>
                </a:solidFill>
                <a:latin typeface="Poppins"/>
                <a:ea typeface="Poppins"/>
                <a:cs typeface="Poppins"/>
                <a:sym typeface="Poppins"/>
              </a:rPr>
              <a:t>[PRODUCT] User</a:t>
            </a:r>
            <a:endParaRPr sz="1200" b="0" i="0" u="none" strike="noStrike" cap="none">
              <a:solidFill>
                <a:srgbClr val="193657"/>
              </a:solidFill>
              <a:latin typeface="Poppins"/>
              <a:ea typeface="Poppins"/>
              <a:cs typeface="Poppins"/>
              <a:sym typeface="Poppins"/>
            </a:endParaRPr>
          </a:p>
        </p:txBody>
      </p:sp>
      <p:sp>
        <p:nvSpPr>
          <p:cNvPr id="31" name="Oval 30">
            <a:extLst>
              <a:ext uri="{FF2B5EF4-FFF2-40B4-BE49-F238E27FC236}">
                <a16:creationId xmlns:a16="http://schemas.microsoft.com/office/drawing/2014/main" id="{9DCA157B-B02A-3669-04D8-2F6E3C18BA88}"/>
              </a:ext>
            </a:extLst>
          </p:cNvPr>
          <p:cNvSpPr/>
          <p:nvPr/>
        </p:nvSpPr>
        <p:spPr>
          <a:xfrm>
            <a:off x="216237" y="403366"/>
            <a:ext cx="457200" cy="457200"/>
          </a:xfrm>
          <a:prstGeom prst="ellipse">
            <a:avLst/>
          </a:prstGeom>
          <a:solidFill>
            <a:schemeClr val="bg1"/>
          </a:solidFill>
        </p:spPr>
        <p:txBody>
          <a:bodyPr rtlCol="0" anchor="ctr"/>
          <a:lstStyle/>
          <a:p>
            <a:pPr algn="l" defTabSz="609630"/>
            <a:r>
              <a:rPr lang="en-US" sz="2000">
                <a:solidFill>
                  <a:prstClr val="black"/>
                </a:solidFill>
                <a:latin typeface="Calibri"/>
              </a:rPr>
              <a:t>1</a:t>
            </a:r>
          </a:p>
        </p:txBody>
      </p:sp>
    </p:spTree>
    <p:extLst>
      <p:ext uri="{BB962C8B-B14F-4D97-AF65-F5344CB8AC3E}">
        <p14:creationId xmlns:p14="http://schemas.microsoft.com/office/powerpoint/2010/main" val="35661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3"/>
                                        </p:tgtEl>
                                        <p:attrNameLst>
                                          <p:attrName>style.color</p:attrName>
                                        </p:attrNameLst>
                                      </p:cBhvr>
                                      <p:to>
                                        <p:clrVal>
                                          <a:schemeClr val="accent2"/>
                                        </p:clrVal>
                                      </p:to>
                                    </p:set>
                                    <p:set>
                                      <p:cBhvr>
                                        <p:cTn id="7" dur="500" fill="hold"/>
                                        <p:tgtEl>
                                          <p:spTgt spid="3"/>
                                        </p:tgtEl>
                                        <p:attrNameLst>
                                          <p:attrName>fillcolor</p:attrName>
                                        </p:attrNameLst>
                                      </p:cBhvr>
                                      <p:to>
                                        <p:clrVal>
                                          <a:schemeClr val="accent2"/>
                                        </p:clrVal>
                                      </p:to>
                                    </p:set>
                                    <p:set>
                                      <p:cBhvr>
                                        <p:cTn id="8" dur="500" fill="hold"/>
                                        <p:tgtEl>
                                          <p:spTgt spid="3"/>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childTnLst>
                                </p:cTn>
                              </p:par>
                              <p:par>
                                <p:cTn id="47" presetID="23" presetClass="entr" presetSubtype="16"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fltVal val="0"/>
                                          </p:val>
                                        </p:tav>
                                        <p:tav tm="100000">
                                          <p:val>
                                            <p:strVal val="#ppt_w"/>
                                          </p:val>
                                        </p:tav>
                                      </p:tavLst>
                                    </p:anim>
                                    <p:anim calcmode="lin" valueType="num">
                                      <p:cBhvr>
                                        <p:cTn id="54"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8"/>
                                        </p:tgtEl>
                                        <p:attrNameLst>
                                          <p:attrName>style.visibility</p:attrName>
                                        </p:attrNameLst>
                                      </p:cBhvr>
                                      <p:to>
                                        <p:strVal val="visible"/>
                                      </p:to>
                                    </p:set>
                                    <p:anim calcmode="lin" valueType="num">
                                      <p:cBhvr>
                                        <p:cTn id="71" dur="500" fill="hold"/>
                                        <p:tgtEl>
                                          <p:spTgt spid="8"/>
                                        </p:tgtEl>
                                        <p:attrNameLst>
                                          <p:attrName>ppt_w</p:attrName>
                                        </p:attrNameLst>
                                      </p:cBhvr>
                                      <p:tavLst>
                                        <p:tav tm="0">
                                          <p:val>
                                            <p:fltVal val="0"/>
                                          </p:val>
                                        </p:tav>
                                        <p:tav tm="100000">
                                          <p:val>
                                            <p:strVal val="#ppt_w"/>
                                          </p:val>
                                        </p:tav>
                                      </p:tavLst>
                                    </p:anim>
                                    <p:anim calcmode="lin" valueType="num">
                                      <p:cBhvr>
                                        <p:cTn id="7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23" presetClass="entr" presetSubtype="16"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500" fill="hold"/>
                                        <p:tgtEl>
                                          <p:spTgt spid="22"/>
                                        </p:tgtEl>
                                        <p:attrNameLst>
                                          <p:attrName>ppt_w</p:attrName>
                                        </p:attrNameLst>
                                      </p:cBhvr>
                                      <p:tavLst>
                                        <p:tav tm="0">
                                          <p:val>
                                            <p:fltVal val="0"/>
                                          </p:val>
                                        </p:tav>
                                        <p:tav tm="100000">
                                          <p:val>
                                            <p:strVal val="#ppt_w"/>
                                          </p:val>
                                        </p:tav>
                                      </p:tavLst>
                                    </p:anim>
                                    <p:anim calcmode="lin" valueType="num">
                                      <p:cBhvr>
                                        <p:cTn id="78" dur="500" fill="hold"/>
                                        <p:tgtEl>
                                          <p:spTgt spid="22"/>
                                        </p:tgtEl>
                                        <p:attrNameLst>
                                          <p:attrName>ppt_h</p:attrName>
                                        </p:attrNameLst>
                                      </p:cBhvr>
                                      <p:tavLst>
                                        <p:tav tm="0">
                                          <p:val>
                                            <p:fltVal val="0"/>
                                          </p:val>
                                        </p:tav>
                                        <p:tav tm="100000">
                                          <p:val>
                                            <p:strVal val="#ppt_h"/>
                                          </p:val>
                                        </p:tav>
                                      </p:tavLst>
                                    </p:anim>
                                  </p:childTnLst>
                                </p:cTn>
                              </p:par>
                              <p:par>
                                <p:cTn id="79" presetID="23" presetClass="entr" presetSubtype="16"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p:cTn id="81" dur="500" fill="hold"/>
                                        <p:tgtEl>
                                          <p:spTgt spid="15"/>
                                        </p:tgtEl>
                                        <p:attrNameLst>
                                          <p:attrName>ppt_w</p:attrName>
                                        </p:attrNameLst>
                                      </p:cBhvr>
                                      <p:tavLst>
                                        <p:tav tm="0">
                                          <p:val>
                                            <p:fltVal val="0"/>
                                          </p:val>
                                        </p:tav>
                                        <p:tav tm="100000">
                                          <p:val>
                                            <p:strVal val="#ppt_w"/>
                                          </p:val>
                                        </p:tav>
                                      </p:tavLst>
                                    </p:anim>
                                    <p:anim calcmode="lin" valueType="num">
                                      <p:cBhvr>
                                        <p:cTn id="82" dur="500" fill="hold"/>
                                        <p:tgtEl>
                                          <p:spTgt spid="15"/>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p:cTn id="87" dur="500" fill="hold"/>
                                        <p:tgtEl>
                                          <p:spTgt spid="25"/>
                                        </p:tgtEl>
                                        <p:attrNameLst>
                                          <p:attrName>ppt_w</p:attrName>
                                        </p:attrNameLst>
                                      </p:cBhvr>
                                      <p:tavLst>
                                        <p:tav tm="0">
                                          <p:val>
                                            <p:fltVal val="0"/>
                                          </p:val>
                                        </p:tav>
                                        <p:tav tm="100000">
                                          <p:val>
                                            <p:strVal val="#ppt_w"/>
                                          </p:val>
                                        </p:tav>
                                      </p:tavLst>
                                    </p:anim>
                                    <p:anim calcmode="lin" valueType="num">
                                      <p:cBhvr>
                                        <p:cTn id="88" dur="500" fill="hold"/>
                                        <p:tgtEl>
                                          <p:spTgt spid="25"/>
                                        </p:tgtEl>
                                        <p:attrNameLst>
                                          <p:attrName>ppt_h</p:attrName>
                                        </p:attrNameLst>
                                      </p:cBhvr>
                                      <p:tavLst>
                                        <p:tav tm="0">
                                          <p:val>
                                            <p:flt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9"/>
                                        </p:tgtEl>
                                        <p:attrNameLst>
                                          <p:attrName>style.visibility</p:attrName>
                                        </p:attrNameLst>
                                      </p:cBhvr>
                                      <p:to>
                                        <p:strVal val="visible"/>
                                      </p:to>
                                    </p:set>
                                    <p:anim calcmode="lin" valueType="num">
                                      <p:cBhvr>
                                        <p:cTn id="91" dur="500" fill="hold"/>
                                        <p:tgtEl>
                                          <p:spTgt spid="9"/>
                                        </p:tgtEl>
                                        <p:attrNameLst>
                                          <p:attrName>ppt_w</p:attrName>
                                        </p:attrNameLst>
                                      </p:cBhvr>
                                      <p:tavLst>
                                        <p:tav tm="0">
                                          <p:val>
                                            <p:fltVal val="0"/>
                                          </p:val>
                                        </p:tav>
                                        <p:tav tm="100000">
                                          <p:val>
                                            <p:strVal val="#ppt_w"/>
                                          </p:val>
                                        </p:tav>
                                      </p:tavLst>
                                    </p:anim>
                                    <p:anim calcmode="lin" valueType="num">
                                      <p:cBhvr>
                                        <p:cTn id="92" dur="500" fill="hold"/>
                                        <p:tgtEl>
                                          <p:spTgt spid="9"/>
                                        </p:tgtEl>
                                        <p:attrNameLst>
                                          <p:attrName>ppt_h</p:attrName>
                                        </p:attrNameLst>
                                      </p:cBhvr>
                                      <p:tavLst>
                                        <p:tav tm="0">
                                          <p:val>
                                            <p:fltVal val="0"/>
                                          </p:val>
                                        </p:tav>
                                        <p:tav tm="100000">
                                          <p:val>
                                            <p:strVal val="#ppt_h"/>
                                          </p:val>
                                        </p:tav>
                                      </p:tavLst>
                                    </p:anim>
                                  </p:childTnLst>
                                </p:cTn>
                              </p:par>
                              <p:par>
                                <p:cTn id="93" presetID="23" presetClass="entr" presetSubtype="16" fill="hold" grpId="0" nodeType="with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p:cTn id="95" dur="500" fill="hold"/>
                                        <p:tgtEl>
                                          <p:spTgt spid="14"/>
                                        </p:tgtEl>
                                        <p:attrNameLst>
                                          <p:attrName>ppt_w</p:attrName>
                                        </p:attrNameLst>
                                      </p:cBhvr>
                                      <p:tavLst>
                                        <p:tav tm="0">
                                          <p:val>
                                            <p:fltVal val="0"/>
                                          </p:val>
                                        </p:tav>
                                        <p:tav tm="100000">
                                          <p:val>
                                            <p:strVal val="#ppt_w"/>
                                          </p:val>
                                        </p:tav>
                                      </p:tavLst>
                                    </p:anim>
                                    <p:anim calcmode="lin" valueType="num">
                                      <p:cBhvr>
                                        <p:cTn id="96" dur="500" fill="hold"/>
                                        <p:tgtEl>
                                          <p:spTgt spid="14"/>
                                        </p:tgtEl>
                                        <p:attrNameLst>
                                          <p:attrName>ppt_h</p:attrName>
                                        </p:attrNameLst>
                                      </p:cBhvr>
                                      <p:tavLst>
                                        <p:tav tm="0">
                                          <p:val>
                                            <p:fltVal val="0"/>
                                          </p:val>
                                        </p:tav>
                                        <p:tav tm="100000">
                                          <p:val>
                                            <p:strVal val="#ppt_h"/>
                                          </p:val>
                                        </p:tav>
                                      </p:tavLst>
                                    </p:anim>
                                  </p:childTnLst>
                                </p:cTn>
                              </p:par>
                            </p:childTnLst>
                          </p:cTn>
                        </p:par>
                      </p:childTnLst>
                    </p:cTn>
                  </p:par>
                  <p:par>
                    <p:cTn id="97" fill="hold">
                      <p:stCondLst>
                        <p:cond delay="indefinite"/>
                      </p:stCondLst>
                      <p:childTnLst>
                        <p:par>
                          <p:cTn id="98" fill="hold">
                            <p:stCondLst>
                              <p:cond delay="0"/>
                            </p:stCondLst>
                            <p:childTnLst>
                              <p:par>
                                <p:cTn id="99" presetID="9" presetClass="entr" presetSubtype="0" fill="hold" nodeType="click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dissolve">
                                      <p:cBhvr>
                                        <p:cTn id="101" dur="500"/>
                                        <p:tgtEl>
                                          <p:spTgt spid="20"/>
                                        </p:tgtEl>
                                      </p:cBhvr>
                                    </p:animEffect>
                                  </p:childTnLst>
                                </p:cTn>
                              </p:par>
                              <p:par>
                                <p:cTn id="102" presetID="9" presetClass="entr" presetSubtype="0" fill="hold" nodeType="with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dissolve">
                                      <p:cBhvr>
                                        <p:cTn id="104" dur="500"/>
                                        <p:tgtEl>
                                          <p:spTgt spid="24"/>
                                        </p:tgtEl>
                                      </p:cBhvr>
                                    </p:animEffect>
                                  </p:childTnLst>
                                </p:cTn>
                              </p:par>
                              <p:par>
                                <p:cTn id="105" presetID="9" presetClass="entr" presetSubtype="0" fill="hold" nodeType="withEffect">
                                  <p:stCondLst>
                                    <p:cond delay="0"/>
                                  </p:stCondLst>
                                  <p:childTnLst>
                                    <p:set>
                                      <p:cBhvr>
                                        <p:cTn id="106" dur="1" fill="hold">
                                          <p:stCondLst>
                                            <p:cond delay="0"/>
                                          </p:stCondLst>
                                        </p:cTn>
                                        <p:tgtEl>
                                          <p:spTgt spid="10"/>
                                        </p:tgtEl>
                                        <p:attrNameLst>
                                          <p:attrName>style.visibility</p:attrName>
                                        </p:attrNameLst>
                                      </p:cBhvr>
                                      <p:to>
                                        <p:strVal val="visible"/>
                                      </p:to>
                                    </p:set>
                                    <p:animEffect transition="in" filter="dissolve">
                                      <p:cBhvr>
                                        <p:cTn id="107" dur="500"/>
                                        <p:tgtEl>
                                          <p:spTgt spid="10"/>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dissolve">
                                      <p:cBhvr>
                                        <p:cTn id="1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animBg="1"/>
      <p:bldP spid="15" grpId="0" animBg="1"/>
      <p:bldP spid="16" grpId="0" animBg="1"/>
      <p:bldP spid="17" grpId="0" animBg="1"/>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Calibri"/>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Google Shape;1495;p48">
            <a:extLst>
              <a:ext uri="{FF2B5EF4-FFF2-40B4-BE49-F238E27FC236}">
                <a16:creationId xmlns:a16="http://schemas.microsoft.com/office/drawing/2014/main" id="{E8886BBD-7BF3-5153-4686-62B619F5CD42}"/>
              </a:ext>
            </a:extLst>
          </p:cNvPr>
          <p:cNvCxnSpPr/>
          <p:nvPr/>
        </p:nvCxnSpPr>
        <p:spPr>
          <a:xfrm>
            <a:off x="4720721" y="2849549"/>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55" name="Google Shape;1496;p48">
            <a:extLst>
              <a:ext uri="{FF2B5EF4-FFF2-40B4-BE49-F238E27FC236}">
                <a16:creationId xmlns:a16="http://schemas.microsoft.com/office/drawing/2014/main" id="{D768141A-B424-3222-23AF-30183511ED34}"/>
              </a:ext>
            </a:extLst>
          </p:cNvPr>
          <p:cNvCxnSpPr/>
          <p:nvPr/>
        </p:nvCxnSpPr>
        <p:spPr>
          <a:xfrm>
            <a:off x="7641776" y="2849549"/>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56" name="Google Shape;1497;p48">
            <a:extLst>
              <a:ext uri="{FF2B5EF4-FFF2-40B4-BE49-F238E27FC236}">
                <a16:creationId xmlns:a16="http://schemas.microsoft.com/office/drawing/2014/main" id="{EE29C911-7CDE-4BE9-B0D4-4170E9779B8E}"/>
              </a:ext>
            </a:extLst>
          </p:cNvPr>
          <p:cNvCxnSpPr/>
          <p:nvPr/>
        </p:nvCxnSpPr>
        <p:spPr>
          <a:xfrm>
            <a:off x="10494858" y="2849549"/>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57" name="Google Shape;1498;p48">
            <a:extLst>
              <a:ext uri="{FF2B5EF4-FFF2-40B4-BE49-F238E27FC236}">
                <a16:creationId xmlns:a16="http://schemas.microsoft.com/office/drawing/2014/main" id="{D2338986-DDCA-ECEF-4735-E9BED57D40A5}"/>
              </a:ext>
            </a:extLst>
          </p:cNvPr>
          <p:cNvCxnSpPr/>
          <p:nvPr/>
        </p:nvCxnSpPr>
        <p:spPr>
          <a:xfrm>
            <a:off x="1804909" y="2849549"/>
            <a:ext cx="0" cy="666578"/>
          </a:xfrm>
          <a:prstGeom prst="straightConnector1">
            <a:avLst/>
          </a:prstGeom>
          <a:noFill/>
          <a:ln w="19050" cap="flat" cmpd="sng">
            <a:solidFill>
              <a:srgbClr val="28BBC4"/>
            </a:solidFill>
            <a:prstDash val="solid"/>
            <a:miter lim="800000"/>
            <a:headEnd type="none" w="sm" len="sm"/>
            <a:tailEnd type="oval" w="lg" len="lg"/>
          </a:ln>
        </p:spPr>
      </p:cxnSp>
      <p:pic>
        <p:nvPicPr>
          <p:cNvPr id="58" name="Google Shape;1501;p48">
            <a:extLst>
              <a:ext uri="{FF2B5EF4-FFF2-40B4-BE49-F238E27FC236}">
                <a16:creationId xmlns:a16="http://schemas.microsoft.com/office/drawing/2014/main" id="{A875D3E6-D5DF-7845-AE3D-C470F26093D4}"/>
              </a:ext>
            </a:extLst>
          </p:cNvPr>
          <p:cNvPicPr preferRelativeResize="0"/>
          <p:nvPr/>
        </p:nvPicPr>
        <p:blipFill rotWithShape="1">
          <a:blip r:embed="rId6">
            <a:alphaModFix/>
          </a:blip>
          <a:srcRect/>
          <a:stretch/>
        </p:blipFill>
        <p:spPr>
          <a:xfrm rot="4526187">
            <a:off x="1265160" y="2044898"/>
            <a:ext cx="1079500" cy="1155700"/>
          </a:xfrm>
          <a:prstGeom prst="rect">
            <a:avLst/>
          </a:prstGeom>
          <a:noFill/>
          <a:ln>
            <a:noFill/>
          </a:ln>
        </p:spPr>
      </p:pic>
      <p:pic>
        <p:nvPicPr>
          <p:cNvPr id="59" name="Google Shape;1502;p48">
            <a:extLst>
              <a:ext uri="{FF2B5EF4-FFF2-40B4-BE49-F238E27FC236}">
                <a16:creationId xmlns:a16="http://schemas.microsoft.com/office/drawing/2014/main" id="{8550AE85-4462-78FF-A41F-F1509ECF0461}"/>
              </a:ext>
            </a:extLst>
          </p:cNvPr>
          <p:cNvPicPr preferRelativeResize="0"/>
          <p:nvPr/>
        </p:nvPicPr>
        <p:blipFill rotWithShape="1">
          <a:blip r:embed="rId7">
            <a:alphaModFix/>
          </a:blip>
          <a:srcRect/>
          <a:stretch/>
        </p:blipFill>
        <p:spPr>
          <a:xfrm>
            <a:off x="1576310" y="2324298"/>
            <a:ext cx="457200" cy="596900"/>
          </a:xfrm>
          <a:prstGeom prst="rect">
            <a:avLst/>
          </a:prstGeom>
          <a:noFill/>
          <a:ln>
            <a:noFill/>
          </a:ln>
        </p:spPr>
      </p:pic>
      <p:sp>
        <p:nvSpPr>
          <p:cNvPr id="60" name="Google Shape;1503;p48">
            <a:extLst>
              <a:ext uri="{FF2B5EF4-FFF2-40B4-BE49-F238E27FC236}">
                <a16:creationId xmlns:a16="http://schemas.microsoft.com/office/drawing/2014/main" id="{47E02E0A-63F5-6D9D-EB23-200D02861A65}"/>
              </a:ext>
            </a:extLst>
          </p:cNvPr>
          <p:cNvSpPr txBox="1"/>
          <p:nvPr/>
        </p:nvSpPr>
        <p:spPr>
          <a:xfrm>
            <a:off x="735401" y="3706855"/>
            <a:ext cx="213901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b="1" i="0" u="none" strike="noStrike" cap="none">
                <a:solidFill>
                  <a:srgbClr val="2CBBC4"/>
                </a:solidFill>
                <a:latin typeface="Poppins"/>
                <a:ea typeface="Poppins"/>
                <a:cs typeface="Poppins"/>
                <a:sym typeface="Poppins"/>
              </a:rPr>
              <a:t>Awareness</a:t>
            </a:r>
            <a:endParaRPr/>
          </a:p>
        </p:txBody>
      </p:sp>
      <p:pic>
        <p:nvPicPr>
          <p:cNvPr id="61" name="Google Shape;1504;p48">
            <a:extLst>
              <a:ext uri="{FF2B5EF4-FFF2-40B4-BE49-F238E27FC236}">
                <a16:creationId xmlns:a16="http://schemas.microsoft.com/office/drawing/2014/main" id="{C22EBD3F-7463-D3A0-30A4-B7743C607476}"/>
              </a:ext>
            </a:extLst>
          </p:cNvPr>
          <p:cNvPicPr preferRelativeResize="0"/>
          <p:nvPr/>
        </p:nvPicPr>
        <p:blipFill rotWithShape="1">
          <a:blip r:embed="rId6">
            <a:alphaModFix/>
          </a:blip>
          <a:srcRect/>
          <a:stretch/>
        </p:blipFill>
        <p:spPr>
          <a:xfrm>
            <a:off x="4180972" y="2082998"/>
            <a:ext cx="1079500" cy="1155700"/>
          </a:xfrm>
          <a:prstGeom prst="rect">
            <a:avLst/>
          </a:prstGeom>
          <a:noFill/>
          <a:ln>
            <a:noFill/>
          </a:ln>
        </p:spPr>
      </p:pic>
      <p:pic>
        <p:nvPicPr>
          <p:cNvPr id="62" name="Google Shape;1505;p48">
            <a:extLst>
              <a:ext uri="{FF2B5EF4-FFF2-40B4-BE49-F238E27FC236}">
                <a16:creationId xmlns:a16="http://schemas.microsoft.com/office/drawing/2014/main" id="{091F67E7-B176-55DD-138A-5F4322A5C6AF}"/>
              </a:ext>
            </a:extLst>
          </p:cNvPr>
          <p:cNvPicPr preferRelativeResize="0"/>
          <p:nvPr/>
        </p:nvPicPr>
        <p:blipFill rotWithShape="1">
          <a:blip r:embed="rId8">
            <a:alphaModFix/>
          </a:blip>
          <a:srcRect/>
          <a:stretch/>
        </p:blipFill>
        <p:spPr>
          <a:xfrm>
            <a:off x="4466722" y="2368748"/>
            <a:ext cx="508000" cy="584200"/>
          </a:xfrm>
          <a:prstGeom prst="rect">
            <a:avLst/>
          </a:prstGeom>
          <a:noFill/>
          <a:ln>
            <a:noFill/>
          </a:ln>
        </p:spPr>
      </p:pic>
      <p:sp>
        <p:nvSpPr>
          <p:cNvPr id="63" name="Google Shape;1506;p48">
            <a:extLst>
              <a:ext uri="{FF2B5EF4-FFF2-40B4-BE49-F238E27FC236}">
                <a16:creationId xmlns:a16="http://schemas.microsoft.com/office/drawing/2014/main" id="{D39FE560-5F7A-DA38-490F-D4D01C302443}"/>
              </a:ext>
            </a:extLst>
          </p:cNvPr>
          <p:cNvSpPr txBox="1"/>
          <p:nvPr/>
        </p:nvSpPr>
        <p:spPr>
          <a:xfrm>
            <a:off x="3500720" y="3706855"/>
            <a:ext cx="244000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b="1" i="0" u="none" strike="noStrike" cap="none">
                <a:solidFill>
                  <a:srgbClr val="2CBBC4"/>
                </a:solidFill>
                <a:latin typeface="Poppins"/>
                <a:ea typeface="Poppins"/>
                <a:cs typeface="Poppins"/>
                <a:sym typeface="Poppins"/>
              </a:rPr>
              <a:t>Beliefs &amp; Perceptions</a:t>
            </a:r>
            <a:endParaRPr/>
          </a:p>
        </p:txBody>
      </p:sp>
      <p:pic>
        <p:nvPicPr>
          <p:cNvPr id="64" name="Google Shape;1507;p48">
            <a:extLst>
              <a:ext uri="{FF2B5EF4-FFF2-40B4-BE49-F238E27FC236}">
                <a16:creationId xmlns:a16="http://schemas.microsoft.com/office/drawing/2014/main" id="{AB817080-2D80-D2D6-40B3-7F298D86EE16}"/>
              </a:ext>
            </a:extLst>
          </p:cNvPr>
          <p:cNvPicPr preferRelativeResize="0"/>
          <p:nvPr/>
        </p:nvPicPr>
        <p:blipFill rotWithShape="1">
          <a:blip r:embed="rId6">
            <a:alphaModFix/>
          </a:blip>
          <a:srcRect/>
          <a:stretch/>
        </p:blipFill>
        <p:spPr>
          <a:xfrm rot="-5694475">
            <a:off x="7102026" y="2044898"/>
            <a:ext cx="1079500" cy="1155700"/>
          </a:xfrm>
          <a:prstGeom prst="rect">
            <a:avLst/>
          </a:prstGeom>
          <a:noFill/>
          <a:ln>
            <a:noFill/>
          </a:ln>
        </p:spPr>
      </p:pic>
      <p:pic>
        <p:nvPicPr>
          <p:cNvPr id="65" name="Google Shape;1508;p48">
            <a:extLst>
              <a:ext uri="{FF2B5EF4-FFF2-40B4-BE49-F238E27FC236}">
                <a16:creationId xmlns:a16="http://schemas.microsoft.com/office/drawing/2014/main" id="{CE048476-02E8-4119-BF7D-55A691041E7F}"/>
              </a:ext>
            </a:extLst>
          </p:cNvPr>
          <p:cNvPicPr preferRelativeResize="0"/>
          <p:nvPr/>
        </p:nvPicPr>
        <p:blipFill rotWithShape="1">
          <a:blip r:embed="rId9">
            <a:alphaModFix/>
          </a:blip>
          <a:srcRect/>
          <a:stretch/>
        </p:blipFill>
        <p:spPr>
          <a:xfrm>
            <a:off x="7336976" y="2317948"/>
            <a:ext cx="609600" cy="609600"/>
          </a:xfrm>
          <a:prstGeom prst="rect">
            <a:avLst/>
          </a:prstGeom>
          <a:noFill/>
          <a:ln>
            <a:noFill/>
          </a:ln>
        </p:spPr>
      </p:pic>
      <p:sp>
        <p:nvSpPr>
          <p:cNvPr id="66" name="Google Shape;1509;p48">
            <a:extLst>
              <a:ext uri="{FF2B5EF4-FFF2-40B4-BE49-F238E27FC236}">
                <a16:creationId xmlns:a16="http://schemas.microsoft.com/office/drawing/2014/main" id="{1C266917-92CD-5C92-A8BA-FCA86F9D4776}"/>
              </a:ext>
            </a:extLst>
          </p:cNvPr>
          <p:cNvSpPr txBox="1"/>
          <p:nvPr/>
        </p:nvSpPr>
        <p:spPr>
          <a:xfrm>
            <a:off x="6567025" y="3706855"/>
            <a:ext cx="214950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b="1" i="0" u="none" strike="noStrike" cap="none">
                <a:solidFill>
                  <a:srgbClr val="2CBBC4"/>
                </a:solidFill>
                <a:latin typeface="Poppins"/>
                <a:ea typeface="Poppins"/>
                <a:cs typeface="Poppins"/>
                <a:sym typeface="Poppins"/>
              </a:rPr>
              <a:t>Drivers &amp; Barriers</a:t>
            </a:r>
            <a:endParaRPr/>
          </a:p>
        </p:txBody>
      </p:sp>
      <p:pic>
        <p:nvPicPr>
          <p:cNvPr id="67" name="Google Shape;1510;p48">
            <a:extLst>
              <a:ext uri="{FF2B5EF4-FFF2-40B4-BE49-F238E27FC236}">
                <a16:creationId xmlns:a16="http://schemas.microsoft.com/office/drawing/2014/main" id="{33F7134B-1AD1-4330-673A-494E4BF430C5}"/>
              </a:ext>
            </a:extLst>
          </p:cNvPr>
          <p:cNvPicPr preferRelativeResize="0"/>
          <p:nvPr/>
        </p:nvPicPr>
        <p:blipFill rotWithShape="1">
          <a:blip r:embed="rId6">
            <a:alphaModFix/>
          </a:blip>
          <a:srcRect/>
          <a:stretch/>
        </p:blipFill>
        <p:spPr>
          <a:xfrm rot="4500000">
            <a:off x="9955108" y="2044898"/>
            <a:ext cx="1079500" cy="1155700"/>
          </a:xfrm>
          <a:prstGeom prst="rect">
            <a:avLst/>
          </a:prstGeom>
          <a:noFill/>
          <a:ln>
            <a:noFill/>
          </a:ln>
        </p:spPr>
      </p:pic>
      <p:pic>
        <p:nvPicPr>
          <p:cNvPr id="68" name="Google Shape;1511;p48">
            <a:extLst>
              <a:ext uri="{FF2B5EF4-FFF2-40B4-BE49-F238E27FC236}">
                <a16:creationId xmlns:a16="http://schemas.microsoft.com/office/drawing/2014/main" id="{AD28D9ED-8264-45DA-EE9E-FB0984A2577E}"/>
              </a:ext>
            </a:extLst>
          </p:cNvPr>
          <p:cNvPicPr preferRelativeResize="0"/>
          <p:nvPr/>
        </p:nvPicPr>
        <p:blipFill rotWithShape="1">
          <a:blip r:embed="rId10">
            <a:alphaModFix/>
          </a:blip>
          <a:srcRect/>
          <a:stretch/>
        </p:blipFill>
        <p:spPr>
          <a:xfrm>
            <a:off x="10215458" y="2336998"/>
            <a:ext cx="558800" cy="571500"/>
          </a:xfrm>
          <a:prstGeom prst="rect">
            <a:avLst/>
          </a:prstGeom>
          <a:noFill/>
          <a:ln>
            <a:noFill/>
          </a:ln>
        </p:spPr>
      </p:pic>
      <p:sp>
        <p:nvSpPr>
          <p:cNvPr id="69" name="Google Shape;1512;p48">
            <a:extLst>
              <a:ext uri="{FF2B5EF4-FFF2-40B4-BE49-F238E27FC236}">
                <a16:creationId xmlns:a16="http://schemas.microsoft.com/office/drawing/2014/main" id="{4A7ED314-97E5-2E22-29B0-601382B55425}"/>
              </a:ext>
            </a:extLst>
          </p:cNvPr>
          <p:cNvSpPr txBox="1"/>
          <p:nvPr/>
        </p:nvSpPr>
        <p:spPr>
          <a:xfrm>
            <a:off x="9420107" y="3706855"/>
            <a:ext cx="214950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b="1" i="0" u="none" strike="noStrike" cap="none">
                <a:solidFill>
                  <a:srgbClr val="2CBBC4"/>
                </a:solidFill>
                <a:latin typeface="Poppins"/>
                <a:ea typeface="Poppins"/>
                <a:cs typeface="Poppins"/>
                <a:sym typeface="Poppins"/>
              </a:rPr>
              <a:t>HCP Trial &amp; Usage</a:t>
            </a:r>
            <a:endParaRPr/>
          </a:p>
        </p:txBody>
      </p:sp>
      <p:sp>
        <p:nvSpPr>
          <p:cNvPr id="70" name="Google Shape;1513;p48">
            <a:extLst>
              <a:ext uri="{FF2B5EF4-FFF2-40B4-BE49-F238E27FC236}">
                <a16:creationId xmlns:a16="http://schemas.microsoft.com/office/drawing/2014/main" id="{A589A25A-DD3D-06E3-C24E-96E9AAB89183}"/>
              </a:ext>
            </a:extLst>
          </p:cNvPr>
          <p:cNvSpPr txBox="1"/>
          <p:nvPr/>
        </p:nvSpPr>
        <p:spPr>
          <a:xfrm>
            <a:off x="661047" y="4514001"/>
            <a:ext cx="2287725" cy="81249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FFFFFF"/>
              </a:buClr>
              <a:buSzPts val="1200"/>
              <a:buFont typeface="Poppins"/>
              <a:buNone/>
            </a:pPr>
            <a:r>
              <a:rPr lang="en-US" sz="1200" b="0" i="0" u="none" strike="noStrike" cap="none">
                <a:solidFill>
                  <a:schemeClr val="tx2"/>
                </a:solidFill>
                <a:latin typeface="Poppins"/>
                <a:ea typeface="Poppins"/>
                <a:cs typeface="Poppins"/>
                <a:sym typeface="Poppins"/>
              </a:rPr>
              <a:t>Assess </a:t>
            </a:r>
            <a:r>
              <a:rPr lang="en-US" sz="1200" b="1" i="0" u="none" strike="noStrike" cap="none">
                <a:solidFill>
                  <a:schemeClr val="tx2"/>
                </a:solidFill>
                <a:latin typeface="Poppins"/>
                <a:ea typeface="Poppins"/>
                <a:cs typeface="Poppins"/>
                <a:sym typeface="Poppins"/>
              </a:rPr>
              <a:t>awareness </a:t>
            </a:r>
            <a:r>
              <a:rPr lang="en-US" sz="1200" b="0" i="0" u="none" strike="noStrike" cap="none">
                <a:solidFill>
                  <a:schemeClr val="tx2"/>
                </a:solidFill>
                <a:latin typeface="Poppins"/>
                <a:ea typeface="Poppins"/>
                <a:cs typeface="Poppins"/>
                <a:sym typeface="Poppins"/>
              </a:rPr>
              <a:t>levels for  therapies and </a:t>
            </a:r>
            <a:r>
              <a:rPr lang="en-US" sz="1200" b="1" i="0" u="none" strike="noStrike" cap="none">
                <a:solidFill>
                  <a:schemeClr val="tx2"/>
                </a:solidFill>
                <a:latin typeface="Poppins"/>
                <a:ea typeface="Poppins"/>
                <a:cs typeface="Poppins"/>
                <a:sym typeface="Poppins"/>
              </a:rPr>
              <a:t>track awareness</a:t>
            </a:r>
            <a:endParaRPr sz="1200" b="0" i="0" u="none" strike="noStrike" cap="none">
              <a:solidFill>
                <a:schemeClr val="tx2"/>
              </a:solidFill>
              <a:latin typeface="Poppins"/>
              <a:ea typeface="Poppins"/>
              <a:cs typeface="Poppins"/>
              <a:sym typeface="Poppins"/>
            </a:endParaRPr>
          </a:p>
        </p:txBody>
      </p:sp>
      <p:sp>
        <p:nvSpPr>
          <p:cNvPr id="71" name="Google Shape;1514;p48">
            <a:extLst>
              <a:ext uri="{FF2B5EF4-FFF2-40B4-BE49-F238E27FC236}">
                <a16:creationId xmlns:a16="http://schemas.microsoft.com/office/drawing/2014/main" id="{675FAF2A-F773-EC2C-DE55-5E96B3089662}"/>
              </a:ext>
            </a:extLst>
          </p:cNvPr>
          <p:cNvSpPr txBox="1"/>
          <p:nvPr/>
        </p:nvSpPr>
        <p:spPr>
          <a:xfrm>
            <a:off x="3612916" y="4514001"/>
            <a:ext cx="2215613" cy="1532687"/>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FFFFFF"/>
              </a:buClr>
              <a:buSzPts val="1200"/>
              <a:buFont typeface="Poppins"/>
              <a:buNone/>
            </a:pPr>
            <a:r>
              <a:rPr lang="en-US" sz="1200" b="0" i="0" u="none" strike="noStrike" cap="none">
                <a:solidFill>
                  <a:schemeClr val="tx2"/>
                </a:solidFill>
                <a:latin typeface="Poppins"/>
                <a:ea typeface="Poppins"/>
                <a:cs typeface="Poppins"/>
                <a:sym typeface="Poppins"/>
              </a:rPr>
              <a:t>Measure key </a:t>
            </a:r>
            <a:r>
              <a:rPr lang="en-US" sz="1200" b="1" i="0" u="none" strike="noStrike" cap="none">
                <a:solidFill>
                  <a:schemeClr val="tx2"/>
                </a:solidFill>
                <a:latin typeface="Poppins"/>
                <a:ea typeface="Poppins"/>
                <a:cs typeface="Poppins"/>
                <a:sym typeface="Poppins"/>
              </a:rPr>
              <a:t>disease beliefs</a:t>
            </a:r>
            <a:r>
              <a:rPr lang="en-US" sz="1200" b="0" i="0" u="none" strike="noStrike" cap="none">
                <a:solidFill>
                  <a:schemeClr val="tx2"/>
                </a:solidFill>
                <a:latin typeface="Poppins"/>
                <a:ea typeface="Poppins"/>
                <a:cs typeface="Poppins"/>
                <a:sym typeface="Poppins"/>
              </a:rPr>
              <a:t> that will lead to Pfizer brand growth.  This will include market context and an in-depth indication dynamics</a:t>
            </a:r>
            <a:endParaRPr>
              <a:solidFill>
                <a:schemeClr val="tx2"/>
              </a:solidFill>
            </a:endParaRPr>
          </a:p>
        </p:txBody>
      </p:sp>
      <p:sp>
        <p:nvSpPr>
          <p:cNvPr id="72" name="Google Shape;1515;p48">
            <a:extLst>
              <a:ext uri="{FF2B5EF4-FFF2-40B4-BE49-F238E27FC236}">
                <a16:creationId xmlns:a16="http://schemas.microsoft.com/office/drawing/2014/main" id="{1CE7CF6B-DDCC-7852-CB8B-8E3F7E6D4C86}"/>
              </a:ext>
            </a:extLst>
          </p:cNvPr>
          <p:cNvSpPr txBox="1"/>
          <p:nvPr/>
        </p:nvSpPr>
        <p:spPr>
          <a:xfrm>
            <a:off x="6139553" y="4514001"/>
            <a:ext cx="3004448" cy="2235997"/>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FFFFFF"/>
              </a:buClr>
              <a:buSzPts val="1200"/>
              <a:buFont typeface="Poppins"/>
              <a:buNone/>
            </a:pPr>
            <a:r>
              <a:rPr lang="en-US" sz="1200" b="0" i="0" u="none" strike="noStrike" cap="none">
                <a:solidFill>
                  <a:schemeClr val="tx2"/>
                </a:solidFill>
                <a:latin typeface="Poppins"/>
                <a:ea typeface="Poppins"/>
                <a:cs typeface="Poppins"/>
                <a:sym typeface="Poppins"/>
              </a:rPr>
              <a:t>Identify attributes that will </a:t>
            </a:r>
            <a:r>
              <a:rPr lang="en-US" sz="1200" b="1" i="0" u="none" strike="noStrike" cap="none">
                <a:solidFill>
                  <a:schemeClr val="tx2"/>
                </a:solidFill>
                <a:latin typeface="Poppins"/>
                <a:ea typeface="Poppins"/>
                <a:cs typeface="Poppins"/>
                <a:sym typeface="Poppins"/>
              </a:rPr>
              <a:t>lead to or prevent maintenance of share or share growth</a:t>
            </a:r>
            <a:r>
              <a:rPr lang="en-US" sz="1200" b="0" i="0" u="none" strike="noStrike" cap="none">
                <a:solidFill>
                  <a:schemeClr val="tx2"/>
                </a:solidFill>
                <a:latin typeface="Poppins"/>
                <a:ea typeface="Poppins"/>
                <a:cs typeface="Poppins"/>
                <a:sym typeface="Poppins"/>
              </a:rPr>
              <a:t> – both intrinsic product factors and extrinsic market factors – and </a:t>
            </a:r>
            <a:r>
              <a:rPr lang="en-US" sz="1200" b="1" i="0" u="none" strike="noStrike" cap="none">
                <a:solidFill>
                  <a:schemeClr val="tx2"/>
                </a:solidFill>
                <a:latin typeface="Poppins"/>
                <a:ea typeface="Poppins"/>
                <a:cs typeface="Poppins"/>
                <a:sym typeface="Poppins"/>
              </a:rPr>
              <a:t>points of differentiation </a:t>
            </a:r>
            <a:r>
              <a:rPr lang="en-US" sz="1200" b="0" i="0" u="none" strike="noStrike" cap="none">
                <a:solidFill>
                  <a:schemeClr val="tx2"/>
                </a:solidFill>
                <a:latin typeface="Poppins"/>
                <a:ea typeface="Poppins"/>
                <a:cs typeface="Poppins"/>
                <a:sym typeface="Poppins"/>
              </a:rPr>
              <a:t>for [PRODUCT].  This will include understanding the hierarchy of attributes and product performance</a:t>
            </a:r>
            <a:endParaRPr>
              <a:solidFill>
                <a:schemeClr val="tx2"/>
              </a:solidFill>
            </a:endParaRPr>
          </a:p>
        </p:txBody>
      </p:sp>
      <p:sp>
        <p:nvSpPr>
          <p:cNvPr id="73" name="Google Shape;1516;p48">
            <a:extLst>
              <a:ext uri="{FF2B5EF4-FFF2-40B4-BE49-F238E27FC236}">
                <a16:creationId xmlns:a16="http://schemas.microsoft.com/office/drawing/2014/main" id="{65A829EF-1729-BF7E-A312-77C62814CE4E}"/>
              </a:ext>
            </a:extLst>
          </p:cNvPr>
          <p:cNvSpPr txBox="1"/>
          <p:nvPr/>
        </p:nvSpPr>
        <p:spPr>
          <a:xfrm>
            <a:off x="9441378" y="4514001"/>
            <a:ext cx="2106961" cy="1292621"/>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FFFFFF"/>
              </a:buClr>
              <a:buSzPts val="1200"/>
              <a:buFont typeface="Poppins"/>
              <a:buNone/>
            </a:pPr>
            <a:r>
              <a:rPr lang="en-US" sz="1200" b="0" i="0" u="none" strike="noStrike" cap="none">
                <a:solidFill>
                  <a:schemeClr val="tx2"/>
                </a:solidFill>
                <a:latin typeface="Poppins"/>
                <a:ea typeface="Poppins"/>
                <a:cs typeface="Poppins"/>
                <a:sym typeface="Poppins"/>
              </a:rPr>
              <a:t>Understand </a:t>
            </a:r>
            <a:r>
              <a:rPr lang="en-US" sz="1200" b="1" i="0" u="none" strike="noStrike" cap="none">
                <a:solidFill>
                  <a:schemeClr val="tx2"/>
                </a:solidFill>
                <a:latin typeface="Poppins"/>
                <a:ea typeface="Poppins"/>
                <a:cs typeface="Poppins"/>
                <a:sym typeface="Poppins"/>
              </a:rPr>
              <a:t>anticipated physician behaviors</a:t>
            </a:r>
            <a:r>
              <a:rPr lang="en-US" sz="1200" b="0" i="0" u="none" strike="noStrike" cap="none">
                <a:solidFill>
                  <a:schemeClr val="tx2"/>
                </a:solidFill>
                <a:latin typeface="Poppins"/>
                <a:ea typeface="Poppins"/>
                <a:cs typeface="Poppins"/>
                <a:sym typeface="Poppins"/>
              </a:rPr>
              <a:t>, including </a:t>
            </a:r>
            <a:r>
              <a:rPr lang="en-US" sz="1200" b="1" i="0" u="none" strike="noStrike" cap="none">
                <a:solidFill>
                  <a:schemeClr val="tx2"/>
                </a:solidFill>
                <a:latin typeface="Poppins"/>
                <a:ea typeface="Poppins"/>
                <a:cs typeface="Poppins"/>
                <a:sym typeface="Poppins"/>
              </a:rPr>
              <a:t>adoption rate,</a:t>
            </a:r>
            <a:r>
              <a:rPr lang="en-US" sz="1200" b="0" i="0" u="none" strike="noStrike" cap="none">
                <a:solidFill>
                  <a:schemeClr val="tx2"/>
                </a:solidFill>
                <a:latin typeface="Poppins"/>
                <a:ea typeface="Poppins"/>
                <a:cs typeface="Poppins"/>
                <a:sym typeface="Poppins"/>
              </a:rPr>
              <a:t> and identify </a:t>
            </a:r>
            <a:r>
              <a:rPr lang="en-US" sz="1200" b="1" i="0" u="none" strike="noStrike" cap="none">
                <a:solidFill>
                  <a:schemeClr val="tx2"/>
                </a:solidFill>
                <a:latin typeface="Poppins"/>
                <a:ea typeface="Poppins"/>
                <a:cs typeface="Poppins"/>
                <a:sym typeface="Poppins"/>
              </a:rPr>
              <a:t>key target patient types</a:t>
            </a:r>
            <a:endParaRPr>
              <a:solidFill>
                <a:schemeClr val="tx2"/>
              </a:solidFill>
            </a:endParaRPr>
          </a:p>
        </p:txBody>
      </p:sp>
      <p:sp>
        <p:nvSpPr>
          <p:cNvPr id="78" name="Google Shape;1457;p47">
            <a:extLst>
              <a:ext uri="{FF2B5EF4-FFF2-40B4-BE49-F238E27FC236}">
                <a16:creationId xmlns:a16="http://schemas.microsoft.com/office/drawing/2014/main" id="{2CF59B05-4CF7-763F-C84D-1EC56C2092CA}"/>
              </a:ext>
            </a:extLst>
          </p:cNvPr>
          <p:cNvSpPr txBox="1"/>
          <p:nvPr/>
        </p:nvSpPr>
        <p:spPr>
          <a:xfrm>
            <a:off x="54237" y="1425271"/>
            <a:ext cx="1191485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400" i="1">
                <a:solidFill>
                  <a:srgbClr val="002E63"/>
                </a:solidFill>
                <a:latin typeface="Poppins" pitchFamily="2" charset="77"/>
                <a:cs typeface="Poppins" pitchFamily="2" charset="77"/>
              </a:rPr>
              <a:t>Important value proposition for our client when it comes to tracking a products perception among HCPs</a:t>
            </a:r>
          </a:p>
        </p:txBody>
      </p:sp>
      <p:sp>
        <p:nvSpPr>
          <p:cNvPr id="6" name="TextBox 11">
            <a:extLst>
              <a:ext uri="{FF2B5EF4-FFF2-40B4-BE49-F238E27FC236}">
                <a16:creationId xmlns:a16="http://schemas.microsoft.com/office/drawing/2014/main" id="{3BC96FDA-F094-E8FA-ABDC-69CEAA026870}"/>
              </a:ext>
            </a:extLst>
          </p:cNvPr>
          <p:cNvSpPr txBox="1"/>
          <p:nvPr/>
        </p:nvSpPr>
        <p:spPr>
          <a:xfrm>
            <a:off x="756577" y="462689"/>
            <a:ext cx="5865469" cy="338554"/>
          </a:xfrm>
          <a:prstGeom prst="rect">
            <a:avLst/>
          </a:prstGeom>
        </p:spPr>
        <p:txBody>
          <a:bodyPr wrap="square" lIns="0" tIns="0" rIns="0" bIns="0" rtlCol="0" anchor="t">
            <a:spAutoFit/>
          </a:bodyPr>
          <a:lstStyle/>
          <a:p>
            <a:pPr defTabSz="609630"/>
            <a:r>
              <a:rPr lang="en-US" sz="2200" spc="300">
                <a:solidFill>
                  <a:srgbClr val="FFFFFF"/>
                </a:solidFill>
                <a:latin typeface="Poppins"/>
                <a:cs typeface="Poppins"/>
              </a:rPr>
              <a:t>Perception Performance Tracking</a:t>
            </a:r>
          </a:p>
        </p:txBody>
      </p:sp>
      <p:sp>
        <p:nvSpPr>
          <p:cNvPr id="8" name="Oval 7">
            <a:extLst>
              <a:ext uri="{FF2B5EF4-FFF2-40B4-BE49-F238E27FC236}">
                <a16:creationId xmlns:a16="http://schemas.microsoft.com/office/drawing/2014/main" id="{36D7F891-0E34-3D17-32D9-23D7DD3BFA74}"/>
              </a:ext>
            </a:extLst>
          </p:cNvPr>
          <p:cNvSpPr/>
          <p:nvPr/>
        </p:nvSpPr>
        <p:spPr>
          <a:xfrm>
            <a:off x="216237" y="403366"/>
            <a:ext cx="457200" cy="457200"/>
          </a:xfrm>
          <a:prstGeom prst="ellipse">
            <a:avLst/>
          </a:prstGeom>
          <a:solidFill>
            <a:schemeClr val="bg1"/>
          </a:solidFill>
        </p:spPr>
        <p:txBody>
          <a:bodyPr rtlCol="0" anchor="ctr"/>
          <a:lstStyle/>
          <a:p>
            <a:pPr algn="l" defTabSz="609630"/>
            <a:r>
              <a:rPr lang="en-US" sz="2000">
                <a:solidFill>
                  <a:prstClr val="black"/>
                </a:solidFill>
                <a:latin typeface="Calibri"/>
              </a:rPr>
              <a:t>1</a:t>
            </a:r>
          </a:p>
        </p:txBody>
      </p:sp>
    </p:spTree>
    <p:extLst>
      <p:ext uri="{BB962C8B-B14F-4D97-AF65-F5344CB8AC3E}">
        <p14:creationId xmlns:p14="http://schemas.microsoft.com/office/powerpoint/2010/main" val="30674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par>
                                <p:cTn id="8" presetID="9"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dissolve">
                                      <p:cBhvr>
                                        <p:cTn id="10" dur="500"/>
                                        <p:tgtEl>
                                          <p:spTgt spid="5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dissolve">
                                      <p:cBhvr>
                                        <p:cTn id="13" dur="500"/>
                                        <p:tgtEl>
                                          <p:spTgt spid="6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dissolve">
                                      <p:cBhvr>
                                        <p:cTn id="16" dur="500"/>
                                        <p:tgtEl>
                                          <p:spTgt spid="70"/>
                                        </p:tgtEl>
                                      </p:cBhvr>
                                    </p:animEffect>
                                  </p:childTnLst>
                                </p:cTn>
                              </p:par>
                              <p:par>
                                <p:cTn id="17" presetID="9"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dissolv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500"/>
                                        <p:tgtEl>
                                          <p:spTgt spid="54"/>
                                        </p:tgtEl>
                                      </p:cBhvr>
                                    </p:animEffect>
                                  </p:childTnLst>
                                </p:cTn>
                              </p:par>
                              <p:par>
                                <p:cTn id="25" presetID="9"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dissolve">
                                      <p:cBhvr>
                                        <p:cTn id="27" dur="500"/>
                                        <p:tgtEl>
                                          <p:spTgt spid="61"/>
                                        </p:tgtEl>
                                      </p:cBhvr>
                                    </p:animEffect>
                                  </p:childTnLst>
                                </p:cTn>
                              </p:par>
                              <p:par>
                                <p:cTn id="28" presetID="9"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dissolve">
                                      <p:cBhvr>
                                        <p:cTn id="30" dur="500"/>
                                        <p:tgtEl>
                                          <p:spTgt spid="6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dissolve">
                                      <p:cBhvr>
                                        <p:cTn id="33" dur="500"/>
                                        <p:tgtEl>
                                          <p:spTgt spid="6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dissolve">
                                      <p:cBhvr>
                                        <p:cTn id="36" dur="500"/>
                                        <p:tgtEl>
                                          <p:spTgt spid="7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dissolve">
                                      <p:cBhvr>
                                        <p:cTn id="41" dur="500"/>
                                        <p:tgtEl>
                                          <p:spTgt spid="55"/>
                                        </p:tgtEl>
                                      </p:cBhvr>
                                    </p:animEffect>
                                  </p:childTnLst>
                                </p:cTn>
                              </p:par>
                              <p:par>
                                <p:cTn id="42" presetID="9" presetClass="entr" presetSubtype="0"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dissolve">
                                      <p:cBhvr>
                                        <p:cTn id="44" dur="500"/>
                                        <p:tgtEl>
                                          <p:spTgt spid="64"/>
                                        </p:tgtEl>
                                      </p:cBhvr>
                                    </p:animEffect>
                                  </p:childTnLst>
                                </p:cTn>
                              </p:par>
                              <p:par>
                                <p:cTn id="45" presetID="9"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dissolve">
                                      <p:cBhvr>
                                        <p:cTn id="47" dur="500"/>
                                        <p:tgtEl>
                                          <p:spTgt spid="6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dissolve">
                                      <p:cBhvr>
                                        <p:cTn id="50" dur="500"/>
                                        <p:tgtEl>
                                          <p:spTgt spid="6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dissolve">
                                      <p:cBhvr>
                                        <p:cTn id="53" dur="500"/>
                                        <p:tgtEl>
                                          <p:spTgt spid="72"/>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dissolve">
                                      <p:cBhvr>
                                        <p:cTn id="58" dur="500"/>
                                        <p:tgtEl>
                                          <p:spTgt spid="56"/>
                                        </p:tgtEl>
                                      </p:cBhvr>
                                    </p:animEffect>
                                  </p:childTnLst>
                                </p:cTn>
                              </p:par>
                              <p:par>
                                <p:cTn id="59" presetID="9" presetClass="entr" presetSubtype="0"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dissolve">
                                      <p:cBhvr>
                                        <p:cTn id="61" dur="500"/>
                                        <p:tgtEl>
                                          <p:spTgt spid="67"/>
                                        </p:tgtEl>
                                      </p:cBhvr>
                                    </p:animEffect>
                                  </p:childTnLst>
                                </p:cTn>
                              </p:par>
                              <p:par>
                                <p:cTn id="62" presetID="9"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dissolve">
                                      <p:cBhvr>
                                        <p:cTn id="67" dur="500"/>
                                        <p:tgtEl>
                                          <p:spTgt spid="6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73"/>
                                        </p:tgtEl>
                                        <p:attrNameLst>
                                          <p:attrName>style.visibility</p:attrName>
                                        </p:attrNameLst>
                                      </p:cBhvr>
                                      <p:to>
                                        <p:strVal val="visible"/>
                                      </p:to>
                                    </p:set>
                                    <p:animEffect transition="in" filter="dissolve">
                                      <p:cBhvr>
                                        <p:cTn id="70" dur="500"/>
                                        <p:tgtEl>
                                          <p:spTgt spid="73"/>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mph" presetSubtype="0" fill="hold" grpId="0" nodeType="clickEffect">
                                  <p:stCondLst>
                                    <p:cond delay="0"/>
                                  </p:stCondLst>
                                  <p:iterate type="lt">
                                    <p:tmPct val="4000"/>
                                  </p:iterate>
                                  <p:childTnLst>
                                    <p:set>
                                      <p:cBhvr override="childStyle">
                                        <p:cTn id="74" dur="500" fill="hold"/>
                                        <p:tgtEl>
                                          <p:spTgt spid="78"/>
                                        </p:tgtEl>
                                        <p:attrNameLst>
                                          <p:attrName>style.color</p:attrName>
                                        </p:attrNameLst>
                                      </p:cBhvr>
                                      <p:to>
                                        <p:clrVal>
                                          <a:schemeClr val="accent2"/>
                                        </p:clrVal>
                                      </p:to>
                                    </p:set>
                                    <p:set>
                                      <p:cBhvr>
                                        <p:cTn id="75" dur="500" fill="hold"/>
                                        <p:tgtEl>
                                          <p:spTgt spid="78"/>
                                        </p:tgtEl>
                                        <p:attrNameLst>
                                          <p:attrName>fillcolor</p:attrName>
                                        </p:attrNameLst>
                                      </p:cBhvr>
                                      <p:to>
                                        <p:clrVal>
                                          <a:schemeClr val="accent2"/>
                                        </p:clrVal>
                                      </p:to>
                                    </p:set>
                                    <p:set>
                                      <p:cBhvr>
                                        <p:cTn id="76" dur="500" fill="hold"/>
                                        <p:tgtEl>
                                          <p:spTgt spid="7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p:bldP spid="66" grpId="0"/>
      <p:bldP spid="69" grpId="0"/>
      <p:bldP spid="70" grpId="0"/>
      <p:bldP spid="71" grpId="0"/>
      <p:bldP spid="72" grpId="0"/>
      <p:bldP spid="73" grpId="0"/>
      <p:bldP spid="7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Calibri"/>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oogle Shape;1527;p49">
            <a:extLst>
              <a:ext uri="{FF2B5EF4-FFF2-40B4-BE49-F238E27FC236}">
                <a16:creationId xmlns:a16="http://schemas.microsoft.com/office/drawing/2014/main" id="{209FEBF1-81AB-F244-6CF2-826A2895E20E}"/>
              </a:ext>
            </a:extLst>
          </p:cNvPr>
          <p:cNvCxnSpPr/>
          <p:nvPr/>
        </p:nvCxnSpPr>
        <p:spPr>
          <a:xfrm>
            <a:off x="9003629" y="2489860"/>
            <a:ext cx="0" cy="3495264"/>
          </a:xfrm>
          <a:prstGeom prst="straightConnector1">
            <a:avLst/>
          </a:prstGeom>
          <a:noFill/>
          <a:ln w="9525" cap="rnd" cmpd="sng">
            <a:solidFill>
              <a:srgbClr val="FFC000"/>
            </a:solidFill>
            <a:prstDash val="dot"/>
            <a:miter lim="800000"/>
            <a:headEnd type="none" w="sm" len="sm"/>
            <a:tailEnd type="none" w="sm" len="sm"/>
          </a:ln>
        </p:spPr>
      </p:cxnSp>
      <p:cxnSp>
        <p:nvCxnSpPr>
          <p:cNvPr id="7" name="Google Shape;1528;p49">
            <a:extLst>
              <a:ext uri="{FF2B5EF4-FFF2-40B4-BE49-F238E27FC236}">
                <a16:creationId xmlns:a16="http://schemas.microsoft.com/office/drawing/2014/main" id="{283DFDF5-57BE-0E84-8F94-4ABDA5ED5620}"/>
              </a:ext>
            </a:extLst>
          </p:cNvPr>
          <p:cNvCxnSpPr/>
          <p:nvPr/>
        </p:nvCxnSpPr>
        <p:spPr>
          <a:xfrm>
            <a:off x="6058930" y="4811650"/>
            <a:ext cx="5881656" cy="0"/>
          </a:xfrm>
          <a:prstGeom prst="straightConnector1">
            <a:avLst/>
          </a:prstGeom>
          <a:noFill/>
          <a:ln w="9525" cap="rnd" cmpd="sng">
            <a:solidFill>
              <a:srgbClr val="FFC000"/>
            </a:solidFill>
            <a:prstDash val="dot"/>
            <a:miter lim="800000"/>
            <a:headEnd type="none" w="sm" len="sm"/>
            <a:tailEnd type="none" w="sm" len="sm"/>
          </a:ln>
        </p:spPr>
      </p:cxnSp>
      <p:sp>
        <p:nvSpPr>
          <p:cNvPr id="8" name="Google Shape;1529;p49">
            <a:extLst>
              <a:ext uri="{FF2B5EF4-FFF2-40B4-BE49-F238E27FC236}">
                <a16:creationId xmlns:a16="http://schemas.microsoft.com/office/drawing/2014/main" id="{709103D1-B32D-9A3B-B77B-A3E5B7DB1BA3}"/>
              </a:ext>
            </a:extLst>
          </p:cNvPr>
          <p:cNvSpPr txBox="1"/>
          <p:nvPr/>
        </p:nvSpPr>
        <p:spPr>
          <a:xfrm>
            <a:off x="7388771" y="2494404"/>
            <a:ext cx="1547218"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6AFB5"/>
              </a:buClr>
              <a:buSzPts val="1100"/>
              <a:buFont typeface="Poppins"/>
              <a:buNone/>
            </a:pPr>
            <a:r>
              <a:rPr lang="en-US" sz="1100" b="1" i="0" u="none" strike="noStrike" cap="none">
                <a:solidFill>
                  <a:srgbClr val="16AFB5"/>
                </a:solidFill>
                <a:latin typeface="Poppins"/>
                <a:ea typeface="Poppins"/>
                <a:cs typeface="Poppins"/>
                <a:sym typeface="Poppins"/>
              </a:rPr>
              <a:t>Hidden Motivators </a:t>
            </a:r>
            <a:endParaRPr/>
          </a:p>
        </p:txBody>
      </p:sp>
      <p:sp>
        <p:nvSpPr>
          <p:cNvPr id="9" name="Google Shape;1530;p49">
            <a:extLst>
              <a:ext uri="{FF2B5EF4-FFF2-40B4-BE49-F238E27FC236}">
                <a16:creationId xmlns:a16="http://schemas.microsoft.com/office/drawing/2014/main" id="{055278BE-837E-1482-2742-485C0E400CCF}"/>
              </a:ext>
            </a:extLst>
          </p:cNvPr>
          <p:cNvSpPr txBox="1"/>
          <p:nvPr/>
        </p:nvSpPr>
        <p:spPr>
          <a:xfrm>
            <a:off x="9052096" y="2499158"/>
            <a:ext cx="1560042"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6AFB5"/>
              </a:buClr>
              <a:buSzPts val="1100"/>
              <a:buFont typeface="Poppins"/>
              <a:buNone/>
            </a:pPr>
            <a:r>
              <a:rPr lang="en-US" sz="1100" b="1" i="0" u="none" strike="noStrike" cap="none">
                <a:solidFill>
                  <a:srgbClr val="16AFB5"/>
                </a:solidFill>
                <a:latin typeface="Poppins"/>
                <a:ea typeface="Poppins"/>
                <a:cs typeface="Poppins"/>
                <a:sym typeface="Poppins"/>
              </a:rPr>
              <a:t>Critical Motivators </a:t>
            </a:r>
            <a:endParaRPr/>
          </a:p>
        </p:txBody>
      </p:sp>
      <p:sp>
        <p:nvSpPr>
          <p:cNvPr id="10" name="Google Shape;1531;p49">
            <a:extLst>
              <a:ext uri="{FF2B5EF4-FFF2-40B4-BE49-F238E27FC236}">
                <a16:creationId xmlns:a16="http://schemas.microsoft.com/office/drawing/2014/main" id="{2CFC8436-A2EB-C26C-C8AE-5AA875A9FE20}"/>
              </a:ext>
            </a:extLst>
          </p:cNvPr>
          <p:cNvSpPr txBox="1"/>
          <p:nvPr/>
        </p:nvSpPr>
        <p:spPr>
          <a:xfrm>
            <a:off x="7693341" y="4799142"/>
            <a:ext cx="1242648" cy="26161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16AFB5"/>
              </a:buClr>
              <a:buSzPts val="1100"/>
              <a:buFont typeface="Poppins"/>
              <a:buNone/>
            </a:pPr>
            <a:r>
              <a:rPr lang="en-US" sz="1100" b="1" i="0" u="none" strike="noStrike" cap="none">
                <a:solidFill>
                  <a:srgbClr val="16AFB5"/>
                </a:solidFill>
                <a:latin typeface="Poppins"/>
                <a:ea typeface="Poppins"/>
                <a:cs typeface="Poppins"/>
                <a:sym typeface="Poppins"/>
              </a:rPr>
              <a:t>Lowest Impact</a:t>
            </a:r>
            <a:endParaRPr/>
          </a:p>
        </p:txBody>
      </p:sp>
      <p:sp>
        <p:nvSpPr>
          <p:cNvPr id="12" name="Google Shape;1532;p49">
            <a:extLst>
              <a:ext uri="{FF2B5EF4-FFF2-40B4-BE49-F238E27FC236}">
                <a16:creationId xmlns:a16="http://schemas.microsoft.com/office/drawing/2014/main" id="{C798427C-CC86-F38A-2A15-C6008F1E4A97}"/>
              </a:ext>
            </a:extLst>
          </p:cNvPr>
          <p:cNvSpPr txBox="1"/>
          <p:nvPr/>
        </p:nvSpPr>
        <p:spPr>
          <a:xfrm>
            <a:off x="9052096" y="4805231"/>
            <a:ext cx="1550424"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6AFB5"/>
              </a:buClr>
              <a:buSzPts val="1100"/>
              <a:buFont typeface="Poppins"/>
              <a:buNone/>
            </a:pPr>
            <a:r>
              <a:rPr lang="en-US" sz="1100" b="1" i="0" u="none" strike="noStrike" cap="none">
                <a:solidFill>
                  <a:srgbClr val="16AFB5"/>
                </a:solidFill>
                <a:latin typeface="Poppins"/>
                <a:ea typeface="Poppins"/>
                <a:cs typeface="Poppins"/>
                <a:sym typeface="Poppins"/>
              </a:rPr>
              <a:t>Non-deal breakers</a:t>
            </a:r>
            <a:endParaRPr/>
          </a:p>
        </p:txBody>
      </p:sp>
      <p:sp>
        <p:nvSpPr>
          <p:cNvPr id="13" name="Google Shape;1533;p49">
            <a:extLst>
              <a:ext uri="{FF2B5EF4-FFF2-40B4-BE49-F238E27FC236}">
                <a16:creationId xmlns:a16="http://schemas.microsoft.com/office/drawing/2014/main" id="{AC6400AB-2B6A-401B-B4B4-740223FCE921}"/>
              </a:ext>
            </a:extLst>
          </p:cNvPr>
          <p:cNvSpPr txBox="1"/>
          <p:nvPr/>
        </p:nvSpPr>
        <p:spPr>
          <a:xfrm>
            <a:off x="6343674" y="3293114"/>
            <a:ext cx="1248664"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Poppins"/>
              <a:buNone/>
            </a:pPr>
            <a:r>
              <a:rPr lang="en-US" sz="1050" b="0" i="0" u="none" strike="noStrike" cap="none">
                <a:solidFill>
                  <a:srgbClr val="000000"/>
                </a:solidFill>
                <a:latin typeface="Poppins"/>
                <a:ea typeface="Poppins"/>
                <a:cs typeface="Poppins"/>
                <a:sym typeface="Poppins"/>
              </a:rPr>
              <a:t>Relationship with rep</a:t>
            </a:r>
            <a:endParaRPr/>
          </a:p>
        </p:txBody>
      </p:sp>
      <p:sp>
        <p:nvSpPr>
          <p:cNvPr id="14" name="Google Shape;1534;p49">
            <a:extLst>
              <a:ext uri="{FF2B5EF4-FFF2-40B4-BE49-F238E27FC236}">
                <a16:creationId xmlns:a16="http://schemas.microsoft.com/office/drawing/2014/main" id="{EB9EB008-E154-724D-4D04-E33CD14B59CF}"/>
              </a:ext>
            </a:extLst>
          </p:cNvPr>
          <p:cNvSpPr txBox="1"/>
          <p:nvPr/>
        </p:nvSpPr>
        <p:spPr>
          <a:xfrm>
            <a:off x="6746573" y="2820949"/>
            <a:ext cx="1663986"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Poppins"/>
              <a:buNone/>
            </a:pPr>
            <a:r>
              <a:rPr lang="en-US" sz="1050" b="0" i="0" u="none" strike="noStrike" cap="none">
                <a:solidFill>
                  <a:srgbClr val="000000"/>
                </a:solidFill>
                <a:latin typeface="Poppins"/>
                <a:ea typeface="Poppins"/>
                <a:cs typeface="Poppins"/>
                <a:sym typeface="Poppins"/>
              </a:rPr>
              <a:t>Low HCP burden for reimbursement</a:t>
            </a:r>
            <a:endParaRPr/>
          </a:p>
        </p:txBody>
      </p:sp>
      <p:sp>
        <p:nvSpPr>
          <p:cNvPr id="15" name="Google Shape;1535;p49">
            <a:extLst>
              <a:ext uri="{FF2B5EF4-FFF2-40B4-BE49-F238E27FC236}">
                <a16:creationId xmlns:a16="http://schemas.microsoft.com/office/drawing/2014/main" id="{1D52B1BA-8A71-31B0-DDCF-DE6C2BFB7E06}"/>
              </a:ext>
            </a:extLst>
          </p:cNvPr>
          <p:cNvSpPr txBox="1"/>
          <p:nvPr/>
        </p:nvSpPr>
        <p:spPr>
          <a:xfrm>
            <a:off x="6927757" y="3890420"/>
            <a:ext cx="1301692" cy="4154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Poppins"/>
              <a:buNone/>
            </a:pPr>
            <a:r>
              <a:rPr lang="en-US" sz="1050" b="0" i="0" u="none" strike="noStrike" cap="none">
                <a:solidFill>
                  <a:srgbClr val="000000"/>
                </a:solidFill>
                <a:latin typeface="Poppins"/>
                <a:ea typeface="Poppins"/>
                <a:cs typeface="Poppins"/>
                <a:sym typeface="Poppins"/>
              </a:rPr>
              <a:t>Low OOP cost for patients</a:t>
            </a:r>
            <a:endParaRPr/>
          </a:p>
        </p:txBody>
      </p:sp>
      <p:sp>
        <p:nvSpPr>
          <p:cNvPr id="16" name="Google Shape;1536;p49">
            <a:extLst>
              <a:ext uri="{FF2B5EF4-FFF2-40B4-BE49-F238E27FC236}">
                <a16:creationId xmlns:a16="http://schemas.microsoft.com/office/drawing/2014/main" id="{A62823A8-B714-A9F7-FFED-C37B830CD5C4}"/>
              </a:ext>
            </a:extLst>
          </p:cNvPr>
          <p:cNvSpPr txBox="1"/>
          <p:nvPr/>
        </p:nvSpPr>
        <p:spPr>
          <a:xfrm>
            <a:off x="9849703" y="3423381"/>
            <a:ext cx="811441"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Poppins"/>
              <a:buNone/>
            </a:pPr>
            <a:r>
              <a:rPr lang="en-US" sz="1050" b="0" i="0" u="none" strike="noStrike" cap="none">
                <a:solidFill>
                  <a:srgbClr val="000000"/>
                </a:solidFill>
                <a:latin typeface="Poppins"/>
                <a:ea typeface="Poppins"/>
                <a:cs typeface="Poppins"/>
                <a:sym typeface="Poppins"/>
              </a:rPr>
              <a:t>High ORR</a:t>
            </a:r>
            <a:endParaRPr/>
          </a:p>
        </p:txBody>
      </p:sp>
      <p:cxnSp>
        <p:nvCxnSpPr>
          <p:cNvPr id="17" name="Google Shape;1537;p49">
            <a:extLst>
              <a:ext uri="{FF2B5EF4-FFF2-40B4-BE49-F238E27FC236}">
                <a16:creationId xmlns:a16="http://schemas.microsoft.com/office/drawing/2014/main" id="{AC707060-4831-DA55-05AA-B439198BA195}"/>
              </a:ext>
            </a:extLst>
          </p:cNvPr>
          <p:cNvCxnSpPr/>
          <p:nvPr/>
        </p:nvCxnSpPr>
        <p:spPr>
          <a:xfrm rot="10800000">
            <a:off x="5909131" y="2855260"/>
            <a:ext cx="3726" cy="3108960"/>
          </a:xfrm>
          <a:prstGeom prst="straightConnector1">
            <a:avLst/>
          </a:prstGeom>
          <a:noFill/>
          <a:ln w="28575" cap="flat" cmpd="sng">
            <a:solidFill>
              <a:srgbClr val="10253F"/>
            </a:solidFill>
            <a:prstDash val="solid"/>
            <a:miter lim="800000"/>
            <a:headEnd type="triangle" w="med" len="med"/>
            <a:tailEnd type="triangle" w="med" len="med"/>
          </a:ln>
        </p:spPr>
      </p:cxnSp>
      <p:cxnSp>
        <p:nvCxnSpPr>
          <p:cNvPr id="18" name="Google Shape;1538;p49">
            <a:extLst>
              <a:ext uri="{FF2B5EF4-FFF2-40B4-BE49-F238E27FC236}">
                <a16:creationId xmlns:a16="http://schemas.microsoft.com/office/drawing/2014/main" id="{C682F287-4E01-F944-7A33-44307FBAD68E}"/>
              </a:ext>
            </a:extLst>
          </p:cNvPr>
          <p:cNvCxnSpPr/>
          <p:nvPr/>
        </p:nvCxnSpPr>
        <p:spPr>
          <a:xfrm>
            <a:off x="6694387" y="6183250"/>
            <a:ext cx="4578383" cy="0"/>
          </a:xfrm>
          <a:prstGeom prst="straightConnector1">
            <a:avLst/>
          </a:prstGeom>
          <a:noFill/>
          <a:ln w="28575" cap="flat" cmpd="sng">
            <a:solidFill>
              <a:srgbClr val="10253F"/>
            </a:solidFill>
            <a:prstDash val="solid"/>
            <a:miter lim="800000"/>
            <a:headEnd type="triangle" w="med" len="med"/>
            <a:tailEnd type="triangle" w="med" len="med"/>
          </a:ln>
        </p:spPr>
      </p:cxnSp>
      <p:sp>
        <p:nvSpPr>
          <p:cNvPr id="19" name="Google Shape;1539;p49">
            <a:extLst>
              <a:ext uri="{FF2B5EF4-FFF2-40B4-BE49-F238E27FC236}">
                <a16:creationId xmlns:a16="http://schemas.microsoft.com/office/drawing/2014/main" id="{85A04DFA-16E9-46C0-845E-8C1CB06851CF}"/>
              </a:ext>
            </a:extLst>
          </p:cNvPr>
          <p:cNvSpPr txBox="1"/>
          <p:nvPr/>
        </p:nvSpPr>
        <p:spPr>
          <a:xfrm rot="-5400000">
            <a:off x="4046151" y="4278934"/>
            <a:ext cx="3310911"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9C043"/>
              </a:buClr>
              <a:buSzPts val="1100"/>
              <a:buFont typeface="Poppins"/>
              <a:buNone/>
            </a:pPr>
            <a:r>
              <a:rPr lang="en-US" sz="1100" b="1" i="0" u="none" strike="noStrike" cap="none">
                <a:solidFill>
                  <a:srgbClr val="79C043"/>
                </a:solidFill>
                <a:latin typeface="Poppins"/>
                <a:ea typeface="Poppins"/>
                <a:cs typeface="Poppins"/>
                <a:sym typeface="Poppins"/>
              </a:rPr>
              <a:t>DERIVED IMPORTANCE</a:t>
            </a:r>
            <a:endParaRPr/>
          </a:p>
        </p:txBody>
      </p:sp>
      <p:sp>
        <p:nvSpPr>
          <p:cNvPr id="20" name="Google Shape;1540;p49">
            <a:extLst>
              <a:ext uri="{FF2B5EF4-FFF2-40B4-BE49-F238E27FC236}">
                <a16:creationId xmlns:a16="http://schemas.microsoft.com/office/drawing/2014/main" id="{D3CECA1F-664D-BCF3-E349-66124C572931}"/>
              </a:ext>
            </a:extLst>
          </p:cNvPr>
          <p:cNvSpPr txBox="1"/>
          <p:nvPr/>
        </p:nvSpPr>
        <p:spPr>
          <a:xfrm>
            <a:off x="7609168" y="5120378"/>
            <a:ext cx="1333850" cy="5770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Poppins"/>
              <a:buNone/>
            </a:pPr>
            <a:r>
              <a:rPr lang="en-US" sz="1050" b="0" i="0" u="none" strike="noStrike" cap="none">
                <a:solidFill>
                  <a:srgbClr val="000000"/>
                </a:solidFill>
                <a:latin typeface="Poppins"/>
                <a:ea typeface="Poppins"/>
                <a:cs typeface="Poppins"/>
                <a:sym typeface="Poppins"/>
              </a:rPr>
              <a:t>Offers co-pay and patient assistance</a:t>
            </a:r>
            <a:endParaRPr/>
          </a:p>
        </p:txBody>
      </p:sp>
      <p:sp>
        <p:nvSpPr>
          <p:cNvPr id="21" name="Google Shape;1541;p49">
            <a:extLst>
              <a:ext uri="{FF2B5EF4-FFF2-40B4-BE49-F238E27FC236}">
                <a16:creationId xmlns:a16="http://schemas.microsoft.com/office/drawing/2014/main" id="{C11ECB90-2AD2-F642-8C04-781E24ED0853}"/>
              </a:ext>
            </a:extLst>
          </p:cNvPr>
          <p:cNvSpPr txBox="1"/>
          <p:nvPr/>
        </p:nvSpPr>
        <p:spPr>
          <a:xfrm>
            <a:off x="9498237" y="5429238"/>
            <a:ext cx="1333850"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Poppins"/>
              <a:buNone/>
            </a:pPr>
            <a:r>
              <a:rPr lang="en-US" sz="1050" b="0" i="0" u="none" strike="noStrike" cap="none">
                <a:solidFill>
                  <a:srgbClr val="000000"/>
                </a:solidFill>
                <a:latin typeface="Poppins"/>
                <a:ea typeface="Poppins"/>
                <a:cs typeface="Poppins"/>
                <a:sym typeface="Poppins"/>
              </a:rPr>
              <a:t>Method of Admin</a:t>
            </a:r>
            <a:endParaRPr/>
          </a:p>
        </p:txBody>
      </p:sp>
      <p:sp>
        <p:nvSpPr>
          <p:cNvPr id="22" name="Google Shape;1542;p49">
            <a:extLst>
              <a:ext uri="{FF2B5EF4-FFF2-40B4-BE49-F238E27FC236}">
                <a16:creationId xmlns:a16="http://schemas.microsoft.com/office/drawing/2014/main" id="{72792E8E-B496-0A9C-D9CF-210ECBD2CF25}"/>
              </a:ext>
            </a:extLst>
          </p:cNvPr>
          <p:cNvSpPr/>
          <p:nvPr/>
        </p:nvSpPr>
        <p:spPr>
          <a:xfrm>
            <a:off x="6288598" y="3385894"/>
            <a:ext cx="91440" cy="91440"/>
          </a:xfrm>
          <a:prstGeom prst="ellipse">
            <a:avLst/>
          </a:prstGeom>
          <a:solidFill>
            <a:srgbClr val="16AF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sp>
        <p:nvSpPr>
          <p:cNvPr id="23" name="Google Shape;1543;p49">
            <a:extLst>
              <a:ext uri="{FF2B5EF4-FFF2-40B4-BE49-F238E27FC236}">
                <a16:creationId xmlns:a16="http://schemas.microsoft.com/office/drawing/2014/main" id="{E257E4EC-29A9-30AC-1203-E438E510FA63}"/>
              </a:ext>
            </a:extLst>
          </p:cNvPr>
          <p:cNvSpPr/>
          <p:nvPr/>
        </p:nvSpPr>
        <p:spPr>
          <a:xfrm>
            <a:off x="6697908" y="2916725"/>
            <a:ext cx="91440" cy="91440"/>
          </a:xfrm>
          <a:prstGeom prst="ellipse">
            <a:avLst/>
          </a:prstGeom>
          <a:solidFill>
            <a:srgbClr val="16AF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sp>
        <p:nvSpPr>
          <p:cNvPr id="24" name="Google Shape;1544;p49">
            <a:extLst>
              <a:ext uri="{FF2B5EF4-FFF2-40B4-BE49-F238E27FC236}">
                <a16:creationId xmlns:a16="http://schemas.microsoft.com/office/drawing/2014/main" id="{A5409741-8F0E-67B4-09DC-DF097C08A380}"/>
              </a:ext>
            </a:extLst>
          </p:cNvPr>
          <p:cNvSpPr/>
          <p:nvPr/>
        </p:nvSpPr>
        <p:spPr>
          <a:xfrm>
            <a:off x="6860941" y="4015424"/>
            <a:ext cx="91440" cy="91440"/>
          </a:xfrm>
          <a:prstGeom prst="ellipse">
            <a:avLst/>
          </a:prstGeom>
          <a:solidFill>
            <a:srgbClr val="16AF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sp>
        <p:nvSpPr>
          <p:cNvPr id="25" name="Google Shape;1545;p49">
            <a:extLst>
              <a:ext uri="{FF2B5EF4-FFF2-40B4-BE49-F238E27FC236}">
                <a16:creationId xmlns:a16="http://schemas.microsoft.com/office/drawing/2014/main" id="{9B812FC5-946A-7B43-1D6C-1C32CA0B6C14}"/>
              </a:ext>
            </a:extLst>
          </p:cNvPr>
          <p:cNvSpPr/>
          <p:nvPr/>
        </p:nvSpPr>
        <p:spPr>
          <a:xfrm>
            <a:off x="9777810" y="3497973"/>
            <a:ext cx="91440" cy="91440"/>
          </a:xfrm>
          <a:prstGeom prst="ellipse">
            <a:avLst/>
          </a:prstGeom>
          <a:solidFill>
            <a:srgbClr val="16AF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sp>
        <p:nvSpPr>
          <p:cNvPr id="26" name="Google Shape;1546;p49">
            <a:extLst>
              <a:ext uri="{FF2B5EF4-FFF2-40B4-BE49-F238E27FC236}">
                <a16:creationId xmlns:a16="http://schemas.microsoft.com/office/drawing/2014/main" id="{926A7A56-9F74-BB2A-BF42-F96A9C6D5B6D}"/>
              </a:ext>
            </a:extLst>
          </p:cNvPr>
          <p:cNvSpPr/>
          <p:nvPr/>
        </p:nvSpPr>
        <p:spPr>
          <a:xfrm>
            <a:off x="7559147" y="5213364"/>
            <a:ext cx="91440" cy="91440"/>
          </a:xfrm>
          <a:prstGeom prst="ellipse">
            <a:avLst/>
          </a:prstGeom>
          <a:solidFill>
            <a:srgbClr val="16AF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sp>
        <p:nvSpPr>
          <p:cNvPr id="27" name="Google Shape;1547;p49">
            <a:extLst>
              <a:ext uri="{FF2B5EF4-FFF2-40B4-BE49-F238E27FC236}">
                <a16:creationId xmlns:a16="http://schemas.microsoft.com/office/drawing/2014/main" id="{5AE47C4C-9C11-65AC-D391-2A8AB1008E3A}"/>
              </a:ext>
            </a:extLst>
          </p:cNvPr>
          <p:cNvSpPr/>
          <p:nvPr/>
        </p:nvSpPr>
        <p:spPr>
          <a:xfrm>
            <a:off x="9444654" y="5514623"/>
            <a:ext cx="91440" cy="91440"/>
          </a:xfrm>
          <a:prstGeom prst="ellipse">
            <a:avLst/>
          </a:prstGeom>
          <a:solidFill>
            <a:srgbClr val="16AF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sp>
        <p:nvSpPr>
          <p:cNvPr id="28" name="Google Shape;1548;p49">
            <a:extLst>
              <a:ext uri="{FF2B5EF4-FFF2-40B4-BE49-F238E27FC236}">
                <a16:creationId xmlns:a16="http://schemas.microsoft.com/office/drawing/2014/main" id="{3A653BA7-C2F1-E518-D3B2-CAA9F48D10CA}"/>
              </a:ext>
            </a:extLst>
          </p:cNvPr>
          <p:cNvSpPr txBox="1"/>
          <p:nvPr/>
        </p:nvSpPr>
        <p:spPr>
          <a:xfrm>
            <a:off x="10483404" y="4027812"/>
            <a:ext cx="1336558" cy="430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Poppins"/>
              <a:buNone/>
            </a:pPr>
            <a:r>
              <a:rPr lang="en-US" sz="1050" b="0" i="0" u="none" strike="noStrike" cap="none">
                <a:solidFill>
                  <a:srgbClr val="000000"/>
                </a:solidFill>
                <a:latin typeface="Poppins"/>
                <a:ea typeface="Poppins"/>
                <a:cs typeface="Poppins"/>
                <a:sym typeface="Poppins"/>
              </a:rPr>
              <a:t>Well-tolerated </a:t>
            </a:r>
            <a:br>
              <a:rPr lang="en-US" sz="1050" b="0" i="0" u="none" strike="noStrike" cap="none">
                <a:solidFill>
                  <a:srgbClr val="000000"/>
                </a:solidFill>
                <a:latin typeface="Poppins"/>
                <a:ea typeface="Poppins"/>
                <a:cs typeface="Poppins"/>
                <a:sym typeface="Poppins"/>
              </a:rPr>
            </a:br>
            <a:r>
              <a:rPr lang="en-US" sz="1050" b="0" i="0" u="none" strike="noStrike" cap="none">
                <a:solidFill>
                  <a:srgbClr val="000000"/>
                </a:solidFill>
                <a:latin typeface="Poppins"/>
                <a:ea typeface="Poppins"/>
                <a:cs typeface="Poppins"/>
                <a:sym typeface="Poppins"/>
              </a:rPr>
              <a:t>by patients</a:t>
            </a:r>
            <a:endParaRPr/>
          </a:p>
        </p:txBody>
      </p:sp>
      <p:sp>
        <p:nvSpPr>
          <p:cNvPr id="29" name="Google Shape;1549;p49">
            <a:extLst>
              <a:ext uri="{FF2B5EF4-FFF2-40B4-BE49-F238E27FC236}">
                <a16:creationId xmlns:a16="http://schemas.microsoft.com/office/drawing/2014/main" id="{319A241D-0894-18F4-BFA1-8C6ED5446B98}"/>
              </a:ext>
            </a:extLst>
          </p:cNvPr>
          <p:cNvSpPr/>
          <p:nvPr/>
        </p:nvSpPr>
        <p:spPr>
          <a:xfrm>
            <a:off x="10387407" y="4118209"/>
            <a:ext cx="91440" cy="91440"/>
          </a:xfrm>
          <a:prstGeom prst="ellipse">
            <a:avLst/>
          </a:prstGeom>
          <a:solidFill>
            <a:srgbClr val="16AF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sp>
        <p:nvSpPr>
          <p:cNvPr id="30" name="Google Shape;1550;p49">
            <a:extLst>
              <a:ext uri="{FF2B5EF4-FFF2-40B4-BE49-F238E27FC236}">
                <a16:creationId xmlns:a16="http://schemas.microsoft.com/office/drawing/2014/main" id="{9A4AD3F8-B617-DBB8-B6E4-1E531662DF73}"/>
              </a:ext>
            </a:extLst>
          </p:cNvPr>
          <p:cNvSpPr txBox="1"/>
          <p:nvPr/>
        </p:nvSpPr>
        <p:spPr>
          <a:xfrm>
            <a:off x="10696734" y="2926767"/>
            <a:ext cx="62869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Poppins"/>
              <a:buNone/>
            </a:pPr>
            <a:r>
              <a:rPr lang="en-US" sz="1050" b="0" i="0" u="none" strike="noStrike" cap="none">
                <a:solidFill>
                  <a:srgbClr val="000000"/>
                </a:solidFill>
                <a:latin typeface="Poppins"/>
                <a:ea typeface="Poppins"/>
                <a:cs typeface="Poppins"/>
                <a:sym typeface="Poppins"/>
              </a:rPr>
              <a:t>Safety</a:t>
            </a:r>
            <a:endParaRPr/>
          </a:p>
        </p:txBody>
      </p:sp>
      <p:sp>
        <p:nvSpPr>
          <p:cNvPr id="31" name="Google Shape;1551;p49">
            <a:extLst>
              <a:ext uri="{FF2B5EF4-FFF2-40B4-BE49-F238E27FC236}">
                <a16:creationId xmlns:a16="http://schemas.microsoft.com/office/drawing/2014/main" id="{443D33BA-69E4-D808-7EEF-F766394C1647}"/>
              </a:ext>
            </a:extLst>
          </p:cNvPr>
          <p:cNvSpPr/>
          <p:nvPr/>
        </p:nvSpPr>
        <p:spPr>
          <a:xfrm>
            <a:off x="10624841" y="3014515"/>
            <a:ext cx="91440" cy="91440"/>
          </a:xfrm>
          <a:prstGeom prst="ellipse">
            <a:avLst/>
          </a:prstGeom>
          <a:solidFill>
            <a:srgbClr val="16AF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sp>
        <p:nvSpPr>
          <p:cNvPr id="32" name="Google Shape;1552;p49">
            <a:extLst>
              <a:ext uri="{FF2B5EF4-FFF2-40B4-BE49-F238E27FC236}">
                <a16:creationId xmlns:a16="http://schemas.microsoft.com/office/drawing/2014/main" id="{B323DCA3-DC69-997D-45B8-FB1CF965AA5F}"/>
              </a:ext>
            </a:extLst>
          </p:cNvPr>
          <p:cNvSpPr txBox="1"/>
          <p:nvPr/>
        </p:nvSpPr>
        <p:spPr>
          <a:xfrm>
            <a:off x="7819292" y="6260341"/>
            <a:ext cx="2465607"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79C043"/>
              </a:buClr>
              <a:buSzPts val="1100"/>
              <a:buFont typeface="Poppins"/>
              <a:buNone/>
            </a:pPr>
            <a:r>
              <a:rPr lang="en-US" sz="1100" b="1" i="0" u="none" strike="noStrike" cap="none">
                <a:solidFill>
                  <a:srgbClr val="79C043"/>
                </a:solidFill>
                <a:latin typeface="Poppins"/>
                <a:ea typeface="Poppins"/>
                <a:cs typeface="Poppins"/>
                <a:sym typeface="Poppins"/>
              </a:rPr>
              <a:t>STATED IMPORTANCE</a:t>
            </a:r>
            <a:endParaRPr/>
          </a:p>
        </p:txBody>
      </p:sp>
      <p:sp>
        <p:nvSpPr>
          <p:cNvPr id="33" name="Google Shape;1553;p49">
            <a:extLst>
              <a:ext uri="{FF2B5EF4-FFF2-40B4-BE49-F238E27FC236}">
                <a16:creationId xmlns:a16="http://schemas.microsoft.com/office/drawing/2014/main" id="{E5087B6C-88C4-52A5-A420-C6F8D25DAB4C}"/>
              </a:ext>
            </a:extLst>
          </p:cNvPr>
          <p:cNvSpPr txBox="1"/>
          <p:nvPr/>
        </p:nvSpPr>
        <p:spPr>
          <a:xfrm>
            <a:off x="7906854" y="4370853"/>
            <a:ext cx="1124026" cy="2539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Poppins"/>
              <a:buNone/>
            </a:pPr>
            <a:r>
              <a:rPr lang="en-US" sz="1050" b="0" i="0" u="none" strike="noStrike" cap="none">
                <a:solidFill>
                  <a:srgbClr val="000000"/>
                </a:solidFill>
                <a:latin typeface="Poppins"/>
                <a:ea typeface="Poppins"/>
                <a:cs typeface="Poppins"/>
                <a:sym typeface="Poppins"/>
              </a:rPr>
              <a:t>Patient buy-in</a:t>
            </a:r>
            <a:endParaRPr/>
          </a:p>
        </p:txBody>
      </p:sp>
      <p:sp>
        <p:nvSpPr>
          <p:cNvPr id="34" name="Google Shape;1554;p49">
            <a:extLst>
              <a:ext uri="{FF2B5EF4-FFF2-40B4-BE49-F238E27FC236}">
                <a16:creationId xmlns:a16="http://schemas.microsoft.com/office/drawing/2014/main" id="{177D6175-78A8-2349-CF22-7489821766E2}"/>
              </a:ext>
            </a:extLst>
          </p:cNvPr>
          <p:cNvSpPr/>
          <p:nvPr/>
        </p:nvSpPr>
        <p:spPr>
          <a:xfrm>
            <a:off x="7800150" y="4454905"/>
            <a:ext cx="91440" cy="91440"/>
          </a:xfrm>
          <a:prstGeom prst="ellipse">
            <a:avLst/>
          </a:prstGeom>
          <a:solidFill>
            <a:srgbClr val="16AFB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sp>
        <p:nvSpPr>
          <p:cNvPr id="35" name="Google Shape;1555;p49">
            <a:extLst>
              <a:ext uri="{FF2B5EF4-FFF2-40B4-BE49-F238E27FC236}">
                <a16:creationId xmlns:a16="http://schemas.microsoft.com/office/drawing/2014/main" id="{1958E177-DE14-251B-5E7A-2E359D9D6A9A}"/>
              </a:ext>
            </a:extLst>
          </p:cNvPr>
          <p:cNvSpPr txBox="1"/>
          <p:nvPr/>
        </p:nvSpPr>
        <p:spPr>
          <a:xfrm>
            <a:off x="330703" y="2742943"/>
            <a:ext cx="4298697" cy="2330460"/>
          </a:xfrm>
          <a:prstGeom prst="rect">
            <a:avLst/>
          </a:prstGeom>
          <a:noFill/>
          <a:ln>
            <a:noFill/>
          </a:ln>
        </p:spPr>
        <p:txBody>
          <a:bodyPr spcFirstLastPara="1" wrap="square" lIns="82875" tIns="41425" rIns="82875" bIns="41425" anchor="ctr" anchorCtr="0">
            <a:spAutoFit/>
          </a:bodyPr>
          <a:lstStyle/>
          <a:p>
            <a:pPr marL="0" marR="0" lvl="0" indent="0" algn="l" rtl="0">
              <a:lnSpc>
                <a:spcPct val="100000"/>
              </a:lnSpc>
              <a:spcBef>
                <a:spcPts val="0"/>
              </a:spcBef>
              <a:spcAft>
                <a:spcPts val="0"/>
              </a:spcAft>
              <a:buClr>
                <a:srgbClr val="00ACA1"/>
              </a:buClr>
              <a:buSzPts val="1400"/>
              <a:buFont typeface="Poppins"/>
              <a:buNone/>
            </a:pPr>
            <a:r>
              <a:rPr lang="en-US" sz="1400" b="1" i="0" u="none" strike="noStrike" cap="none" dirty="0">
                <a:solidFill>
                  <a:srgbClr val="79C043"/>
                </a:solidFill>
                <a:latin typeface="Poppins"/>
                <a:ea typeface="Poppins"/>
                <a:cs typeface="Poppins"/>
                <a:sym typeface="Poppins"/>
              </a:rPr>
              <a:t>Drivers Map – Critical &amp; Hidden Drivers</a:t>
            </a:r>
            <a:endParaRPr dirty="0"/>
          </a:p>
          <a:p>
            <a:pPr marL="0" marR="0" lvl="0" indent="0" algn="l" rtl="0">
              <a:lnSpc>
                <a:spcPct val="100000"/>
              </a:lnSpc>
              <a:spcBef>
                <a:spcPts val="0"/>
              </a:spcBef>
              <a:spcAft>
                <a:spcPts val="0"/>
              </a:spcAft>
              <a:buClr>
                <a:srgbClr val="00ACA1"/>
              </a:buClr>
              <a:buSzPts val="1200"/>
              <a:buFont typeface="Georgia"/>
              <a:buNone/>
            </a:pPr>
            <a:endParaRPr sz="1200" b="1" i="0" u="none" strike="noStrike" cap="none" dirty="0">
              <a:solidFill>
                <a:srgbClr val="193657"/>
              </a:solidFill>
              <a:latin typeface="Poppins"/>
              <a:ea typeface="Poppins"/>
              <a:cs typeface="Poppins"/>
              <a:sym typeface="Poppins"/>
            </a:endParaRPr>
          </a:p>
          <a:p>
            <a:pPr marL="171450" marR="0" lvl="0" indent="-171450" algn="l" rtl="0">
              <a:lnSpc>
                <a:spcPct val="100000"/>
              </a:lnSpc>
              <a:spcBef>
                <a:spcPts val="0"/>
              </a:spcBef>
              <a:spcAft>
                <a:spcPts val="0"/>
              </a:spcAft>
              <a:buClr>
                <a:srgbClr val="193657"/>
              </a:buClr>
              <a:buSzPts val="1200"/>
              <a:buFont typeface="Arial"/>
              <a:buChar char="•"/>
            </a:pPr>
            <a:r>
              <a:rPr lang="en-US" sz="1200" b="1" i="0" u="none" strike="noStrike" cap="none" dirty="0">
                <a:solidFill>
                  <a:srgbClr val="193657"/>
                </a:solidFill>
                <a:latin typeface="Poppins"/>
                <a:ea typeface="Poppins"/>
                <a:cs typeface="Poppins"/>
                <a:sym typeface="Poppins"/>
              </a:rPr>
              <a:t>Stated importance </a:t>
            </a:r>
            <a:r>
              <a:rPr lang="en-US" sz="1200" b="0" i="0" u="none" strike="noStrike" cap="none" dirty="0">
                <a:solidFill>
                  <a:srgbClr val="193657"/>
                </a:solidFill>
                <a:latin typeface="Poppins"/>
                <a:ea typeface="Poppins"/>
                <a:cs typeface="Poppins"/>
                <a:sym typeface="Poppins"/>
              </a:rPr>
              <a:t>can be obtained via Max-Diff, in which respondents tell us which attributes are most and least important.</a:t>
            </a:r>
            <a:endParaRPr dirty="0"/>
          </a:p>
          <a:p>
            <a:pPr marL="171450" marR="0" lvl="0" indent="-95250" algn="l" rtl="0">
              <a:lnSpc>
                <a:spcPct val="100000"/>
              </a:lnSpc>
              <a:spcBef>
                <a:spcPts val="0"/>
              </a:spcBef>
              <a:spcAft>
                <a:spcPts val="0"/>
              </a:spcAft>
              <a:buClr>
                <a:schemeClr val="lt1"/>
              </a:buClr>
              <a:buSzPts val="1200"/>
              <a:buFont typeface="Arial"/>
              <a:buNone/>
            </a:pPr>
            <a:endParaRPr sz="1200" b="0" i="0" u="none" strike="noStrike" cap="none" dirty="0">
              <a:solidFill>
                <a:srgbClr val="193657"/>
              </a:solidFill>
              <a:latin typeface="Poppins"/>
              <a:ea typeface="Poppins"/>
              <a:cs typeface="Poppins"/>
              <a:sym typeface="Poppins"/>
            </a:endParaRPr>
          </a:p>
          <a:p>
            <a:pPr marL="171450" marR="0" lvl="0" indent="-171450" algn="l" rtl="0">
              <a:lnSpc>
                <a:spcPct val="100000"/>
              </a:lnSpc>
              <a:spcBef>
                <a:spcPts val="0"/>
              </a:spcBef>
              <a:spcAft>
                <a:spcPts val="0"/>
              </a:spcAft>
              <a:buClr>
                <a:srgbClr val="193657"/>
              </a:buClr>
              <a:buSzPts val="1200"/>
              <a:buFont typeface="Arial"/>
              <a:buChar char="•"/>
            </a:pPr>
            <a:r>
              <a:rPr lang="en-US" sz="1200" b="1" i="0" u="none" strike="noStrike" cap="none" dirty="0">
                <a:solidFill>
                  <a:srgbClr val="193657"/>
                </a:solidFill>
                <a:latin typeface="Poppins"/>
                <a:ea typeface="Poppins"/>
                <a:cs typeface="Poppins"/>
                <a:sym typeface="Poppins"/>
              </a:rPr>
              <a:t>Derived importance </a:t>
            </a:r>
            <a:r>
              <a:rPr lang="en-US" sz="1200" b="0" i="0" u="none" strike="noStrike" cap="none" dirty="0">
                <a:solidFill>
                  <a:srgbClr val="193657"/>
                </a:solidFill>
                <a:latin typeface="Poppins"/>
                <a:ea typeface="Poppins"/>
                <a:cs typeface="Poppins"/>
                <a:sym typeface="Poppins"/>
              </a:rPr>
              <a:t>measures statistical strength of association between an overall measure (e.g. motivation to seek information) and performance attributes for available treatments.</a:t>
            </a:r>
            <a:endParaRPr dirty="0"/>
          </a:p>
          <a:p>
            <a:pPr marL="285750" marR="0" lvl="0" indent="-209550" algn="l" rtl="0">
              <a:lnSpc>
                <a:spcPct val="100000"/>
              </a:lnSpc>
              <a:spcBef>
                <a:spcPts val="0"/>
              </a:spcBef>
              <a:spcAft>
                <a:spcPts val="0"/>
              </a:spcAft>
              <a:buClr>
                <a:schemeClr val="lt1"/>
              </a:buClr>
              <a:buSzPts val="1200"/>
              <a:buFont typeface="Georgia"/>
              <a:buNone/>
            </a:pPr>
            <a:endParaRPr sz="1200" b="0" i="0" u="none" strike="noStrike" cap="none" dirty="0">
              <a:solidFill>
                <a:srgbClr val="193657"/>
              </a:solidFill>
              <a:latin typeface="Poppins"/>
              <a:ea typeface="Poppins"/>
              <a:cs typeface="Poppins"/>
              <a:sym typeface="Poppins"/>
            </a:endParaRPr>
          </a:p>
          <a:p>
            <a:pPr marL="0" marR="0" lvl="0" indent="0" algn="l" rtl="0">
              <a:lnSpc>
                <a:spcPct val="100000"/>
              </a:lnSpc>
              <a:spcBef>
                <a:spcPts val="0"/>
              </a:spcBef>
              <a:spcAft>
                <a:spcPts val="0"/>
              </a:spcAft>
              <a:buClr>
                <a:srgbClr val="00ACA1"/>
              </a:buClr>
              <a:buSzPts val="1200"/>
              <a:buFont typeface="Georgia"/>
              <a:buNone/>
            </a:pPr>
            <a:endParaRPr sz="1200" b="0" i="0" u="none" strike="noStrike" cap="none" dirty="0">
              <a:solidFill>
                <a:srgbClr val="193657"/>
              </a:solidFill>
              <a:latin typeface="Poppins"/>
              <a:ea typeface="Poppins"/>
              <a:cs typeface="Poppins"/>
              <a:sym typeface="Poppins"/>
            </a:endParaRPr>
          </a:p>
        </p:txBody>
      </p:sp>
      <p:sp>
        <p:nvSpPr>
          <p:cNvPr id="36" name="Google Shape;1556;p49">
            <a:extLst>
              <a:ext uri="{FF2B5EF4-FFF2-40B4-BE49-F238E27FC236}">
                <a16:creationId xmlns:a16="http://schemas.microsoft.com/office/drawing/2014/main" id="{C6BACA3B-FD51-FF79-85E4-4417396E2374}"/>
              </a:ext>
            </a:extLst>
          </p:cNvPr>
          <p:cNvSpPr txBox="1"/>
          <p:nvPr/>
        </p:nvSpPr>
        <p:spPr>
          <a:xfrm>
            <a:off x="330703" y="4869285"/>
            <a:ext cx="4373652" cy="1407131"/>
          </a:xfrm>
          <a:prstGeom prst="rect">
            <a:avLst/>
          </a:prstGeom>
          <a:noFill/>
          <a:ln>
            <a:noFill/>
          </a:ln>
        </p:spPr>
        <p:txBody>
          <a:bodyPr spcFirstLastPara="1" wrap="square" lIns="82875" tIns="41425" rIns="82875" bIns="41425" anchor="ctr" anchorCtr="0">
            <a:spAutoFit/>
          </a:bodyPr>
          <a:lstStyle/>
          <a:p>
            <a:pPr marL="0" marR="0" lvl="0" indent="0" algn="l" rtl="0">
              <a:lnSpc>
                <a:spcPct val="100000"/>
              </a:lnSpc>
              <a:spcBef>
                <a:spcPts val="0"/>
              </a:spcBef>
              <a:spcAft>
                <a:spcPts val="0"/>
              </a:spcAft>
              <a:buClr>
                <a:srgbClr val="00ACA1"/>
              </a:buClr>
              <a:buSzPts val="1400"/>
              <a:buFont typeface="Poppins"/>
              <a:buNone/>
            </a:pPr>
            <a:r>
              <a:rPr lang="en-US" sz="1400" b="1" i="0" u="none" strike="noStrike" cap="none">
                <a:solidFill>
                  <a:srgbClr val="79C043"/>
                </a:solidFill>
                <a:latin typeface="Poppins"/>
                <a:ea typeface="Poppins"/>
                <a:cs typeface="Poppins"/>
                <a:sym typeface="Poppins"/>
              </a:rPr>
              <a:t>Segmenting Physicians – Subgroup Analysis</a:t>
            </a:r>
            <a:endParaRPr/>
          </a:p>
          <a:p>
            <a:pPr marL="0" marR="0" lvl="0" indent="0" algn="l" rtl="0">
              <a:lnSpc>
                <a:spcPct val="100000"/>
              </a:lnSpc>
              <a:spcBef>
                <a:spcPts val="0"/>
              </a:spcBef>
              <a:spcAft>
                <a:spcPts val="0"/>
              </a:spcAft>
              <a:buClr>
                <a:srgbClr val="00ACA1"/>
              </a:buClr>
              <a:buSzPts val="1200"/>
              <a:buFont typeface="Georgia"/>
              <a:buNone/>
            </a:pPr>
            <a:endParaRPr sz="1200" b="1" i="0" u="none" strike="noStrike" cap="none">
              <a:solidFill>
                <a:srgbClr val="193657"/>
              </a:solidFill>
              <a:latin typeface="Poppins"/>
              <a:ea typeface="Poppins"/>
              <a:cs typeface="Poppins"/>
              <a:sym typeface="Poppins"/>
            </a:endParaRPr>
          </a:p>
          <a:p>
            <a:pPr marL="171450" marR="0" lvl="0" indent="-171450" algn="l" rtl="0">
              <a:lnSpc>
                <a:spcPct val="100000"/>
              </a:lnSpc>
              <a:spcBef>
                <a:spcPts val="0"/>
              </a:spcBef>
              <a:spcAft>
                <a:spcPts val="0"/>
              </a:spcAft>
              <a:buClr>
                <a:srgbClr val="193657"/>
              </a:buClr>
              <a:buSzPts val="1200"/>
              <a:buFont typeface="Arial"/>
              <a:buChar char="•"/>
            </a:pPr>
            <a:r>
              <a:rPr lang="en-US" sz="1200" b="1" i="0" u="none" strike="noStrike" cap="none">
                <a:solidFill>
                  <a:srgbClr val="193657"/>
                </a:solidFill>
                <a:latin typeface="Poppins"/>
                <a:ea typeface="Poppins"/>
                <a:cs typeface="Poppins"/>
                <a:sym typeface="Poppins"/>
              </a:rPr>
              <a:t>Comprehensive profile </a:t>
            </a:r>
            <a:r>
              <a:rPr lang="en-US" sz="1200" b="0" i="0" u="none" strike="noStrike" cap="none">
                <a:solidFill>
                  <a:srgbClr val="193657"/>
                </a:solidFill>
                <a:latin typeface="Poppins"/>
                <a:ea typeface="Poppins"/>
                <a:cs typeface="Poppins"/>
                <a:sym typeface="Poppins"/>
              </a:rPr>
              <a:t>of likely /early adopters</a:t>
            </a:r>
            <a:endParaRPr/>
          </a:p>
          <a:p>
            <a:pPr marL="171450" marR="0" lvl="0" indent="-95250" algn="l" rtl="0">
              <a:lnSpc>
                <a:spcPct val="100000"/>
              </a:lnSpc>
              <a:spcBef>
                <a:spcPts val="0"/>
              </a:spcBef>
              <a:spcAft>
                <a:spcPts val="0"/>
              </a:spcAft>
              <a:buClr>
                <a:schemeClr val="lt1"/>
              </a:buClr>
              <a:buSzPts val="1200"/>
              <a:buFont typeface="Arial"/>
              <a:buNone/>
            </a:pPr>
            <a:endParaRPr sz="1200" b="0" i="0" u="none" strike="noStrike" cap="none">
              <a:solidFill>
                <a:srgbClr val="193657"/>
              </a:solidFill>
              <a:latin typeface="Poppins"/>
              <a:ea typeface="Poppins"/>
              <a:cs typeface="Poppins"/>
              <a:sym typeface="Poppins"/>
            </a:endParaRPr>
          </a:p>
          <a:p>
            <a:pPr marL="171450" marR="0" lvl="0" indent="-171450" algn="l" rtl="0">
              <a:lnSpc>
                <a:spcPct val="100000"/>
              </a:lnSpc>
              <a:spcBef>
                <a:spcPts val="0"/>
              </a:spcBef>
              <a:spcAft>
                <a:spcPts val="0"/>
              </a:spcAft>
              <a:buClr>
                <a:srgbClr val="193657"/>
              </a:buClr>
              <a:buSzPts val="1200"/>
              <a:buFont typeface="Arial"/>
              <a:buChar char="•"/>
            </a:pPr>
            <a:r>
              <a:rPr lang="en-US" sz="1200" b="0" i="0" u="none" strike="noStrike" cap="none">
                <a:solidFill>
                  <a:srgbClr val="193657"/>
                </a:solidFill>
                <a:latin typeface="Poppins"/>
                <a:ea typeface="Poppins"/>
                <a:cs typeface="Poppins"/>
                <a:sym typeface="Poppins"/>
              </a:rPr>
              <a:t>Analysis by </a:t>
            </a:r>
            <a:r>
              <a:rPr lang="en-US" sz="1200" b="1" i="0" u="none" strike="noStrike" cap="none">
                <a:solidFill>
                  <a:srgbClr val="193657"/>
                </a:solidFill>
                <a:latin typeface="Poppins"/>
                <a:ea typeface="Poppins"/>
                <a:cs typeface="Poppins"/>
                <a:sym typeface="Poppins"/>
              </a:rPr>
              <a:t>existing segments, physician targets</a:t>
            </a:r>
            <a:endParaRPr/>
          </a:p>
          <a:p>
            <a:pPr marL="171450" marR="0" lvl="0" indent="-95250" algn="l" rtl="0">
              <a:lnSpc>
                <a:spcPct val="100000"/>
              </a:lnSpc>
              <a:spcBef>
                <a:spcPts val="0"/>
              </a:spcBef>
              <a:spcAft>
                <a:spcPts val="0"/>
              </a:spcAft>
              <a:buClr>
                <a:schemeClr val="lt1"/>
              </a:buClr>
              <a:buSzPts val="1200"/>
              <a:buFont typeface="Arial"/>
              <a:buNone/>
            </a:pPr>
            <a:endParaRPr sz="1200" b="0" i="0" u="none" strike="noStrike" cap="none">
              <a:solidFill>
                <a:srgbClr val="193657"/>
              </a:solidFill>
              <a:latin typeface="Poppins"/>
              <a:ea typeface="Poppins"/>
              <a:cs typeface="Poppins"/>
              <a:sym typeface="Poppins"/>
            </a:endParaRPr>
          </a:p>
          <a:p>
            <a:pPr marL="171450" marR="0" lvl="0" indent="-171450" algn="l" rtl="0">
              <a:lnSpc>
                <a:spcPct val="100000"/>
              </a:lnSpc>
              <a:spcBef>
                <a:spcPts val="0"/>
              </a:spcBef>
              <a:spcAft>
                <a:spcPts val="0"/>
              </a:spcAft>
              <a:buClr>
                <a:srgbClr val="193657"/>
              </a:buClr>
              <a:buSzPts val="1200"/>
              <a:buFont typeface="Arial"/>
              <a:buChar char="•"/>
            </a:pPr>
            <a:r>
              <a:rPr lang="en-US" sz="1200" b="0" i="0" u="none" strike="noStrike" cap="none">
                <a:solidFill>
                  <a:srgbClr val="193657"/>
                </a:solidFill>
                <a:latin typeface="Poppins"/>
                <a:ea typeface="Poppins"/>
                <a:cs typeface="Poppins"/>
                <a:sym typeface="Poppins"/>
              </a:rPr>
              <a:t>Analysis by </a:t>
            </a:r>
            <a:r>
              <a:rPr lang="en-US" sz="1200" b="1" i="0" u="none" strike="noStrike" cap="none">
                <a:solidFill>
                  <a:srgbClr val="193657"/>
                </a:solidFill>
                <a:latin typeface="Poppins"/>
                <a:ea typeface="Poppins"/>
                <a:cs typeface="Poppins"/>
                <a:sym typeface="Poppins"/>
              </a:rPr>
              <a:t>academic/community</a:t>
            </a:r>
            <a:r>
              <a:rPr lang="en-US" sz="1200" b="0" i="0" u="none" strike="noStrike" cap="none">
                <a:solidFill>
                  <a:srgbClr val="193657"/>
                </a:solidFill>
                <a:latin typeface="Poppins"/>
                <a:ea typeface="Poppins"/>
                <a:cs typeface="Poppins"/>
                <a:sym typeface="Poppins"/>
              </a:rPr>
              <a:t> settings etc. </a:t>
            </a:r>
            <a:endParaRPr/>
          </a:p>
        </p:txBody>
      </p:sp>
      <p:sp>
        <p:nvSpPr>
          <p:cNvPr id="39" name="Google Shape;1457;p47">
            <a:extLst>
              <a:ext uri="{FF2B5EF4-FFF2-40B4-BE49-F238E27FC236}">
                <a16:creationId xmlns:a16="http://schemas.microsoft.com/office/drawing/2014/main" id="{899BFD72-69CC-EC8A-32A6-E0D0090A00CC}"/>
              </a:ext>
            </a:extLst>
          </p:cNvPr>
          <p:cNvSpPr txBox="1"/>
          <p:nvPr/>
        </p:nvSpPr>
        <p:spPr>
          <a:xfrm>
            <a:off x="1314119" y="1425271"/>
            <a:ext cx="10095359" cy="7386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400" i="1">
                <a:solidFill>
                  <a:srgbClr val="002E63"/>
                </a:solidFill>
                <a:latin typeface="Poppins" pitchFamily="2" charset="77"/>
                <a:cs typeface="Poppins" pitchFamily="2" charset="77"/>
              </a:rPr>
              <a:t> Along with identifying the key factors to prescription, this offering can be used to understand the segmentation of physicians and their prescribing pattern along with factors hindering them to fall under the anticipated segments  </a:t>
            </a:r>
          </a:p>
        </p:txBody>
      </p:sp>
      <p:sp>
        <p:nvSpPr>
          <p:cNvPr id="11" name="TextBox 11">
            <a:extLst>
              <a:ext uri="{FF2B5EF4-FFF2-40B4-BE49-F238E27FC236}">
                <a16:creationId xmlns:a16="http://schemas.microsoft.com/office/drawing/2014/main" id="{55C000B9-2F8B-9D7C-7FA6-A8AB5F61097C}"/>
              </a:ext>
            </a:extLst>
          </p:cNvPr>
          <p:cNvSpPr txBox="1"/>
          <p:nvPr/>
        </p:nvSpPr>
        <p:spPr>
          <a:xfrm>
            <a:off x="756577" y="462689"/>
            <a:ext cx="5865469" cy="338554"/>
          </a:xfrm>
          <a:prstGeom prst="rect">
            <a:avLst/>
          </a:prstGeom>
        </p:spPr>
        <p:txBody>
          <a:bodyPr wrap="square" lIns="0" tIns="0" rIns="0" bIns="0" rtlCol="0" anchor="t">
            <a:spAutoFit/>
          </a:bodyPr>
          <a:lstStyle/>
          <a:p>
            <a:pPr defTabSz="609630"/>
            <a:r>
              <a:rPr lang="en-US" sz="2200" spc="300">
                <a:solidFill>
                  <a:srgbClr val="FFFFFF"/>
                </a:solidFill>
                <a:latin typeface="Poppins"/>
                <a:cs typeface="Poppins"/>
              </a:rPr>
              <a:t>Perception Performance Tracking</a:t>
            </a:r>
          </a:p>
        </p:txBody>
      </p:sp>
      <p:sp>
        <p:nvSpPr>
          <p:cNvPr id="41" name="Oval 40">
            <a:extLst>
              <a:ext uri="{FF2B5EF4-FFF2-40B4-BE49-F238E27FC236}">
                <a16:creationId xmlns:a16="http://schemas.microsoft.com/office/drawing/2014/main" id="{EBE03961-0366-BA49-8E0A-C4207B39E986}"/>
              </a:ext>
            </a:extLst>
          </p:cNvPr>
          <p:cNvSpPr/>
          <p:nvPr/>
        </p:nvSpPr>
        <p:spPr>
          <a:xfrm>
            <a:off x="216237" y="403366"/>
            <a:ext cx="457200" cy="457200"/>
          </a:xfrm>
          <a:prstGeom prst="ellipse">
            <a:avLst/>
          </a:prstGeom>
          <a:solidFill>
            <a:schemeClr val="bg1"/>
          </a:solidFill>
        </p:spPr>
        <p:txBody>
          <a:bodyPr rtlCol="0" anchor="ctr"/>
          <a:lstStyle/>
          <a:p>
            <a:pPr algn="l" defTabSz="609630"/>
            <a:r>
              <a:rPr lang="en-US" sz="2000">
                <a:solidFill>
                  <a:prstClr val="black"/>
                </a:solidFill>
                <a:latin typeface="Calibri"/>
              </a:rPr>
              <a:t>1</a:t>
            </a:r>
          </a:p>
        </p:txBody>
      </p:sp>
    </p:spTree>
    <p:extLst>
      <p:ext uri="{BB962C8B-B14F-4D97-AF65-F5344CB8AC3E}">
        <p14:creationId xmlns:p14="http://schemas.microsoft.com/office/powerpoint/2010/main" val="3697520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9">
                                            <p:txEl>
                                              <p:pRg st="0" end="0"/>
                                            </p:txEl>
                                          </p:spTgt>
                                        </p:tgtEl>
                                        <p:attrNameLst>
                                          <p:attrName>style.color</p:attrName>
                                        </p:attrNameLst>
                                      </p:cBhvr>
                                      <p:to>
                                        <p:clrVal>
                                          <a:schemeClr val="accent2"/>
                                        </p:clrVal>
                                      </p:to>
                                    </p:set>
                                    <p:set>
                                      <p:cBhvr>
                                        <p:cTn id="7" dur="500" fill="hold"/>
                                        <p:tgtEl>
                                          <p:spTgt spid="39">
                                            <p:txEl>
                                              <p:pRg st="0" end="0"/>
                                            </p:txEl>
                                          </p:spTgt>
                                        </p:tgtEl>
                                        <p:attrNameLst>
                                          <p:attrName>fillcolor</p:attrName>
                                        </p:attrNameLst>
                                      </p:cBhvr>
                                      <p:to>
                                        <p:clrVal>
                                          <a:schemeClr val="accent2"/>
                                        </p:clrVal>
                                      </p:to>
                                    </p:set>
                                    <p:set>
                                      <p:cBhvr>
                                        <p:cTn id="8" dur="500" fill="hold"/>
                                        <p:tgtEl>
                                          <p:spTgt spid="39">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dissolve">
                                      <p:cBhvr>
                                        <p:cTn id="13" dur="5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dissolv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par>
                                <p:cTn id="24" presetID="9"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dissolv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dissolv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par>
                                <p:cTn id="40" presetID="22" presetClass="entr" presetSubtype="4"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00"/>
                                        <p:tgtEl>
                                          <p:spTgt spid="8"/>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down)">
                                      <p:cBhvr>
                                        <p:cTn id="54" dur="500"/>
                                        <p:tgtEl>
                                          <p:spTgt spid="1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500"/>
                                        <p:tgtEl>
                                          <p:spTgt spid="1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down)">
                                      <p:cBhvr>
                                        <p:cTn id="60" dur="500"/>
                                        <p:tgtEl>
                                          <p:spTgt spid="1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wipe(down)">
                                      <p:cBhvr>
                                        <p:cTn id="63" dur="500"/>
                                        <p:tgtEl>
                                          <p:spTgt spid="1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down)">
                                      <p:cBhvr>
                                        <p:cTn id="66" dur="500"/>
                                        <p:tgtEl>
                                          <p:spTgt spid="16"/>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500"/>
                                        <p:tgtEl>
                                          <p:spTgt spid="2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down)">
                                      <p:cBhvr>
                                        <p:cTn id="72" dur="500"/>
                                        <p:tgtEl>
                                          <p:spTgt spid="21"/>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500"/>
                                        <p:tgtEl>
                                          <p:spTgt spid="22"/>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down)">
                                      <p:cBhvr>
                                        <p:cTn id="78" dur="500"/>
                                        <p:tgtEl>
                                          <p:spTgt spid="23"/>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ipe(down)">
                                      <p:cBhvr>
                                        <p:cTn id="81" dur="500"/>
                                        <p:tgtEl>
                                          <p:spTgt spid="24"/>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down)">
                                      <p:cBhvr>
                                        <p:cTn id="87" dur="500"/>
                                        <p:tgtEl>
                                          <p:spTgt spid="26"/>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wipe(down)">
                                      <p:cBhvr>
                                        <p:cTn id="90" dur="500"/>
                                        <p:tgtEl>
                                          <p:spTgt spid="27"/>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28"/>
                                        </p:tgtEl>
                                        <p:attrNameLst>
                                          <p:attrName>style.visibility</p:attrName>
                                        </p:attrNameLst>
                                      </p:cBhvr>
                                      <p:to>
                                        <p:strVal val="visible"/>
                                      </p:to>
                                    </p:set>
                                    <p:animEffect transition="in" filter="wipe(down)">
                                      <p:cBhvr>
                                        <p:cTn id="93" dur="500"/>
                                        <p:tgtEl>
                                          <p:spTgt spid="28"/>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wipe(down)">
                                      <p:cBhvr>
                                        <p:cTn id="96" dur="500"/>
                                        <p:tgtEl>
                                          <p:spTgt spid="2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down)">
                                      <p:cBhvr>
                                        <p:cTn id="99" dur="500"/>
                                        <p:tgtEl>
                                          <p:spTgt spid="30"/>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wipe(down)">
                                      <p:cBhvr>
                                        <p:cTn id="102" dur="500"/>
                                        <p:tgtEl>
                                          <p:spTgt spid="3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wipe(down)">
                                      <p:cBhvr>
                                        <p:cTn id="105" dur="500"/>
                                        <p:tgtEl>
                                          <p:spTgt spid="33"/>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wipe(down)">
                                      <p:cBhvr>
                                        <p:cTn id="10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4" grpId="0"/>
      <p:bldP spid="15" grpId="0"/>
      <p:bldP spid="16" grpId="0"/>
      <p:bldP spid="19" grpId="0"/>
      <p:bldP spid="20" grpId="0"/>
      <p:bldP spid="21" grpId="0"/>
      <p:bldP spid="22" grpId="0" animBg="1"/>
      <p:bldP spid="23" grpId="0" animBg="1"/>
      <p:bldP spid="24" grpId="0" animBg="1"/>
      <p:bldP spid="25" grpId="0" animBg="1"/>
      <p:bldP spid="26" grpId="0" animBg="1"/>
      <p:bldP spid="27" grpId="0" animBg="1"/>
      <p:bldP spid="28" grpId="0"/>
      <p:bldP spid="29" grpId="0" animBg="1"/>
      <p:bldP spid="30" grpId="0"/>
      <p:bldP spid="31" grpId="0" animBg="1"/>
      <p:bldP spid="32" grpId="0"/>
      <p:bldP spid="33" grpId="0"/>
      <p:bldP spid="34" grpId="0" animBg="1"/>
      <p:bldP spid="35"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3541;p128">
            <a:extLst>
              <a:ext uri="{FF2B5EF4-FFF2-40B4-BE49-F238E27FC236}">
                <a16:creationId xmlns:a16="http://schemas.microsoft.com/office/drawing/2014/main" id="{EC940183-8429-99CC-4338-F6E39938767A}"/>
              </a:ext>
            </a:extLst>
          </p:cNvPr>
          <p:cNvSpPr/>
          <p:nvPr/>
        </p:nvSpPr>
        <p:spPr>
          <a:xfrm>
            <a:off x="199227" y="1824014"/>
            <a:ext cx="6281392" cy="107158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200"/>
              <a:buFont typeface="Roboto"/>
              <a:buNone/>
            </a:pPr>
            <a:r>
              <a:rPr lang="en-US" sz="1200" b="1" i="0" u="none" strike="noStrike" cap="none">
                <a:solidFill>
                  <a:srgbClr val="002060"/>
                </a:solidFill>
                <a:latin typeface="Poppins" pitchFamily="2" charset="77"/>
                <a:ea typeface="Poppins"/>
                <a:cs typeface="Poppins" pitchFamily="2" charset="77"/>
                <a:sym typeface="Poppins"/>
              </a:rPr>
              <a:t>SITUATION:</a:t>
            </a:r>
            <a:endParaRPr lang="en-US" sz="1400" b="1" i="0" u="none" strike="noStrike" cap="none">
              <a:solidFill>
                <a:srgbClr val="002060"/>
              </a:solidFill>
              <a:latin typeface="Poppins" pitchFamily="2" charset="77"/>
              <a:ea typeface="Poppins"/>
              <a:cs typeface="Poppins" pitchFamily="2" charset="77"/>
              <a:sym typeface="Poppins"/>
            </a:endParaRPr>
          </a:p>
          <a:p>
            <a:pPr marL="0" marR="0" lvl="0" indent="0" algn="l" rtl="0">
              <a:lnSpc>
                <a:spcPct val="100000"/>
              </a:lnSpc>
              <a:spcBef>
                <a:spcPts val="0"/>
              </a:spcBef>
              <a:spcAft>
                <a:spcPts val="0"/>
              </a:spcAft>
              <a:buClr>
                <a:srgbClr val="595959"/>
              </a:buClr>
              <a:buSzPts val="1200"/>
              <a:buFont typeface="Roboto"/>
              <a:buNone/>
            </a:pPr>
            <a:endParaRPr lang="en-US" sz="600" b="0" i="0" u="none" strike="noStrike" cap="none">
              <a:solidFill>
                <a:srgbClr val="002060"/>
              </a:solidFill>
              <a:latin typeface="Poppins" pitchFamily="2" charset="77"/>
              <a:ea typeface="Poppins"/>
              <a:cs typeface="Poppins" pitchFamily="2" charset="77"/>
              <a:sym typeface="Poppins"/>
            </a:endParaRPr>
          </a:p>
          <a:p>
            <a:pPr marL="0" marR="0" lvl="0" indent="0" algn="l" rtl="0">
              <a:lnSpc>
                <a:spcPct val="100000"/>
              </a:lnSpc>
              <a:spcBef>
                <a:spcPts val="0"/>
              </a:spcBef>
              <a:spcAft>
                <a:spcPts val="0"/>
              </a:spcAft>
              <a:buClr>
                <a:srgbClr val="595959"/>
              </a:buClr>
              <a:buSzPts val="1200"/>
              <a:buFont typeface="Roboto"/>
              <a:buNone/>
            </a:pPr>
            <a:r>
              <a:rPr lang="en-US" sz="1200" b="0" i="0" u="none" strike="noStrike" cap="none">
                <a:solidFill>
                  <a:srgbClr val="002060"/>
                </a:solidFill>
                <a:latin typeface="Poppins" pitchFamily="2" charset="77"/>
                <a:ea typeface="Poppins"/>
                <a:cs typeface="Poppins" pitchFamily="2" charset="77"/>
                <a:sym typeface="Poppins"/>
              </a:rPr>
              <a:t>The client operated in a rare-disease space where therapies were far and few between, and the barriers to access were high. The client had two products for treatment of the disease and wanted to understand key challenges that patients faced, and ultimately cater to both acute and prophylactic treatment of the disease without cannibalizing shares of either client product.</a:t>
            </a:r>
          </a:p>
        </p:txBody>
      </p:sp>
      <p:grpSp>
        <p:nvGrpSpPr>
          <p:cNvPr id="38" name="Google Shape;3545;p128">
            <a:extLst>
              <a:ext uri="{FF2B5EF4-FFF2-40B4-BE49-F238E27FC236}">
                <a16:creationId xmlns:a16="http://schemas.microsoft.com/office/drawing/2014/main" id="{B5AA919E-75DD-3B81-343D-2470B6BD96E9}"/>
              </a:ext>
            </a:extLst>
          </p:cNvPr>
          <p:cNvGrpSpPr/>
          <p:nvPr/>
        </p:nvGrpSpPr>
        <p:grpSpPr>
          <a:xfrm>
            <a:off x="7281837" y="1700008"/>
            <a:ext cx="4710936" cy="1292746"/>
            <a:chOff x="7281837" y="1845780"/>
            <a:chExt cx="4710936" cy="1292746"/>
          </a:xfrm>
        </p:grpSpPr>
        <p:sp>
          <p:nvSpPr>
            <p:cNvPr id="39" name="Google Shape;3546;p128">
              <a:extLst>
                <a:ext uri="{FF2B5EF4-FFF2-40B4-BE49-F238E27FC236}">
                  <a16:creationId xmlns:a16="http://schemas.microsoft.com/office/drawing/2014/main" id="{8418A80D-8A5A-1E6F-854F-C608762139C4}"/>
                </a:ext>
              </a:extLst>
            </p:cNvPr>
            <p:cNvSpPr txBox="1"/>
            <p:nvPr/>
          </p:nvSpPr>
          <p:spPr>
            <a:xfrm>
              <a:off x="7392814" y="1845780"/>
              <a:ext cx="2541059"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5124"/>
                </a:buClr>
                <a:buSzPts val="1400"/>
                <a:buFont typeface="Roboto Light"/>
                <a:buNone/>
              </a:pPr>
              <a:r>
                <a:rPr lang="en-US" sz="1200" b="1" i="1" u="none" strike="noStrike" cap="none">
                  <a:solidFill>
                    <a:srgbClr val="002060"/>
                  </a:solidFill>
                  <a:latin typeface="Poppins" pitchFamily="2" charset="77"/>
                  <a:ea typeface="Poppins"/>
                  <a:cs typeface="Poppins" pitchFamily="2" charset="77"/>
                  <a:sym typeface="Poppins"/>
                </a:rPr>
                <a:t>Key Questions Included: </a:t>
              </a:r>
              <a:endParaRPr sz="1200" b="0" i="0" u="none" strike="noStrike" cap="none">
                <a:solidFill>
                  <a:srgbClr val="002060"/>
                </a:solidFill>
                <a:latin typeface="Poppins" pitchFamily="2" charset="77"/>
                <a:ea typeface="Poppins"/>
                <a:cs typeface="Poppins" pitchFamily="2" charset="77"/>
                <a:sym typeface="Poppins"/>
              </a:endParaRPr>
            </a:p>
          </p:txBody>
        </p:sp>
        <p:grpSp>
          <p:nvGrpSpPr>
            <p:cNvPr id="40" name="Google Shape;3547;p128">
              <a:extLst>
                <a:ext uri="{FF2B5EF4-FFF2-40B4-BE49-F238E27FC236}">
                  <a16:creationId xmlns:a16="http://schemas.microsoft.com/office/drawing/2014/main" id="{B744B676-F9B9-3008-5C1F-6510F5EF1087}"/>
                </a:ext>
              </a:extLst>
            </p:cNvPr>
            <p:cNvGrpSpPr/>
            <p:nvPr/>
          </p:nvGrpSpPr>
          <p:grpSpPr>
            <a:xfrm>
              <a:off x="7281837" y="2189419"/>
              <a:ext cx="4710936" cy="949107"/>
              <a:chOff x="7281837" y="2189419"/>
              <a:chExt cx="4710936" cy="949107"/>
            </a:xfrm>
          </p:grpSpPr>
          <p:pic>
            <p:nvPicPr>
              <p:cNvPr id="41" name="Google Shape;3548;p128">
                <a:extLst>
                  <a:ext uri="{FF2B5EF4-FFF2-40B4-BE49-F238E27FC236}">
                    <a16:creationId xmlns:a16="http://schemas.microsoft.com/office/drawing/2014/main" id="{28853354-5EFD-C7AD-96B6-95C03E607BB9}"/>
                  </a:ext>
                </a:extLst>
              </p:cNvPr>
              <p:cNvPicPr preferRelativeResize="0"/>
              <p:nvPr/>
            </p:nvPicPr>
            <p:blipFill rotWithShape="1">
              <a:blip r:embed="rId6">
                <a:alphaModFix/>
              </a:blip>
              <a:srcRect/>
              <a:stretch/>
            </p:blipFill>
            <p:spPr>
              <a:xfrm>
                <a:off x="7281839" y="2189419"/>
                <a:ext cx="145473" cy="228600"/>
              </a:xfrm>
              <a:prstGeom prst="rect">
                <a:avLst/>
              </a:prstGeom>
              <a:noFill/>
              <a:ln>
                <a:noFill/>
              </a:ln>
            </p:spPr>
          </p:pic>
          <p:sp>
            <p:nvSpPr>
              <p:cNvPr id="42" name="Google Shape;3549;p128">
                <a:extLst>
                  <a:ext uri="{FF2B5EF4-FFF2-40B4-BE49-F238E27FC236}">
                    <a16:creationId xmlns:a16="http://schemas.microsoft.com/office/drawing/2014/main" id="{DA88DCA0-6EB2-A828-CBC1-36E853DA7D3F}"/>
                  </a:ext>
                </a:extLst>
              </p:cNvPr>
              <p:cNvSpPr/>
              <p:nvPr/>
            </p:nvSpPr>
            <p:spPr>
              <a:xfrm>
                <a:off x="7430824" y="2418019"/>
                <a:ext cx="4561949" cy="72050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200"/>
                  <a:buFont typeface="Roboto"/>
                  <a:buNone/>
                </a:pPr>
                <a:r>
                  <a:rPr lang="en-US" sz="1100" b="0" i="0" u="none" strike="noStrike" cap="none">
                    <a:solidFill>
                      <a:srgbClr val="485670"/>
                    </a:solidFill>
                    <a:latin typeface="Poppins"/>
                    <a:ea typeface="Poppins"/>
                    <a:cs typeface="Poppins"/>
                    <a:sym typeface="Poppins"/>
                  </a:rPr>
                  <a:t>What therapies do patients prefer to help treat acute conditions vs. for prophylactic treatment? What share of acute attacks of the disease are treated using the client product?</a:t>
                </a:r>
                <a:endParaRPr lang="en-US" sz="1100"/>
              </a:p>
              <a:p>
                <a:pPr marL="0" marR="0" lvl="0" indent="0" algn="l" rtl="0">
                  <a:lnSpc>
                    <a:spcPct val="100000"/>
                  </a:lnSpc>
                  <a:spcBef>
                    <a:spcPts val="0"/>
                  </a:spcBef>
                  <a:spcAft>
                    <a:spcPts val="0"/>
                  </a:spcAft>
                  <a:buClr>
                    <a:srgbClr val="595959"/>
                  </a:buClr>
                  <a:buSzPts val="1200"/>
                  <a:buFont typeface="Roboto"/>
                  <a:buNone/>
                </a:pPr>
                <a:endParaRPr lang="en-US" sz="1100">
                  <a:solidFill>
                    <a:srgbClr val="485670"/>
                  </a:solidFill>
                  <a:latin typeface="Poppins"/>
                  <a:ea typeface="Poppins"/>
                  <a:cs typeface="Poppins"/>
                  <a:sym typeface="Poppins"/>
                </a:endParaRPr>
              </a:p>
              <a:p>
                <a:pPr marL="0" marR="0" lvl="0" indent="0" algn="l" rtl="0">
                  <a:lnSpc>
                    <a:spcPct val="100000"/>
                  </a:lnSpc>
                  <a:spcBef>
                    <a:spcPts val="0"/>
                  </a:spcBef>
                  <a:spcAft>
                    <a:spcPts val="0"/>
                  </a:spcAft>
                  <a:buClr>
                    <a:srgbClr val="595959"/>
                  </a:buClr>
                  <a:buSzPts val="1200"/>
                  <a:buFont typeface="Roboto"/>
                  <a:buNone/>
                </a:pPr>
                <a:r>
                  <a:rPr lang="en-US" sz="1100" b="0" i="0" u="none" strike="noStrike" cap="none">
                    <a:solidFill>
                      <a:srgbClr val="485670"/>
                    </a:solidFill>
                    <a:latin typeface="Poppins"/>
                    <a:ea typeface="Poppins"/>
                    <a:cs typeface="Poppins"/>
                    <a:sym typeface="Poppins"/>
                  </a:rPr>
                  <a:t>Why do patients prefer to use the clients’ product vs. </a:t>
                </a:r>
                <a:r>
                  <a:rPr lang="en-US" sz="1100">
                    <a:solidFill>
                      <a:srgbClr val="485670"/>
                    </a:solidFill>
                    <a:latin typeface="Poppins"/>
                    <a:ea typeface="Poppins"/>
                    <a:cs typeface="Poppins"/>
                    <a:sym typeface="Poppins"/>
                  </a:rPr>
                  <a:t>competitors’ product to treat acute attacks of the disease / for prophylactic treatment?</a:t>
                </a:r>
                <a:endParaRPr lang="en-US" sz="1100" b="0" i="0" u="none" strike="noStrike" cap="none">
                  <a:solidFill>
                    <a:srgbClr val="485670"/>
                  </a:solidFill>
                  <a:latin typeface="Poppins"/>
                  <a:ea typeface="Poppins"/>
                  <a:cs typeface="Poppins"/>
                  <a:sym typeface="Poppins"/>
                </a:endParaRPr>
              </a:p>
            </p:txBody>
          </p:sp>
          <p:pic>
            <p:nvPicPr>
              <p:cNvPr id="43" name="Google Shape;3550;p128">
                <a:extLst>
                  <a:ext uri="{FF2B5EF4-FFF2-40B4-BE49-F238E27FC236}">
                    <a16:creationId xmlns:a16="http://schemas.microsoft.com/office/drawing/2014/main" id="{846D1CB4-6476-DF89-E594-36883E8868DE}"/>
                  </a:ext>
                </a:extLst>
              </p:cNvPr>
              <p:cNvPicPr preferRelativeResize="0"/>
              <p:nvPr/>
            </p:nvPicPr>
            <p:blipFill rotWithShape="1">
              <a:blip r:embed="rId6">
                <a:alphaModFix/>
              </a:blip>
              <a:srcRect/>
              <a:stretch/>
            </p:blipFill>
            <p:spPr>
              <a:xfrm>
                <a:off x="7281837" y="2884116"/>
                <a:ext cx="145473" cy="228600"/>
              </a:xfrm>
              <a:prstGeom prst="rect">
                <a:avLst/>
              </a:prstGeom>
              <a:noFill/>
              <a:ln>
                <a:noFill/>
              </a:ln>
            </p:spPr>
          </p:pic>
        </p:grpSp>
      </p:grpSp>
      <p:sp>
        <p:nvSpPr>
          <p:cNvPr id="45" name="Rounded Rectangle 44">
            <a:extLst>
              <a:ext uri="{FF2B5EF4-FFF2-40B4-BE49-F238E27FC236}">
                <a16:creationId xmlns:a16="http://schemas.microsoft.com/office/drawing/2014/main" id="{0AC80BD7-E3F7-F843-170F-25AFE4D4BC8A}"/>
              </a:ext>
            </a:extLst>
          </p:cNvPr>
          <p:cNvSpPr/>
          <p:nvPr/>
        </p:nvSpPr>
        <p:spPr>
          <a:xfrm>
            <a:off x="6736254" y="387698"/>
            <a:ext cx="1758461" cy="466452"/>
          </a:xfrm>
          <a:prstGeom prst="roundRect">
            <a:avLst>
              <a:gd name="adj" fmla="val 50000"/>
            </a:avLst>
          </a:prstGeom>
          <a:solidFill>
            <a:schemeClr val="bg1"/>
          </a:solidFill>
        </p:spPr>
        <p:txBody>
          <a:bodyPr rtlCol="0" anchor="ctr"/>
          <a:lstStyle/>
          <a:p>
            <a:pPr algn="l" defTabSz="609630"/>
            <a:endParaRPr lang="en-US" sz="1200">
              <a:noFill/>
              <a:latin typeface="Poppins" pitchFamily="2" charset="77"/>
              <a:cs typeface="Poppins" pitchFamily="2" charset="77"/>
            </a:endParaRPr>
          </a:p>
        </p:txBody>
      </p:sp>
      <p:sp>
        <p:nvSpPr>
          <p:cNvPr id="46" name="Google Shape;1018;p28">
            <a:extLst>
              <a:ext uri="{FF2B5EF4-FFF2-40B4-BE49-F238E27FC236}">
                <a16:creationId xmlns:a16="http://schemas.microsoft.com/office/drawing/2014/main" id="{8ACD0590-C530-F8B1-36A1-B5FF88D549F4}"/>
              </a:ext>
            </a:extLst>
          </p:cNvPr>
          <p:cNvSpPr txBox="1"/>
          <p:nvPr/>
        </p:nvSpPr>
        <p:spPr>
          <a:xfrm>
            <a:off x="6601437" y="370795"/>
            <a:ext cx="2028093" cy="425693"/>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i="0" u="none" strike="noStrike" cap="none" spc="600">
                <a:solidFill>
                  <a:schemeClr val="tx2"/>
                </a:solidFill>
                <a:latin typeface="Poppins" pitchFamily="2" charset="77"/>
                <a:ea typeface="Arial"/>
                <a:cs typeface="Poppins" pitchFamily="2" charset="77"/>
                <a:sym typeface="Arial"/>
              </a:rPr>
              <a:t>EXAMPLE</a:t>
            </a:r>
          </a:p>
        </p:txBody>
      </p:sp>
      <p:sp>
        <p:nvSpPr>
          <p:cNvPr id="47" name="Google Shape;3551;p128">
            <a:extLst>
              <a:ext uri="{FF2B5EF4-FFF2-40B4-BE49-F238E27FC236}">
                <a16:creationId xmlns:a16="http://schemas.microsoft.com/office/drawing/2014/main" id="{CB5033A8-4D23-284C-49FA-1485DF03A08C}"/>
              </a:ext>
            </a:extLst>
          </p:cNvPr>
          <p:cNvSpPr/>
          <p:nvPr/>
        </p:nvSpPr>
        <p:spPr>
          <a:xfrm>
            <a:off x="214086" y="3487406"/>
            <a:ext cx="11241416"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400"/>
              <a:buFont typeface="Roboto"/>
              <a:buNone/>
            </a:pPr>
            <a:r>
              <a:rPr lang="en-US" sz="1200" b="0" i="0" u="none" strike="noStrike" cap="none">
                <a:solidFill>
                  <a:srgbClr val="595959"/>
                </a:solidFill>
                <a:latin typeface="Poppins" pitchFamily="2" charset="77"/>
                <a:ea typeface="Poppins"/>
                <a:cs typeface="Poppins" pitchFamily="2" charset="77"/>
                <a:sym typeface="Poppins"/>
              </a:rPr>
              <a:t>With a robust data of treaters from the data vendors we can deploy a 20-minute performance tracking survey</a:t>
            </a:r>
            <a:r>
              <a:rPr lang="en-US" sz="1200">
                <a:solidFill>
                  <a:srgbClr val="595959"/>
                </a:solidFill>
                <a:latin typeface="Poppins" pitchFamily="2" charset="77"/>
                <a:ea typeface="Poppins"/>
                <a:cs typeface="Poppins" pitchFamily="2" charset="77"/>
                <a:sym typeface="Poppins"/>
              </a:rPr>
              <a:t> </a:t>
            </a:r>
            <a:r>
              <a:rPr lang="en-US" sz="1200" b="0" i="0" u="none" strike="noStrike" cap="none">
                <a:solidFill>
                  <a:srgbClr val="595959"/>
                </a:solidFill>
                <a:latin typeface="Poppins"/>
                <a:ea typeface="Poppins"/>
                <a:cs typeface="Poppins"/>
                <a:sym typeface="Poppins"/>
              </a:rPr>
              <a:t>to assess product preferences among patients, and to better understand key challenges that patients face, ultimately helping the client prioritize their two brands without cannibalizing shares</a:t>
            </a:r>
            <a:endParaRPr sz="1200">
              <a:latin typeface="Poppins" pitchFamily="2" charset="77"/>
              <a:cs typeface="Poppins" pitchFamily="2" charset="77"/>
            </a:endParaRPr>
          </a:p>
        </p:txBody>
      </p:sp>
      <p:sp>
        <p:nvSpPr>
          <p:cNvPr id="48" name="Google Shape;3552;p128">
            <a:extLst>
              <a:ext uri="{FF2B5EF4-FFF2-40B4-BE49-F238E27FC236}">
                <a16:creationId xmlns:a16="http://schemas.microsoft.com/office/drawing/2014/main" id="{01D33FEE-DD79-67F6-7E5C-9CC0C5BF6C5A}"/>
              </a:ext>
            </a:extLst>
          </p:cNvPr>
          <p:cNvSpPr/>
          <p:nvPr/>
        </p:nvSpPr>
        <p:spPr>
          <a:xfrm>
            <a:off x="706998" y="4633997"/>
            <a:ext cx="228600" cy="228600"/>
          </a:xfrm>
          <a:prstGeom prst="ellipse">
            <a:avLst/>
          </a:prstGeom>
          <a:solidFill>
            <a:schemeClr val="tx2">
              <a:lumMod val="75000"/>
            </a:schemeClr>
          </a:solidFill>
          <a:ln w="9525" cap="flat" cmpd="sng">
            <a:solidFill>
              <a:srgbClr val="3351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oboto Light"/>
              <a:buNone/>
            </a:pPr>
            <a:r>
              <a:rPr lang="en-US" sz="1400" b="0" i="0" u="none" strike="noStrike" cap="none">
                <a:solidFill>
                  <a:srgbClr val="FFFFFF"/>
                </a:solidFill>
                <a:latin typeface="Poppins" pitchFamily="2" charset="77"/>
                <a:ea typeface="Poppins Light"/>
                <a:cs typeface="Poppins" pitchFamily="2" charset="77"/>
                <a:sym typeface="Poppins Light"/>
              </a:rPr>
              <a:t>1</a:t>
            </a:r>
            <a:endParaRPr sz="1100" b="0" i="0" u="none" strike="noStrike" cap="none">
              <a:solidFill>
                <a:srgbClr val="000000"/>
              </a:solidFill>
              <a:latin typeface="Poppins" pitchFamily="2" charset="77"/>
              <a:ea typeface="Poppins Light"/>
              <a:cs typeface="Poppins" pitchFamily="2" charset="77"/>
              <a:sym typeface="Poppins Light"/>
            </a:endParaRPr>
          </a:p>
        </p:txBody>
      </p:sp>
      <p:sp>
        <p:nvSpPr>
          <p:cNvPr id="49" name="Google Shape;3553;p128">
            <a:extLst>
              <a:ext uri="{FF2B5EF4-FFF2-40B4-BE49-F238E27FC236}">
                <a16:creationId xmlns:a16="http://schemas.microsoft.com/office/drawing/2014/main" id="{C0D9A965-4793-34C0-2275-C4673310BC1D}"/>
              </a:ext>
            </a:extLst>
          </p:cNvPr>
          <p:cNvSpPr/>
          <p:nvPr/>
        </p:nvSpPr>
        <p:spPr>
          <a:xfrm>
            <a:off x="714324" y="5276276"/>
            <a:ext cx="228600" cy="228600"/>
          </a:xfrm>
          <a:prstGeom prst="ellipse">
            <a:avLst/>
          </a:prstGeom>
          <a:solidFill>
            <a:schemeClr val="tx2">
              <a:lumMod val="75000"/>
            </a:schemeClr>
          </a:solidFill>
          <a:ln w="9525" cap="flat" cmpd="sng">
            <a:solidFill>
              <a:srgbClr val="3351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oboto Light"/>
              <a:buNone/>
            </a:pPr>
            <a:r>
              <a:rPr lang="en-US" sz="1400" b="0" i="0" u="none" strike="noStrike" cap="none">
                <a:solidFill>
                  <a:srgbClr val="FFFFFF"/>
                </a:solidFill>
                <a:latin typeface="Poppins" pitchFamily="2" charset="77"/>
                <a:ea typeface="Poppins Light"/>
                <a:cs typeface="Poppins" pitchFamily="2" charset="77"/>
                <a:sym typeface="Poppins Light"/>
              </a:rPr>
              <a:t>2</a:t>
            </a:r>
            <a:endParaRPr sz="1100" b="0" i="0" u="none" strike="noStrike" cap="none">
              <a:solidFill>
                <a:srgbClr val="000000"/>
              </a:solidFill>
              <a:latin typeface="Poppins" pitchFamily="2" charset="77"/>
              <a:ea typeface="Poppins Light"/>
              <a:cs typeface="Poppins" pitchFamily="2" charset="77"/>
              <a:sym typeface="Poppins Light"/>
            </a:endParaRPr>
          </a:p>
        </p:txBody>
      </p:sp>
      <p:sp>
        <p:nvSpPr>
          <p:cNvPr id="50" name="Google Shape;3554;p128">
            <a:extLst>
              <a:ext uri="{FF2B5EF4-FFF2-40B4-BE49-F238E27FC236}">
                <a16:creationId xmlns:a16="http://schemas.microsoft.com/office/drawing/2014/main" id="{C0C97B2C-48B0-F91B-C65C-E03F931A6D5F}"/>
              </a:ext>
            </a:extLst>
          </p:cNvPr>
          <p:cNvSpPr txBox="1"/>
          <p:nvPr/>
        </p:nvSpPr>
        <p:spPr>
          <a:xfrm>
            <a:off x="989816" y="4584724"/>
            <a:ext cx="10783636"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62626"/>
              </a:buClr>
              <a:buSzPts val="1400"/>
              <a:buFont typeface="Roboto"/>
              <a:buNone/>
            </a:pPr>
            <a:r>
              <a:rPr lang="en-US" sz="1200" b="0" i="0" u="none" strike="noStrike" cap="none">
                <a:solidFill>
                  <a:srgbClr val="262626"/>
                </a:solidFill>
                <a:latin typeface="Poppins" pitchFamily="2" charset="77"/>
                <a:ea typeface="Poppins"/>
                <a:cs typeface="Poppins" pitchFamily="2" charset="77"/>
                <a:sym typeface="Poppins"/>
              </a:rPr>
              <a:t>Understood that patients mostly treated their disease acutely, with the client’s product for acute treatment being used to treat ~70% of attacks month on month</a:t>
            </a:r>
          </a:p>
          <a:p>
            <a:pPr marL="0" marR="0" lvl="0" indent="0" algn="l" rtl="0">
              <a:lnSpc>
                <a:spcPct val="100000"/>
              </a:lnSpc>
              <a:spcBef>
                <a:spcPts val="0"/>
              </a:spcBef>
              <a:spcAft>
                <a:spcPts val="0"/>
              </a:spcAft>
              <a:buClr>
                <a:srgbClr val="262626"/>
              </a:buClr>
              <a:buSzPts val="1400"/>
              <a:buFont typeface="Roboto"/>
              <a:buNone/>
            </a:pPr>
            <a:endParaRPr lang="en-US" sz="1200" b="0" i="0" u="none" strike="noStrike" cap="none">
              <a:solidFill>
                <a:srgbClr val="262626"/>
              </a:solidFill>
              <a:latin typeface="Poppins" pitchFamily="2" charset="77"/>
              <a:ea typeface="Poppins"/>
              <a:cs typeface="Poppins" pitchFamily="2" charset="77"/>
              <a:sym typeface="Poppins"/>
            </a:endParaRPr>
          </a:p>
          <a:p>
            <a:pPr marL="0" marR="0" lvl="0" indent="0" algn="l" rtl="0">
              <a:lnSpc>
                <a:spcPct val="100000"/>
              </a:lnSpc>
              <a:spcBef>
                <a:spcPts val="0"/>
              </a:spcBef>
              <a:spcAft>
                <a:spcPts val="0"/>
              </a:spcAft>
              <a:buClr>
                <a:srgbClr val="262626"/>
              </a:buClr>
              <a:buSzPts val="1400"/>
              <a:buFont typeface="Roboto"/>
              <a:buNone/>
            </a:pPr>
            <a:r>
              <a:rPr lang="en-US" sz="1200" b="0" i="0" u="none" strike="noStrike" cap="none">
                <a:solidFill>
                  <a:srgbClr val="262626"/>
                </a:solidFill>
                <a:latin typeface="Poppins" pitchFamily="2" charset="77"/>
                <a:ea typeface="Poppins"/>
                <a:cs typeface="Poppins" pitchFamily="2" charset="77"/>
                <a:sym typeface="Poppins"/>
              </a:rPr>
              <a:t>Identified that patients preferred the client’s product for acute treatment irrespective of the severity of attack, and that the prophylactic treatment being used had no bearing on the acute treatment used</a:t>
            </a:r>
          </a:p>
          <a:p>
            <a:pPr marL="0" marR="0" lvl="0" indent="0" algn="l" rtl="0">
              <a:lnSpc>
                <a:spcPct val="100000"/>
              </a:lnSpc>
              <a:spcBef>
                <a:spcPts val="0"/>
              </a:spcBef>
              <a:spcAft>
                <a:spcPts val="0"/>
              </a:spcAft>
              <a:buClr>
                <a:srgbClr val="262626"/>
              </a:buClr>
              <a:buSzPts val="1400"/>
              <a:buFont typeface="Roboto"/>
              <a:buNone/>
            </a:pPr>
            <a:endParaRPr lang="en-US" sz="1200" b="0" i="0" u="none" strike="noStrike" cap="none">
              <a:solidFill>
                <a:srgbClr val="262626"/>
              </a:solidFill>
              <a:latin typeface="Poppins" pitchFamily="2" charset="77"/>
              <a:ea typeface="Poppins"/>
              <a:cs typeface="Poppins" pitchFamily="2" charset="77"/>
              <a:sym typeface="Poppins"/>
            </a:endParaRPr>
          </a:p>
          <a:p>
            <a:pPr marL="0" marR="0" lvl="0" indent="0" algn="l" rtl="0">
              <a:lnSpc>
                <a:spcPct val="100000"/>
              </a:lnSpc>
              <a:spcBef>
                <a:spcPts val="0"/>
              </a:spcBef>
              <a:spcAft>
                <a:spcPts val="0"/>
              </a:spcAft>
              <a:buClr>
                <a:srgbClr val="262626"/>
              </a:buClr>
              <a:buSzPts val="1400"/>
              <a:buFont typeface="Roboto"/>
              <a:buNone/>
            </a:pPr>
            <a:r>
              <a:rPr lang="en-US" sz="1200" b="0" i="0" u="none" strike="noStrike" cap="none">
                <a:solidFill>
                  <a:srgbClr val="262626"/>
                </a:solidFill>
                <a:latin typeface="Poppins" pitchFamily="2" charset="77"/>
                <a:ea typeface="Poppins"/>
                <a:cs typeface="Poppins" pitchFamily="2" charset="77"/>
                <a:sym typeface="Poppins"/>
              </a:rPr>
              <a:t>Isolated barriers to treatment and reasons for patients to switch to other therapies: patients were looking for easier routes of administration and / or easier access to treatment</a:t>
            </a:r>
          </a:p>
          <a:p>
            <a:pPr marL="0" marR="0" lvl="0" indent="0" algn="l" rtl="0">
              <a:lnSpc>
                <a:spcPct val="100000"/>
              </a:lnSpc>
              <a:spcBef>
                <a:spcPts val="0"/>
              </a:spcBef>
              <a:spcAft>
                <a:spcPts val="0"/>
              </a:spcAft>
              <a:buClr>
                <a:srgbClr val="262626"/>
              </a:buClr>
              <a:buSzPts val="1400"/>
              <a:buFont typeface="Roboto"/>
              <a:buNone/>
            </a:pPr>
            <a:endParaRPr lang="en-US" sz="1200" b="0" i="0" u="none" strike="noStrike" cap="none">
              <a:solidFill>
                <a:srgbClr val="262626"/>
              </a:solidFill>
              <a:latin typeface="Poppins" pitchFamily="2" charset="77"/>
              <a:ea typeface="Poppins"/>
              <a:cs typeface="Poppins" pitchFamily="2" charset="77"/>
              <a:sym typeface="Poppins"/>
            </a:endParaRPr>
          </a:p>
        </p:txBody>
      </p:sp>
      <p:sp>
        <p:nvSpPr>
          <p:cNvPr id="51" name="Google Shape;3555;p128">
            <a:extLst>
              <a:ext uri="{FF2B5EF4-FFF2-40B4-BE49-F238E27FC236}">
                <a16:creationId xmlns:a16="http://schemas.microsoft.com/office/drawing/2014/main" id="{12673D1A-E033-9DCB-9291-3838DB8938C8}"/>
              </a:ext>
            </a:extLst>
          </p:cNvPr>
          <p:cNvSpPr txBox="1"/>
          <p:nvPr/>
        </p:nvSpPr>
        <p:spPr>
          <a:xfrm>
            <a:off x="214086" y="3083472"/>
            <a:ext cx="688526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6B42"/>
              </a:buClr>
              <a:buSzPts val="1600"/>
              <a:buFont typeface="Roboto Light"/>
              <a:buNone/>
            </a:pPr>
            <a:r>
              <a:rPr lang="en-US" sz="1600" b="1" i="0" u="none" strike="noStrike" cap="none">
                <a:solidFill>
                  <a:srgbClr val="FF6B42"/>
                </a:solidFill>
                <a:latin typeface="Poppins" pitchFamily="2" charset="77"/>
                <a:ea typeface="Poppins"/>
                <a:cs typeface="Poppins" pitchFamily="2" charset="77"/>
                <a:sym typeface="Poppins"/>
              </a:rPr>
              <a:t>With Our Offering:</a:t>
            </a:r>
            <a:endParaRPr sz="800" b="1" i="0" u="none" strike="noStrike" cap="none">
              <a:solidFill>
                <a:srgbClr val="FF6B42"/>
              </a:solidFill>
              <a:latin typeface="Poppins" pitchFamily="2" charset="77"/>
              <a:ea typeface="Poppins"/>
              <a:cs typeface="Poppins" pitchFamily="2" charset="77"/>
              <a:sym typeface="Poppins"/>
            </a:endParaRPr>
          </a:p>
        </p:txBody>
      </p:sp>
      <p:sp>
        <p:nvSpPr>
          <p:cNvPr id="52" name="Google Shape;3541;p128">
            <a:extLst>
              <a:ext uri="{FF2B5EF4-FFF2-40B4-BE49-F238E27FC236}">
                <a16:creationId xmlns:a16="http://schemas.microsoft.com/office/drawing/2014/main" id="{BFD786D3-078D-609B-EC4B-85D342609994}"/>
              </a:ext>
            </a:extLst>
          </p:cNvPr>
          <p:cNvSpPr/>
          <p:nvPr/>
        </p:nvSpPr>
        <p:spPr>
          <a:xfrm>
            <a:off x="214086" y="4218739"/>
            <a:ext cx="1852311" cy="25960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200"/>
              <a:buFont typeface="Roboto"/>
              <a:buNone/>
            </a:pPr>
            <a:r>
              <a:rPr lang="en-US" sz="1200" b="1" i="0" u="none" strike="noStrike" cap="none">
                <a:solidFill>
                  <a:srgbClr val="002060"/>
                </a:solidFill>
                <a:latin typeface="Poppins" pitchFamily="2" charset="77"/>
                <a:ea typeface="Poppins"/>
                <a:cs typeface="Poppins" pitchFamily="2" charset="77"/>
                <a:sym typeface="Poppins"/>
              </a:rPr>
              <a:t>EXAMPLE FINDINGS:</a:t>
            </a:r>
            <a:endParaRPr lang="en-US">
              <a:solidFill>
                <a:srgbClr val="002060"/>
              </a:solidFill>
              <a:latin typeface="Poppins" pitchFamily="2" charset="77"/>
              <a:cs typeface="Poppins" pitchFamily="2" charset="77"/>
            </a:endParaRPr>
          </a:p>
        </p:txBody>
      </p:sp>
      <p:sp>
        <p:nvSpPr>
          <p:cNvPr id="53" name="Google Shape;3553;p128">
            <a:extLst>
              <a:ext uri="{FF2B5EF4-FFF2-40B4-BE49-F238E27FC236}">
                <a16:creationId xmlns:a16="http://schemas.microsoft.com/office/drawing/2014/main" id="{5D6241D3-B153-049C-8F5A-B2BCB1D0D015}"/>
              </a:ext>
            </a:extLst>
          </p:cNvPr>
          <p:cNvSpPr/>
          <p:nvPr/>
        </p:nvSpPr>
        <p:spPr>
          <a:xfrm>
            <a:off x="735149" y="5918555"/>
            <a:ext cx="228600" cy="228600"/>
          </a:xfrm>
          <a:prstGeom prst="ellipse">
            <a:avLst/>
          </a:prstGeom>
          <a:solidFill>
            <a:schemeClr val="tx2">
              <a:lumMod val="75000"/>
            </a:schemeClr>
          </a:solidFill>
          <a:ln w="9525" cap="flat" cmpd="sng">
            <a:solidFill>
              <a:srgbClr val="3351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oboto Light"/>
              <a:buNone/>
            </a:pPr>
            <a:r>
              <a:rPr lang="en-US" sz="1400">
                <a:solidFill>
                  <a:srgbClr val="FFFFFF"/>
                </a:solidFill>
                <a:latin typeface="Poppins" pitchFamily="2" charset="77"/>
                <a:ea typeface="Poppins Light"/>
                <a:cs typeface="Poppins" pitchFamily="2" charset="77"/>
                <a:sym typeface="Poppins Light"/>
              </a:rPr>
              <a:t>3</a:t>
            </a:r>
            <a:endParaRPr sz="1100" b="0" i="0" u="none" strike="noStrike" cap="none">
              <a:solidFill>
                <a:srgbClr val="000000"/>
              </a:solidFill>
              <a:latin typeface="Poppins" pitchFamily="2" charset="77"/>
              <a:ea typeface="Poppins Light"/>
              <a:cs typeface="Poppins" pitchFamily="2" charset="77"/>
              <a:sym typeface="Poppins Light"/>
            </a:endParaRPr>
          </a:p>
        </p:txBody>
      </p:sp>
      <p:sp>
        <p:nvSpPr>
          <p:cNvPr id="6" name="TextBox 11">
            <a:extLst>
              <a:ext uri="{FF2B5EF4-FFF2-40B4-BE49-F238E27FC236}">
                <a16:creationId xmlns:a16="http://schemas.microsoft.com/office/drawing/2014/main" id="{8DE50F19-5A33-5A77-80BD-276059C50DE7}"/>
              </a:ext>
            </a:extLst>
          </p:cNvPr>
          <p:cNvSpPr txBox="1"/>
          <p:nvPr/>
        </p:nvSpPr>
        <p:spPr>
          <a:xfrm>
            <a:off x="756577" y="462689"/>
            <a:ext cx="5865469" cy="338554"/>
          </a:xfrm>
          <a:prstGeom prst="rect">
            <a:avLst/>
          </a:prstGeom>
        </p:spPr>
        <p:txBody>
          <a:bodyPr wrap="square" lIns="0" tIns="0" rIns="0" bIns="0" rtlCol="0" anchor="t">
            <a:spAutoFit/>
          </a:bodyPr>
          <a:lstStyle/>
          <a:p>
            <a:pPr defTabSz="609630"/>
            <a:r>
              <a:rPr lang="en-US" sz="2200" spc="300">
                <a:solidFill>
                  <a:srgbClr val="FFFFFF"/>
                </a:solidFill>
                <a:latin typeface="Poppins"/>
                <a:cs typeface="Poppins"/>
              </a:rPr>
              <a:t>Perception Performance Tracking</a:t>
            </a:r>
          </a:p>
        </p:txBody>
      </p:sp>
      <p:sp>
        <p:nvSpPr>
          <p:cNvPr id="8" name="Oval 7">
            <a:extLst>
              <a:ext uri="{FF2B5EF4-FFF2-40B4-BE49-F238E27FC236}">
                <a16:creationId xmlns:a16="http://schemas.microsoft.com/office/drawing/2014/main" id="{E566AE06-C788-7281-262C-021458E62F9B}"/>
              </a:ext>
            </a:extLst>
          </p:cNvPr>
          <p:cNvSpPr/>
          <p:nvPr/>
        </p:nvSpPr>
        <p:spPr>
          <a:xfrm>
            <a:off x="216237" y="403366"/>
            <a:ext cx="457200" cy="457200"/>
          </a:xfrm>
          <a:prstGeom prst="ellipse">
            <a:avLst/>
          </a:prstGeom>
          <a:solidFill>
            <a:schemeClr val="bg1"/>
          </a:solidFill>
        </p:spPr>
        <p:txBody>
          <a:bodyPr rtlCol="0" anchor="ctr"/>
          <a:lstStyle/>
          <a:p>
            <a:pPr algn="l" defTabSz="609630"/>
            <a:r>
              <a:rPr lang="en-US" sz="2000">
                <a:solidFill>
                  <a:prstClr val="black"/>
                </a:solidFill>
                <a:latin typeface="Calibri"/>
              </a:rPr>
              <a:t>1</a:t>
            </a:r>
          </a:p>
        </p:txBody>
      </p:sp>
    </p:spTree>
    <p:extLst>
      <p:ext uri="{BB962C8B-B14F-4D97-AF65-F5344CB8AC3E}">
        <p14:creationId xmlns:p14="http://schemas.microsoft.com/office/powerpoint/2010/main" val="18824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dissolve">
                                      <p:cBhvr>
                                        <p:cTn id="17" dur="500"/>
                                        <p:tgtEl>
                                          <p:spTgt spid="5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dissolv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dissolve">
                                      <p:cBhvr>
                                        <p:cTn id="25" dur="500"/>
                                        <p:tgtEl>
                                          <p:spTgt spid="5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dissolve">
                                      <p:cBhvr>
                                        <p:cTn id="28" dur="500"/>
                                        <p:tgtEl>
                                          <p:spTgt spid="4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dissolve">
                                      <p:cBhvr>
                                        <p:cTn id="31" dur="500"/>
                                        <p:tgtEl>
                                          <p:spTgt spid="4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dissolv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7" grpId="0"/>
      <p:bldP spid="48" grpId="0" animBg="1"/>
      <p:bldP spid="49" grpId="0" animBg="1"/>
      <p:bldP spid="50" grpId="0"/>
      <p:bldP spid="51" grpId="0"/>
      <p:bldP spid="52" grpId="0"/>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Calibri"/>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pic>
        <p:nvPicPr>
          <p:cNvPr id="87" name="Google Shape;1639;p52">
            <a:extLst>
              <a:ext uri="{FF2B5EF4-FFF2-40B4-BE49-F238E27FC236}">
                <a16:creationId xmlns:a16="http://schemas.microsoft.com/office/drawing/2014/main" id="{8BAABC8D-6120-D52F-F95C-390D84472862}"/>
              </a:ext>
            </a:extLst>
          </p:cNvPr>
          <p:cNvPicPr preferRelativeResize="0"/>
          <p:nvPr/>
        </p:nvPicPr>
        <p:blipFill rotWithShape="1">
          <a:blip r:embed="rId6">
            <a:alphaModFix/>
          </a:blip>
          <a:srcRect l="-223184" t="32761" r="-117672"/>
          <a:stretch/>
        </p:blipFill>
        <p:spPr>
          <a:xfrm>
            <a:off x="5885133" y="2206893"/>
            <a:ext cx="167279" cy="4611307"/>
          </a:xfrm>
          <a:prstGeom prst="rect">
            <a:avLst/>
          </a:prstGeom>
          <a:noFill/>
          <a:ln>
            <a:noFill/>
          </a:ln>
        </p:spPr>
      </p:pic>
      <p:pic>
        <p:nvPicPr>
          <p:cNvPr id="88" name="Google Shape;1640;p52">
            <a:extLst>
              <a:ext uri="{FF2B5EF4-FFF2-40B4-BE49-F238E27FC236}">
                <a16:creationId xmlns:a16="http://schemas.microsoft.com/office/drawing/2014/main" id="{986C04FA-4D41-E0C5-3F0C-41DBA5D92F37}"/>
              </a:ext>
            </a:extLst>
          </p:cNvPr>
          <p:cNvPicPr preferRelativeResize="0"/>
          <p:nvPr/>
        </p:nvPicPr>
        <p:blipFill rotWithShape="1">
          <a:blip r:embed="rId7">
            <a:alphaModFix/>
          </a:blip>
          <a:srcRect l="-223184" t="34559" r="-75731"/>
          <a:stretch/>
        </p:blipFill>
        <p:spPr>
          <a:xfrm>
            <a:off x="2726038" y="2370000"/>
            <a:ext cx="157840" cy="4680000"/>
          </a:xfrm>
          <a:prstGeom prst="rect">
            <a:avLst/>
          </a:prstGeom>
          <a:noFill/>
          <a:ln>
            <a:noFill/>
          </a:ln>
        </p:spPr>
      </p:pic>
      <p:pic>
        <p:nvPicPr>
          <p:cNvPr id="89" name="Google Shape;1641;p52">
            <a:extLst>
              <a:ext uri="{FF2B5EF4-FFF2-40B4-BE49-F238E27FC236}">
                <a16:creationId xmlns:a16="http://schemas.microsoft.com/office/drawing/2014/main" id="{E3866A35-D2E7-36AD-E21F-E5A1958A9963}"/>
              </a:ext>
            </a:extLst>
          </p:cNvPr>
          <p:cNvPicPr preferRelativeResize="0"/>
          <p:nvPr/>
        </p:nvPicPr>
        <p:blipFill rotWithShape="1">
          <a:blip r:embed="rId6">
            <a:alphaModFix/>
          </a:blip>
          <a:srcRect l="-223184" t="32761" r="-117672"/>
          <a:stretch/>
        </p:blipFill>
        <p:spPr>
          <a:xfrm>
            <a:off x="9060142" y="2206892"/>
            <a:ext cx="167279" cy="4611307"/>
          </a:xfrm>
          <a:prstGeom prst="rect">
            <a:avLst/>
          </a:prstGeom>
          <a:noFill/>
          <a:ln>
            <a:noFill/>
          </a:ln>
        </p:spPr>
      </p:pic>
      <p:grpSp>
        <p:nvGrpSpPr>
          <p:cNvPr id="128" name="Group 127">
            <a:extLst>
              <a:ext uri="{FF2B5EF4-FFF2-40B4-BE49-F238E27FC236}">
                <a16:creationId xmlns:a16="http://schemas.microsoft.com/office/drawing/2014/main" id="{B3A901E4-262C-537C-8C0C-5C31E56C3114}"/>
              </a:ext>
            </a:extLst>
          </p:cNvPr>
          <p:cNvGrpSpPr/>
          <p:nvPr/>
        </p:nvGrpSpPr>
        <p:grpSpPr>
          <a:xfrm>
            <a:off x="650529" y="1422741"/>
            <a:ext cx="2755820" cy="5146570"/>
            <a:chOff x="-12192" y="1516605"/>
            <a:chExt cx="2755820" cy="5146570"/>
          </a:xfrm>
        </p:grpSpPr>
        <p:sp>
          <p:nvSpPr>
            <p:cNvPr id="90" name="Google Shape;1643;p52">
              <a:extLst>
                <a:ext uri="{FF2B5EF4-FFF2-40B4-BE49-F238E27FC236}">
                  <a16:creationId xmlns:a16="http://schemas.microsoft.com/office/drawing/2014/main" id="{B658883D-68DF-9DA7-9C17-9E36B7592071}"/>
                </a:ext>
              </a:extLst>
            </p:cNvPr>
            <p:cNvSpPr/>
            <p:nvPr/>
          </p:nvSpPr>
          <p:spPr>
            <a:xfrm>
              <a:off x="171241" y="1516605"/>
              <a:ext cx="238895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002E63"/>
                  </a:solidFill>
                  <a:latin typeface="Poppins"/>
                  <a:ea typeface="Poppins"/>
                  <a:cs typeface="Poppins"/>
                  <a:sym typeface="Poppins"/>
                </a:rPr>
                <a:t>PROMOTIONAL ACTIVITY</a:t>
              </a:r>
              <a:endParaRPr>
                <a:solidFill>
                  <a:srgbClr val="002E63"/>
                </a:solidFill>
              </a:endParaRPr>
            </a:p>
          </p:txBody>
        </p:sp>
        <p:grpSp>
          <p:nvGrpSpPr>
            <p:cNvPr id="91" name="Google Shape;1644;p52">
              <a:extLst>
                <a:ext uri="{FF2B5EF4-FFF2-40B4-BE49-F238E27FC236}">
                  <a16:creationId xmlns:a16="http://schemas.microsoft.com/office/drawing/2014/main" id="{88224E1B-0278-7FE0-50DE-114D40603A18}"/>
                </a:ext>
              </a:extLst>
            </p:cNvPr>
            <p:cNvGrpSpPr/>
            <p:nvPr/>
          </p:nvGrpSpPr>
          <p:grpSpPr>
            <a:xfrm>
              <a:off x="-12192" y="2503215"/>
              <a:ext cx="2755820" cy="4159960"/>
              <a:chOff x="0" y="2497312"/>
              <a:chExt cx="2755820" cy="4159960"/>
            </a:xfrm>
          </p:grpSpPr>
          <p:sp>
            <p:nvSpPr>
              <p:cNvPr id="92" name="Google Shape;1645;p52">
                <a:extLst>
                  <a:ext uri="{FF2B5EF4-FFF2-40B4-BE49-F238E27FC236}">
                    <a16:creationId xmlns:a16="http://schemas.microsoft.com/office/drawing/2014/main" id="{953D84C0-CFC9-DC71-11A6-98122CF77280}"/>
                  </a:ext>
                </a:extLst>
              </p:cNvPr>
              <p:cNvSpPr txBox="1"/>
              <p:nvPr/>
            </p:nvSpPr>
            <p:spPr>
              <a:xfrm>
                <a:off x="91167" y="2497312"/>
                <a:ext cx="257348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400"/>
                  <a:buFont typeface="Poppins"/>
                  <a:buNone/>
                </a:pPr>
                <a:r>
                  <a:rPr lang="en-US" sz="1400" b="1" i="0" u="none" strike="noStrike" cap="none">
                    <a:solidFill>
                      <a:srgbClr val="002E63"/>
                    </a:solidFill>
                    <a:latin typeface="Poppins"/>
                    <a:ea typeface="Poppins"/>
                    <a:cs typeface="Poppins"/>
                    <a:sym typeface="Poppins"/>
                  </a:rPr>
                  <a:t>HCPs REPORT ALL RECENT PROMOTIONS</a:t>
                </a:r>
                <a:endParaRPr>
                  <a:solidFill>
                    <a:srgbClr val="002E63"/>
                  </a:solidFill>
                </a:endParaRPr>
              </a:p>
            </p:txBody>
          </p:sp>
          <p:sp>
            <p:nvSpPr>
              <p:cNvPr id="93" name="Google Shape;1646;p52">
                <a:extLst>
                  <a:ext uri="{FF2B5EF4-FFF2-40B4-BE49-F238E27FC236}">
                    <a16:creationId xmlns:a16="http://schemas.microsoft.com/office/drawing/2014/main" id="{CE14B971-E5DC-E936-B5DC-164F2CA34AB9}"/>
                  </a:ext>
                </a:extLst>
              </p:cNvPr>
              <p:cNvSpPr/>
              <p:nvPr/>
            </p:nvSpPr>
            <p:spPr>
              <a:xfrm>
                <a:off x="0" y="4856368"/>
                <a:ext cx="275582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Poppins"/>
                  <a:buNone/>
                </a:pPr>
                <a:r>
                  <a:rPr lang="en-US" sz="1100" b="0" i="0" u="none" strike="noStrike" cap="none">
                    <a:solidFill>
                      <a:srgbClr val="002E63"/>
                    </a:solidFill>
                    <a:latin typeface="Poppins"/>
                    <a:ea typeface="Poppins"/>
                    <a:cs typeface="Poppins"/>
                    <a:sym typeface="Poppins"/>
                  </a:rPr>
                  <a:t>Survey where HCPs recall all the personal and non-personal promotions they have received in the past month / week</a:t>
                </a:r>
                <a:endParaRPr>
                  <a:solidFill>
                    <a:srgbClr val="002E63"/>
                  </a:solidFill>
                </a:endParaRPr>
              </a:p>
            </p:txBody>
          </p:sp>
          <p:grpSp>
            <p:nvGrpSpPr>
              <p:cNvPr id="94" name="Google Shape;1647;p52">
                <a:extLst>
                  <a:ext uri="{FF2B5EF4-FFF2-40B4-BE49-F238E27FC236}">
                    <a16:creationId xmlns:a16="http://schemas.microsoft.com/office/drawing/2014/main" id="{BC2E7B51-CB25-8811-AAE1-2015E9ADAF5B}"/>
                  </a:ext>
                </a:extLst>
              </p:cNvPr>
              <p:cNvGrpSpPr/>
              <p:nvPr/>
            </p:nvGrpSpPr>
            <p:grpSpPr>
              <a:xfrm>
                <a:off x="610910" y="3220466"/>
                <a:ext cx="1534000" cy="1528732"/>
                <a:chOff x="180650" y="3297833"/>
                <a:chExt cx="2616763" cy="2503752"/>
              </a:xfrm>
            </p:grpSpPr>
            <p:sp>
              <p:nvSpPr>
                <p:cNvPr id="96" name="Google Shape;1648;p52">
                  <a:extLst>
                    <a:ext uri="{FF2B5EF4-FFF2-40B4-BE49-F238E27FC236}">
                      <a16:creationId xmlns:a16="http://schemas.microsoft.com/office/drawing/2014/main" id="{8B1A8FA3-D0A6-00CB-8225-28AACA550703}"/>
                    </a:ext>
                  </a:extLst>
                </p:cNvPr>
                <p:cNvSpPr/>
                <p:nvPr/>
              </p:nvSpPr>
              <p:spPr>
                <a:xfrm>
                  <a:off x="180650" y="3297833"/>
                  <a:ext cx="2616763" cy="2503752"/>
                </a:xfrm>
                <a:custGeom>
                  <a:avLst/>
                  <a:gdLst/>
                  <a:ahLst/>
                  <a:cxnLst/>
                  <a:rect l="l" t="t" r="r" b="b"/>
                  <a:pathLst>
                    <a:path w="2616763" h="2503752" extrusionOk="0">
                      <a:moveTo>
                        <a:pt x="21885" y="1251876"/>
                      </a:moveTo>
                      <a:cubicBezTo>
                        <a:pt x="209775" y="335016"/>
                        <a:pt x="905633" y="0"/>
                        <a:pt x="1338113" y="0"/>
                      </a:cubicBezTo>
                      <a:cubicBezTo>
                        <a:pt x="1770593" y="0"/>
                        <a:pt x="2616763" y="560484"/>
                        <a:pt x="2616763" y="1251876"/>
                      </a:cubicBezTo>
                      <a:cubicBezTo>
                        <a:pt x="2616763" y="1943268"/>
                        <a:pt x="1770593" y="2503752"/>
                        <a:pt x="1338113" y="2503752"/>
                      </a:cubicBezTo>
                      <a:cubicBezTo>
                        <a:pt x="905633" y="2503752"/>
                        <a:pt x="-166005" y="2168736"/>
                        <a:pt x="21885" y="1251876"/>
                      </a:cubicBezTo>
                      <a:close/>
                    </a:path>
                  </a:pathLst>
                </a:custGeom>
                <a:solidFill>
                  <a:srgbClr val="F26B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E63"/>
                    </a:solidFill>
                    <a:latin typeface="Calibri"/>
                    <a:ea typeface="Calibri"/>
                    <a:cs typeface="Calibri"/>
                    <a:sym typeface="Calibri"/>
                  </a:endParaRPr>
                </a:p>
              </p:txBody>
            </p:sp>
            <p:pic>
              <p:nvPicPr>
                <p:cNvPr id="97" name="Google Shape;1649;p52">
                  <a:extLst>
                    <a:ext uri="{FF2B5EF4-FFF2-40B4-BE49-F238E27FC236}">
                      <a16:creationId xmlns:a16="http://schemas.microsoft.com/office/drawing/2014/main" id="{D93B8CA6-1351-03E0-1723-8D388127B519}"/>
                    </a:ext>
                  </a:extLst>
                </p:cNvPr>
                <p:cNvPicPr preferRelativeResize="0"/>
                <p:nvPr/>
              </p:nvPicPr>
              <p:blipFill rotWithShape="1">
                <a:blip r:embed="rId8">
                  <a:alphaModFix/>
                </a:blip>
                <a:srcRect/>
                <a:stretch/>
              </p:blipFill>
              <p:spPr>
                <a:xfrm>
                  <a:off x="838797" y="3753297"/>
                  <a:ext cx="1300469" cy="1592825"/>
                </a:xfrm>
                <a:prstGeom prst="rect">
                  <a:avLst/>
                </a:prstGeom>
                <a:noFill/>
                <a:ln>
                  <a:noFill/>
                </a:ln>
              </p:spPr>
            </p:pic>
          </p:grpSp>
          <p:sp>
            <p:nvSpPr>
              <p:cNvPr id="95" name="Google Shape;1650;p52">
                <a:extLst>
                  <a:ext uri="{FF2B5EF4-FFF2-40B4-BE49-F238E27FC236}">
                    <a16:creationId xmlns:a16="http://schemas.microsoft.com/office/drawing/2014/main" id="{986155A3-72D1-42E6-C785-A97241AF63FC}"/>
                  </a:ext>
                </a:extLst>
              </p:cNvPr>
              <p:cNvSpPr/>
              <p:nvPr/>
            </p:nvSpPr>
            <p:spPr>
              <a:xfrm>
                <a:off x="91167" y="5809565"/>
                <a:ext cx="2573486" cy="847707"/>
              </a:xfrm>
              <a:prstGeom prst="rect">
                <a:avLst/>
              </a:prstGeom>
              <a:solidFill>
                <a:srgbClr val="F26B46"/>
              </a:solidFill>
              <a:ln w="9525" cap="flat" cmpd="sng">
                <a:no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Poppins"/>
                  <a:buNone/>
                </a:pPr>
                <a:r>
                  <a:rPr lang="en-US" sz="1000" b="0" i="1" u="none" strike="noStrike" cap="none">
                    <a:solidFill>
                      <a:schemeClr val="bg1"/>
                    </a:solidFill>
                    <a:latin typeface="Poppins"/>
                    <a:ea typeface="Poppins"/>
                    <a:cs typeface="Poppins"/>
                    <a:sym typeface="Poppins"/>
                  </a:rPr>
                  <a:t>This survey is always on. HCPs are encouraged to report recent promotions each time they enter the </a:t>
                </a:r>
                <a:r>
                  <a:rPr lang="en-US" sz="1000" b="0" i="1" u="none" strike="noStrike" cap="none" err="1">
                    <a:solidFill>
                      <a:schemeClr val="bg1"/>
                    </a:solidFill>
                    <a:latin typeface="Poppins"/>
                    <a:ea typeface="Poppins"/>
                    <a:cs typeface="Poppins"/>
                    <a:sym typeface="Poppins"/>
                  </a:rPr>
                  <a:t>ProcDNA</a:t>
                </a:r>
                <a:r>
                  <a:rPr lang="en-US" sz="1000" b="0" i="1" u="none" strike="noStrike" cap="none">
                    <a:solidFill>
                      <a:schemeClr val="bg1"/>
                    </a:solidFill>
                    <a:latin typeface="Poppins"/>
                    <a:ea typeface="Poppins"/>
                    <a:cs typeface="Poppins"/>
                    <a:sym typeface="Poppins"/>
                  </a:rPr>
                  <a:t> system. This facilitates reporting just after the promotion.</a:t>
                </a:r>
                <a:endParaRPr>
                  <a:solidFill>
                    <a:schemeClr val="bg1"/>
                  </a:solidFill>
                </a:endParaRPr>
              </a:p>
            </p:txBody>
          </p:sp>
        </p:grpSp>
      </p:grpSp>
      <p:grpSp>
        <p:nvGrpSpPr>
          <p:cNvPr id="129" name="Group 128">
            <a:extLst>
              <a:ext uri="{FF2B5EF4-FFF2-40B4-BE49-F238E27FC236}">
                <a16:creationId xmlns:a16="http://schemas.microsoft.com/office/drawing/2014/main" id="{49107E10-73FD-2B3C-30CB-3CC54489A2D5}"/>
              </a:ext>
            </a:extLst>
          </p:cNvPr>
          <p:cNvGrpSpPr/>
          <p:nvPr/>
        </p:nvGrpSpPr>
        <p:grpSpPr>
          <a:xfrm>
            <a:off x="4541733" y="1375096"/>
            <a:ext cx="2895790" cy="5159822"/>
            <a:chOff x="2943735" y="1516605"/>
            <a:chExt cx="2895790" cy="5159822"/>
          </a:xfrm>
        </p:grpSpPr>
        <p:sp>
          <p:nvSpPr>
            <p:cNvPr id="98" name="Google Shape;1651;p52">
              <a:extLst>
                <a:ext uri="{FF2B5EF4-FFF2-40B4-BE49-F238E27FC236}">
                  <a16:creationId xmlns:a16="http://schemas.microsoft.com/office/drawing/2014/main" id="{7F316BB1-7203-02D3-A362-9BF4FFA604D3}"/>
                </a:ext>
              </a:extLst>
            </p:cNvPr>
            <p:cNvSpPr/>
            <p:nvPr/>
          </p:nvSpPr>
          <p:spPr>
            <a:xfrm>
              <a:off x="2943735" y="1516605"/>
              <a:ext cx="2895790"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002E63"/>
                  </a:solidFill>
                  <a:latin typeface="Poppins"/>
                  <a:ea typeface="Poppins"/>
                  <a:cs typeface="Poppins"/>
                  <a:sym typeface="Poppins"/>
                </a:rPr>
                <a:t>REP-DRIVEN / PERSONAL PROMOTION</a:t>
              </a:r>
              <a:endParaRPr>
                <a:solidFill>
                  <a:srgbClr val="002E63"/>
                </a:solidFill>
              </a:endParaRPr>
            </a:p>
          </p:txBody>
        </p:sp>
        <p:grpSp>
          <p:nvGrpSpPr>
            <p:cNvPr id="99" name="Google Shape;1652;p52">
              <a:extLst>
                <a:ext uri="{FF2B5EF4-FFF2-40B4-BE49-F238E27FC236}">
                  <a16:creationId xmlns:a16="http://schemas.microsoft.com/office/drawing/2014/main" id="{76FBC8CD-2273-8CA4-CA31-684EE0D9BD15}"/>
                </a:ext>
              </a:extLst>
            </p:cNvPr>
            <p:cNvGrpSpPr/>
            <p:nvPr/>
          </p:nvGrpSpPr>
          <p:grpSpPr>
            <a:xfrm>
              <a:off x="3036524" y="2503215"/>
              <a:ext cx="2755820" cy="4173212"/>
              <a:chOff x="3036524" y="2484060"/>
              <a:chExt cx="2755820" cy="4173212"/>
            </a:xfrm>
          </p:grpSpPr>
          <p:sp>
            <p:nvSpPr>
              <p:cNvPr id="100" name="Google Shape;1653;p52">
                <a:extLst>
                  <a:ext uri="{FF2B5EF4-FFF2-40B4-BE49-F238E27FC236}">
                    <a16:creationId xmlns:a16="http://schemas.microsoft.com/office/drawing/2014/main" id="{692AB32E-AECE-2169-FBA7-38DA9D2A8320}"/>
                  </a:ext>
                </a:extLst>
              </p:cNvPr>
              <p:cNvSpPr txBox="1"/>
              <p:nvPr/>
            </p:nvSpPr>
            <p:spPr>
              <a:xfrm>
                <a:off x="3082108" y="2484060"/>
                <a:ext cx="266465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400"/>
                  <a:buFont typeface="Poppins"/>
                  <a:buNone/>
                </a:pPr>
                <a:r>
                  <a:rPr lang="en-US" sz="1400" b="1" i="0" u="none" strike="noStrike" cap="none">
                    <a:solidFill>
                      <a:srgbClr val="002E63"/>
                    </a:solidFill>
                    <a:latin typeface="Poppins"/>
                    <a:ea typeface="Poppins"/>
                    <a:cs typeface="Poppins"/>
                    <a:sym typeface="Poppins"/>
                  </a:rPr>
                  <a:t>HCPs REPORT DETAILS OF RECENT REP INTERACTIONS</a:t>
                </a:r>
                <a:endParaRPr>
                  <a:solidFill>
                    <a:srgbClr val="002E63"/>
                  </a:solidFill>
                </a:endParaRPr>
              </a:p>
            </p:txBody>
          </p:sp>
          <p:sp>
            <p:nvSpPr>
              <p:cNvPr id="101" name="Google Shape;1654;p52">
                <a:extLst>
                  <a:ext uri="{FF2B5EF4-FFF2-40B4-BE49-F238E27FC236}">
                    <a16:creationId xmlns:a16="http://schemas.microsoft.com/office/drawing/2014/main" id="{14E6C245-9E54-A6DC-B93E-2597E9AEE004}"/>
                  </a:ext>
                </a:extLst>
              </p:cNvPr>
              <p:cNvSpPr/>
              <p:nvPr/>
            </p:nvSpPr>
            <p:spPr>
              <a:xfrm>
                <a:off x="3036524" y="4856368"/>
                <a:ext cx="2755820"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Poppins"/>
                  <a:buNone/>
                </a:pPr>
                <a:r>
                  <a:rPr lang="en-US" sz="1100" b="0" i="0" u="none" strike="noStrike" cap="none">
                    <a:solidFill>
                      <a:srgbClr val="002E63"/>
                    </a:solidFill>
                    <a:latin typeface="Poppins"/>
                    <a:ea typeface="Poppins"/>
                    <a:cs typeface="Poppins"/>
                    <a:sym typeface="Poppins"/>
                  </a:rPr>
                  <a:t>Survey where HCPs recall all the interaction details and the specifics of the interaction they just had with the rep</a:t>
                </a:r>
                <a:endParaRPr>
                  <a:solidFill>
                    <a:srgbClr val="002E63"/>
                  </a:solidFill>
                </a:endParaRPr>
              </a:p>
            </p:txBody>
          </p:sp>
          <p:sp>
            <p:nvSpPr>
              <p:cNvPr id="102" name="Google Shape;1655;p52">
                <a:extLst>
                  <a:ext uri="{FF2B5EF4-FFF2-40B4-BE49-F238E27FC236}">
                    <a16:creationId xmlns:a16="http://schemas.microsoft.com/office/drawing/2014/main" id="{E003E99B-707D-15E4-3837-1CD443539749}"/>
                  </a:ext>
                </a:extLst>
              </p:cNvPr>
              <p:cNvSpPr/>
              <p:nvPr/>
            </p:nvSpPr>
            <p:spPr>
              <a:xfrm>
                <a:off x="3647434" y="3220466"/>
                <a:ext cx="1534000" cy="1528732"/>
              </a:xfrm>
              <a:custGeom>
                <a:avLst/>
                <a:gdLst/>
                <a:ahLst/>
                <a:cxnLst/>
                <a:rect l="l" t="t" r="r" b="b"/>
                <a:pathLst>
                  <a:path w="2616763" h="2503752" extrusionOk="0">
                    <a:moveTo>
                      <a:pt x="21885" y="1251876"/>
                    </a:moveTo>
                    <a:cubicBezTo>
                      <a:pt x="209775" y="335016"/>
                      <a:pt x="905633" y="0"/>
                      <a:pt x="1338113" y="0"/>
                    </a:cubicBezTo>
                    <a:cubicBezTo>
                      <a:pt x="1770593" y="0"/>
                      <a:pt x="2616763" y="560484"/>
                      <a:pt x="2616763" y="1251876"/>
                    </a:cubicBezTo>
                    <a:cubicBezTo>
                      <a:pt x="2616763" y="1943268"/>
                      <a:pt x="1770593" y="2503752"/>
                      <a:pt x="1338113" y="2503752"/>
                    </a:cubicBezTo>
                    <a:cubicBezTo>
                      <a:pt x="905633" y="2503752"/>
                      <a:pt x="-166005" y="2168736"/>
                      <a:pt x="21885" y="1251876"/>
                    </a:cubicBezTo>
                    <a:close/>
                  </a:path>
                </a:pathLst>
              </a:custGeom>
              <a:solidFill>
                <a:srgbClr val="2ABBC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E63"/>
                  </a:solidFill>
                  <a:latin typeface="Calibri"/>
                  <a:ea typeface="Calibri"/>
                  <a:cs typeface="Calibri"/>
                  <a:sym typeface="Calibri"/>
                </a:endParaRPr>
              </a:p>
            </p:txBody>
          </p:sp>
          <p:sp>
            <p:nvSpPr>
              <p:cNvPr id="103" name="Google Shape;1656;p52">
                <a:extLst>
                  <a:ext uri="{FF2B5EF4-FFF2-40B4-BE49-F238E27FC236}">
                    <a16:creationId xmlns:a16="http://schemas.microsoft.com/office/drawing/2014/main" id="{173981BC-D0EA-DCAE-CEB1-87F4A0900EDB}"/>
                  </a:ext>
                </a:extLst>
              </p:cNvPr>
              <p:cNvSpPr/>
              <p:nvPr/>
            </p:nvSpPr>
            <p:spPr>
              <a:xfrm>
                <a:off x="3127691" y="5809565"/>
                <a:ext cx="2573486" cy="847707"/>
              </a:xfrm>
              <a:prstGeom prst="rect">
                <a:avLst/>
              </a:prstGeom>
              <a:solidFill>
                <a:srgbClr val="2ABBC4"/>
              </a:solidFill>
              <a:ln w="9525" cap="flat" cmpd="sng">
                <a:no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Poppins"/>
                  <a:buNone/>
                </a:pPr>
                <a:r>
                  <a:rPr lang="en-US" sz="1000" b="0" i="1" u="none" strike="noStrike" cap="none">
                    <a:solidFill>
                      <a:srgbClr val="002E63"/>
                    </a:solidFill>
                    <a:latin typeface="Poppins"/>
                    <a:ea typeface="Poppins"/>
                    <a:cs typeface="Poppins"/>
                    <a:sym typeface="Poppins"/>
                  </a:rPr>
                  <a:t>This survey will help you get a full picture of every detail from recent rep-led interactions</a:t>
                </a:r>
                <a:endParaRPr>
                  <a:solidFill>
                    <a:srgbClr val="002E63"/>
                  </a:solidFill>
                </a:endParaRPr>
              </a:p>
            </p:txBody>
          </p:sp>
          <p:pic>
            <p:nvPicPr>
              <p:cNvPr id="104" name="Google Shape;1657;p52">
                <a:extLst>
                  <a:ext uri="{FF2B5EF4-FFF2-40B4-BE49-F238E27FC236}">
                    <a16:creationId xmlns:a16="http://schemas.microsoft.com/office/drawing/2014/main" id="{7A7E9B2E-DA34-CCB0-E4F5-6B254690A4B7}"/>
                  </a:ext>
                </a:extLst>
              </p:cNvPr>
              <p:cNvPicPr preferRelativeResize="0"/>
              <p:nvPr/>
            </p:nvPicPr>
            <p:blipFill rotWithShape="1">
              <a:blip r:embed="rId9">
                <a:alphaModFix/>
              </a:blip>
              <a:srcRect/>
              <a:stretch/>
            </p:blipFill>
            <p:spPr>
              <a:xfrm>
                <a:off x="3902349" y="3683886"/>
                <a:ext cx="1024170" cy="682780"/>
              </a:xfrm>
              <a:prstGeom prst="rect">
                <a:avLst/>
              </a:prstGeom>
              <a:noFill/>
              <a:ln>
                <a:noFill/>
              </a:ln>
            </p:spPr>
          </p:pic>
        </p:grpSp>
      </p:grpSp>
      <p:grpSp>
        <p:nvGrpSpPr>
          <p:cNvPr id="130" name="Group 129">
            <a:extLst>
              <a:ext uri="{FF2B5EF4-FFF2-40B4-BE49-F238E27FC236}">
                <a16:creationId xmlns:a16="http://schemas.microsoft.com/office/drawing/2014/main" id="{64316B29-5C23-4421-EC2D-A0ECC8C88C4C}"/>
              </a:ext>
            </a:extLst>
          </p:cNvPr>
          <p:cNvGrpSpPr/>
          <p:nvPr/>
        </p:nvGrpSpPr>
        <p:grpSpPr>
          <a:xfrm>
            <a:off x="8572906" y="1346022"/>
            <a:ext cx="3136936" cy="5159822"/>
            <a:chOff x="6010001" y="1516605"/>
            <a:chExt cx="3136936" cy="5159822"/>
          </a:xfrm>
        </p:grpSpPr>
        <p:sp>
          <p:nvSpPr>
            <p:cNvPr id="105" name="Google Shape;1658;p52">
              <a:extLst>
                <a:ext uri="{FF2B5EF4-FFF2-40B4-BE49-F238E27FC236}">
                  <a16:creationId xmlns:a16="http://schemas.microsoft.com/office/drawing/2014/main" id="{0619C973-65C2-CECF-F349-83FE459EFB37}"/>
                </a:ext>
              </a:extLst>
            </p:cNvPr>
            <p:cNvSpPr/>
            <p:nvPr/>
          </p:nvSpPr>
          <p:spPr>
            <a:xfrm>
              <a:off x="6109650" y="1516605"/>
              <a:ext cx="296414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002E63"/>
                  </a:solidFill>
                  <a:latin typeface="Poppins"/>
                  <a:ea typeface="Poppins"/>
                  <a:cs typeface="Poppins"/>
                  <a:sym typeface="Poppins"/>
                </a:rPr>
                <a:t>NON-PERSONAL PROMOTION</a:t>
              </a:r>
              <a:endParaRPr>
                <a:solidFill>
                  <a:srgbClr val="002E63"/>
                </a:solidFill>
              </a:endParaRPr>
            </a:p>
          </p:txBody>
        </p:sp>
        <p:grpSp>
          <p:nvGrpSpPr>
            <p:cNvPr id="107" name="Google Shape;1660;p52">
              <a:extLst>
                <a:ext uri="{FF2B5EF4-FFF2-40B4-BE49-F238E27FC236}">
                  <a16:creationId xmlns:a16="http://schemas.microsoft.com/office/drawing/2014/main" id="{6A9F5496-1EE6-1007-4E84-D09EC36ED8B1}"/>
                </a:ext>
              </a:extLst>
            </p:cNvPr>
            <p:cNvGrpSpPr/>
            <p:nvPr/>
          </p:nvGrpSpPr>
          <p:grpSpPr>
            <a:xfrm>
              <a:off x="6010001" y="2503215"/>
              <a:ext cx="3136936" cy="4173212"/>
              <a:chOff x="6023253" y="2484060"/>
              <a:chExt cx="3136936" cy="4173212"/>
            </a:xfrm>
          </p:grpSpPr>
          <p:sp>
            <p:nvSpPr>
              <p:cNvPr id="108" name="Google Shape;1661;p52">
                <a:extLst>
                  <a:ext uri="{FF2B5EF4-FFF2-40B4-BE49-F238E27FC236}">
                    <a16:creationId xmlns:a16="http://schemas.microsoft.com/office/drawing/2014/main" id="{DCC438DA-0EF8-DFC3-0751-6EFD54E6343A}"/>
                  </a:ext>
                </a:extLst>
              </p:cNvPr>
              <p:cNvSpPr txBox="1"/>
              <p:nvPr/>
            </p:nvSpPr>
            <p:spPr>
              <a:xfrm>
                <a:off x="6023253" y="2484060"/>
                <a:ext cx="3136936"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00"/>
                  </a:buClr>
                  <a:buSzPts val="1400"/>
                  <a:buFont typeface="Poppins"/>
                  <a:buNone/>
                </a:pPr>
                <a:r>
                  <a:rPr lang="en-US" sz="1400" b="1" i="0" u="none" strike="noStrike" cap="none">
                    <a:solidFill>
                      <a:srgbClr val="002E63"/>
                    </a:solidFill>
                    <a:latin typeface="Poppins"/>
                    <a:ea typeface="Poppins"/>
                    <a:cs typeface="Poppins"/>
                    <a:sym typeface="Poppins"/>
                  </a:rPr>
                  <a:t>HCPs REPORT ON NPP CAMPAIGNS WHILE THEY ARE TOP OF MIND</a:t>
                </a:r>
                <a:endParaRPr>
                  <a:solidFill>
                    <a:srgbClr val="002E63"/>
                  </a:solidFill>
                </a:endParaRPr>
              </a:p>
            </p:txBody>
          </p:sp>
          <p:sp>
            <p:nvSpPr>
              <p:cNvPr id="109" name="Google Shape;1662;p52">
                <a:extLst>
                  <a:ext uri="{FF2B5EF4-FFF2-40B4-BE49-F238E27FC236}">
                    <a16:creationId xmlns:a16="http://schemas.microsoft.com/office/drawing/2014/main" id="{812C3F2F-C7C0-3205-5E06-3F6B8CD5AA38}"/>
                  </a:ext>
                </a:extLst>
              </p:cNvPr>
              <p:cNvSpPr/>
              <p:nvPr/>
            </p:nvSpPr>
            <p:spPr>
              <a:xfrm>
                <a:off x="6066253" y="4856368"/>
                <a:ext cx="305093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Poppins"/>
                  <a:buNone/>
                </a:pPr>
                <a:r>
                  <a:rPr lang="en-US" sz="1100" b="0" i="0" u="none" strike="noStrike" cap="none">
                    <a:solidFill>
                      <a:srgbClr val="002E63"/>
                    </a:solidFill>
                    <a:latin typeface="Poppins"/>
                    <a:ea typeface="Poppins"/>
                    <a:cs typeface="Poppins"/>
                    <a:sym typeface="Poppins"/>
                  </a:rPr>
                  <a:t>Survey where HCPs recall details of non-personal promotions that they saw and the specifics of the </a:t>
                </a:r>
                <a:r>
                  <a:rPr lang="en-US" sz="1100">
                    <a:solidFill>
                      <a:srgbClr val="002E63"/>
                    </a:solidFill>
                    <a:latin typeface="Poppins"/>
                    <a:ea typeface="Poppins"/>
                    <a:cs typeface="Poppins"/>
                    <a:sym typeface="Poppins"/>
                  </a:rPr>
                  <a:t>promotional material that they just reviewed</a:t>
                </a:r>
                <a:endParaRPr sz="1100" b="0" i="0" u="none" strike="noStrike" cap="none">
                  <a:solidFill>
                    <a:srgbClr val="002E63"/>
                  </a:solidFill>
                  <a:latin typeface="Poppins"/>
                  <a:ea typeface="Poppins"/>
                  <a:cs typeface="Poppins"/>
                  <a:sym typeface="Poppins"/>
                </a:endParaRPr>
              </a:p>
            </p:txBody>
          </p:sp>
          <p:sp>
            <p:nvSpPr>
              <p:cNvPr id="110" name="Google Shape;1663;p52">
                <a:extLst>
                  <a:ext uri="{FF2B5EF4-FFF2-40B4-BE49-F238E27FC236}">
                    <a16:creationId xmlns:a16="http://schemas.microsoft.com/office/drawing/2014/main" id="{E3A4B43C-DC8E-75DE-6E3A-30BFBB5732F5}"/>
                  </a:ext>
                </a:extLst>
              </p:cNvPr>
              <p:cNvSpPr/>
              <p:nvPr/>
            </p:nvSpPr>
            <p:spPr>
              <a:xfrm>
                <a:off x="6304978" y="5809565"/>
                <a:ext cx="2573486" cy="847707"/>
              </a:xfrm>
              <a:prstGeom prst="rect">
                <a:avLst/>
              </a:prstGeom>
              <a:solidFill>
                <a:srgbClr val="EE8B2D"/>
              </a:solidFill>
              <a:ln w="9525" cap="flat" cmpd="sng">
                <a:no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Poppins"/>
                  <a:buNone/>
                </a:pPr>
                <a:r>
                  <a:rPr lang="en-US" sz="1000" b="0" i="1" u="none" strike="noStrike" cap="none">
                    <a:solidFill>
                      <a:srgbClr val="002E63"/>
                    </a:solidFill>
                    <a:latin typeface="Poppins"/>
                    <a:ea typeface="Poppins"/>
                    <a:cs typeface="Poppins"/>
                    <a:sym typeface="Poppins"/>
                  </a:rPr>
                  <a:t>This survey will help you get comprehensive insights on non-personal promotional channels that are top-of-mind for HCPs and those that are most preferred</a:t>
                </a:r>
                <a:endParaRPr>
                  <a:solidFill>
                    <a:srgbClr val="002E63"/>
                  </a:solidFill>
                </a:endParaRPr>
              </a:p>
            </p:txBody>
          </p:sp>
          <p:grpSp>
            <p:nvGrpSpPr>
              <p:cNvPr id="111" name="Google Shape;1664;p52">
                <a:extLst>
                  <a:ext uri="{FF2B5EF4-FFF2-40B4-BE49-F238E27FC236}">
                    <a16:creationId xmlns:a16="http://schemas.microsoft.com/office/drawing/2014/main" id="{A375AF6C-9F67-92A8-C400-3D41C20ACACE}"/>
                  </a:ext>
                </a:extLst>
              </p:cNvPr>
              <p:cNvGrpSpPr/>
              <p:nvPr/>
            </p:nvGrpSpPr>
            <p:grpSpPr>
              <a:xfrm>
                <a:off x="6824721" y="3220466"/>
                <a:ext cx="1534000" cy="1528732"/>
                <a:chOff x="6811071" y="3220466"/>
                <a:chExt cx="1534000" cy="1528732"/>
              </a:xfrm>
            </p:grpSpPr>
            <p:sp>
              <p:nvSpPr>
                <p:cNvPr id="112" name="Google Shape;1665;p52">
                  <a:extLst>
                    <a:ext uri="{FF2B5EF4-FFF2-40B4-BE49-F238E27FC236}">
                      <a16:creationId xmlns:a16="http://schemas.microsoft.com/office/drawing/2014/main" id="{404C1D67-DF2F-F473-2CCF-DA538D219642}"/>
                    </a:ext>
                  </a:extLst>
                </p:cNvPr>
                <p:cNvSpPr/>
                <p:nvPr/>
              </p:nvSpPr>
              <p:spPr>
                <a:xfrm>
                  <a:off x="6811071" y="3220466"/>
                  <a:ext cx="1534000" cy="1528732"/>
                </a:xfrm>
                <a:custGeom>
                  <a:avLst/>
                  <a:gdLst/>
                  <a:ahLst/>
                  <a:cxnLst/>
                  <a:rect l="l" t="t" r="r" b="b"/>
                  <a:pathLst>
                    <a:path w="2616763" h="2503752" extrusionOk="0">
                      <a:moveTo>
                        <a:pt x="21885" y="1251876"/>
                      </a:moveTo>
                      <a:cubicBezTo>
                        <a:pt x="209775" y="335016"/>
                        <a:pt x="905633" y="0"/>
                        <a:pt x="1338113" y="0"/>
                      </a:cubicBezTo>
                      <a:cubicBezTo>
                        <a:pt x="1770593" y="0"/>
                        <a:pt x="2616763" y="560484"/>
                        <a:pt x="2616763" y="1251876"/>
                      </a:cubicBezTo>
                      <a:cubicBezTo>
                        <a:pt x="2616763" y="1943268"/>
                        <a:pt x="1770593" y="2503752"/>
                        <a:pt x="1338113" y="2503752"/>
                      </a:cubicBezTo>
                      <a:cubicBezTo>
                        <a:pt x="905633" y="2503752"/>
                        <a:pt x="-166005" y="2168736"/>
                        <a:pt x="21885" y="1251876"/>
                      </a:cubicBezTo>
                      <a:close/>
                    </a:path>
                  </a:pathLst>
                </a:custGeom>
                <a:solidFill>
                  <a:srgbClr val="EE8B2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2E63"/>
                    </a:solidFill>
                    <a:latin typeface="Calibri"/>
                    <a:ea typeface="Calibri"/>
                    <a:cs typeface="Calibri"/>
                    <a:sym typeface="Calibri"/>
                  </a:endParaRPr>
                </a:p>
              </p:txBody>
            </p:sp>
            <p:grpSp>
              <p:nvGrpSpPr>
                <p:cNvPr id="113" name="Google Shape;1666;p52">
                  <a:extLst>
                    <a:ext uri="{FF2B5EF4-FFF2-40B4-BE49-F238E27FC236}">
                      <a16:creationId xmlns:a16="http://schemas.microsoft.com/office/drawing/2014/main" id="{A1145B48-C0F7-8428-348D-B72AD472AD8B}"/>
                    </a:ext>
                  </a:extLst>
                </p:cNvPr>
                <p:cNvGrpSpPr/>
                <p:nvPr/>
              </p:nvGrpSpPr>
              <p:grpSpPr>
                <a:xfrm>
                  <a:off x="6937868" y="3508333"/>
                  <a:ext cx="1280406" cy="952998"/>
                  <a:chOff x="965590" y="3002143"/>
                  <a:chExt cx="3779417" cy="2311715"/>
                </a:xfrm>
              </p:grpSpPr>
              <p:pic>
                <p:nvPicPr>
                  <p:cNvPr id="114" name="Google Shape;1667;p52">
                    <a:extLst>
                      <a:ext uri="{FF2B5EF4-FFF2-40B4-BE49-F238E27FC236}">
                        <a16:creationId xmlns:a16="http://schemas.microsoft.com/office/drawing/2014/main" id="{70EFD8E6-8506-FD9C-12DD-391D7CA321C7}"/>
                      </a:ext>
                    </a:extLst>
                  </p:cNvPr>
                  <p:cNvPicPr preferRelativeResize="0"/>
                  <p:nvPr/>
                </p:nvPicPr>
                <p:blipFill rotWithShape="1">
                  <a:blip r:embed="rId10">
                    <a:alphaModFix/>
                  </a:blip>
                  <a:srcRect/>
                  <a:stretch/>
                </p:blipFill>
                <p:spPr>
                  <a:xfrm>
                    <a:off x="1405702" y="3142156"/>
                    <a:ext cx="2946399" cy="2171702"/>
                  </a:xfrm>
                  <a:prstGeom prst="rect">
                    <a:avLst/>
                  </a:prstGeom>
                  <a:noFill/>
                  <a:ln>
                    <a:noFill/>
                  </a:ln>
                </p:spPr>
              </p:pic>
              <p:pic>
                <p:nvPicPr>
                  <p:cNvPr id="115" name="Google Shape;1668;p52">
                    <a:extLst>
                      <a:ext uri="{FF2B5EF4-FFF2-40B4-BE49-F238E27FC236}">
                        <a16:creationId xmlns:a16="http://schemas.microsoft.com/office/drawing/2014/main" id="{C10F6098-5B74-6FB7-1E2E-9224698105C8}"/>
                      </a:ext>
                    </a:extLst>
                  </p:cNvPr>
                  <p:cNvPicPr preferRelativeResize="0"/>
                  <p:nvPr/>
                </p:nvPicPr>
                <p:blipFill rotWithShape="1">
                  <a:blip r:embed="rId11">
                    <a:alphaModFix/>
                  </a:blip>
                  <a:srcRect/>
                  <a:stretch/>
                </p:blipFill>
                <p:spPr>
                  <a:xfrm>
                    <a:off x="965590" y="3749854"/>
                    <a:ext cx="444500" cy="444502"/>
                  </a:xfrm>
                  <a:prstGeom prst="rect">
                    <a:avLst/>
                  </a:prstGeom>
                  <a:noFill/>
                  <a:ln>
                    <a:noFill/>
                  </a:ln>
                </p:spPr>
              </p:pic>
              <p:pic>
                <p:nvPicPr>
                  <p:cNvPr id="116" name="Google Shape;1669;p52">
                    <a:extLst>
                      <a:ext uri="{FF2B5EF4-FFF2-40B4-BE49-F238E27FC236}">
                        <a16:creationId xmlns:a16="http://schemas.microsoft.com/office/drawing/2014/main" id="{24471791-8958-9382-DD5F-B5E3CE0B8F6C}"/>
                      </a:ext>
                    </a:extLst>
                  </p:cNvPr>
                  <p:cNvPicPr preferRelativeResize="0"/>
                  <p:nvPr/>
                </p:nvPicPr>
                <p:blipFill rotWithShape="1">
                  <a:blip r:embed="rId12">
                    <a:alphaModFix/>
                  </a:blip>
                  <a:srcRect/>
                  <a:stretch/>
                </p:blipFill>
                <p:spPr>
                  <a:xfrm>
                    <a:off x="987067" y="4680944"/>
                    <a:ext cx="431800" cy="431801"/>
                  </a:xfrm>
                  <a:prstGeom prst="rect">
                    <a:avLst/>
                  </a:prstGeom>
                  <a:noFill/>
                  <a:ln>
                    <a:noFill/>
                  </a:ln>
                </p:spPr>
              </p:pic>
              <p:pic>
                <p:nvPicPr>
                  <p:cNvPr id="117" name="Google Shape;1670;p52">
                    <a:extLst>
                      <a:ext uri="{FF2B5EF4-FFF2-40B4-BE49-F238E27FC236}">
                        <a16:creationId xmlns:a16="http://schemas.microsoft.com/office/drawing/2014/main" id="{3D5CA713-79E2-F4EA-B202-B386810B6744}"/>
                      </a:ext>
                    </a:extLst>
                  </p:cNvPr>
                  <p:cNvPicPr preferRelativeResize="0"/>
                  <p:nvPr/>
                </p:nvPicPr>
                <p:blipFill rotWithShape="1">
                  <a:blip r:embed="rId13">
                    <a:alphaModFix/>
                  </a:blip>
                  <a:srcRect/>
                  <a:stretch/>
                </p:blipFill>
                <p:spPr>
                  <a:xfrm>
                    <a:off x="3276671" y="3249648"/>
                    <a:ext cx="520700" cy="393702"/>
                  </a:xfrm>
                  <a:prstGeom prst="rect">
                    <a:avLst/>
                  </a:prstGeom>
                  <a:noFill/>
                  <a:ln>
                    <a:noFill/>
                  </a:ln>
                </p:spPr>
              </p:pic>
              <p:pic>
                <p:nvPicPr>
                  <p:cNvPr id="118" name="Google Shape;1671;p52">
                    <a:extLst>
                      <a:ext uri="{FF2B5EF4-FFF2-40B4-BE49-F238E27FC236}">
                        <a16:creationId xmlns:a16="http://schemas.microsoft.com/office/drawing/2014/main" id="{22FFDFE4-91B4-68C3-E01E-11BA0AC86307}"/>
                      </a:ext>
                    </a:extLst>
                  </p:cNvPr>
                  <p:cNvPicPr preferRelativeResize="0"/>
                  <p:nvPr/>
                </p:nvPicPr>
                <p:blipFill rotWithShape="1">
                  <a:blip r:embed="rId14">
                    <a:alphaModFix/>
                  </a:blip>
                  <a:srcRect/>
                  <a:stretch/>
                </p:blipFill>
                <p:spPr>
                  <a:xfrm>
                    <a:off x="4300507" y="3749853"/>
                    <a:ext cx="444500" cy="495301"/>
                  </a:xfrm>
                  <a:prstGeom prst="rect">
                    <a:avLst/>
                  </a:prstGeom>
                  <a:noFill/>
                  <a:ln>
                    <a:noFill/>
                  </a:ln>
                </p:spPr>
              </p:pic>
              <p:pic>
                <p:nvPicPr>
                  <p:cNvPr id="119" name="Google Shape;1672;p52">
                    <a:extLst>
                      <a:ext uri="{FF2B5EF4-FFF2-40B4-BE49-F238E27FC236}">
                        <a16:creationId xmlns:a16="http://schemas.microsoft.com/office/drawing/2014/main" id="{AE2C0DE3-398B-060D-94FE-4AE35FA97BBF}"/>
                      </a:ext>
                    </a:extLst>
                  </p:cNvPr>
                  <p:cNvPicPr preferRelativeResize="0"/>
                  <p:nvPr/>
                </p:nvPicPr>
                <p:blipFill rotWithShape="1">
                  <a:blip r:embed="rId15">
                    <a:alphaModFix/>
                  </a:blip>
                  <a:srcRect/>
                  <a:stretch/>
                </p:blipFill>
                <p:spPr>
                  <a:xfrm>
                    <a:off x="4110007" y="4452977"/>
                    <a:ext cx="381000" cy="431801"/>
                  </a:xfrm>
                  <a:prstGeom prst="rect">
                    <a:avLst/>
                  </a:prstGeom>
                  <a:noFill/>
                  <a:ln>
                    <a:noFill/>
                  </a:ln>
                </p:spPr>
              </p:pic>
              <p:pic>
                <p:nvPicPr>
                  <p:cNvPr id="120" name="Google Shape;1673;p52">
                    <a:extLst>
                      <a:ext uri="{FF2B5EF4-FFF2-40B4-BE49-F238E27FC236}">
                        <a16:creationId xmlns:a16="http://schemas.microsoft.com/office/drawing/2014/main" id="{5614E6E0-BAD4-0683-B8F4-E5C2C10EF2BE}"/>
                      </a:ext>
                    </a:extLst>
                  </p:cNvPr>
                  <p:cNvPicPr preferRelativeResize="0"/>
                  <p:nvPr/>
                </p:nvPicPr>
                <p:blipFill rotWithShape="1">
                  <a:blip r:embed="rId16">
                    <a:alphaModFix/>
                  </a:blip>
                  <a:srcRect/>
                  <a:stretch/>
                </p:blipFill>
                <p:spPr>
                  <a:xfrm>
                    <a:off x="2230479" y="3002143"/>
                    <a:ext cx="444500" cy="419100"/>
                  </a:xfrm>
                  <a:prstGeom prst="rect">
                    <a:avLst/>
                  </a:prstGeom>
                  <a:noFill/>
                  <a:ln>
                    <a:noFill/>
                  </a:ln>
                </p:spPr>
              </p:pic>
            </p:grpSp>
          </p:grpSp>
        </p:grpSp>
      </p:grpSp>
      <p:sp>
        <p:nvSpPr>
          <p:cNvPr id="6" name="TextBox 11">
            <a:extLst>
              <a:ext uri="{FF2B5EF4-FFF2-40B4-BE49-F238E27FC236}">
                <a16:creationId xmlns:a16="http://schemas.microsoft.com/office/drawing/2014/main" id="{8FE147FE-23C1-692F-CD8E-FEE1B25D0D6C}"/>
              </a:ext>
            </a:extLst>
          </p:cNvPr>
          <p:cNvSpPr txBox="1"/>
          <p:nvPr/>
        </p:nvSpPr>
        <p:spPr>
          <a:xfrm>
            <a:off x="810577" y="468689"/>
            <a:ext cx="7461469" cy="338554"/>
          </a:xfrm>
          <a:prstGeom prst="rect">
            <a:avLst/>
          </a:prstGeom>
        </p:spPr>
        <p:txBody>
          <a:bodyPr wrap="square" lIns="0" tIns="0" rIns="0" bIns="0" rtlCol="0" anchor="t">
            <a:spAutoFit/>
          </a:bodyPr>
          <a:lstStyle/>
          <a:p>
            <a:pPr defTabSz="609630"/>
            <a:r>
              <a:rPr lang="en-US" sz="2200" spc="300">
                <a:solidFill>
                  <a:srgbClr val="FFFFFF"/>
                </a:solidFill>
                <a:latin typeface="Poppins"/>
                <a:ea typeface="+mn-lt"/>
                <a:cs typeface="+mn-lt"/>
              </a:rPr>
              <a:t>Sales Force &amp; Messaging Effectiveness</a:t>
            </a:r>
            <a:endParaRPr lang="en-US" sz="2200" spc="300">
              <a:solidFill>
                <a:srgbClr val="000000"/>
              </a:solidFill>
              <a:latin typeface="Poppins"/>
              <a:ea typeface="+mn-lt"/>
              <a:cs typeface="+mn-lt"/>
            </a:endParaRPr>
          </a:p>
        </p:txBody>
      </p:sp>
      <p:sp>
        <p:nvSpPr>
          <p:cNvPr id="8" name="Oval 7">
            <a:extLst>
              <a:ext uri="{FF2B5EF4-FFF2-40B4-BE49-F238E27FC236}">
                <a16:creationId xmlns:a16="http://schemas.microsoft.com/office/drawing/2014/main" id="{0C78B4F9-5F64-2BE3-F3BA-98F0FC2A941D}"/>
              </a:ext>
            </a:extLst>
          </p:cNvPr>
          <p:cNvSpPr/>
          <p:nvPr/>
        </p:nvSpPr>
        <p:spPr>
          <a:xfrm>
            <a:off x="216237" y="403366"/>
            <a:ext cx="457200" cy="457200"/>
          </a:xfrm>
          <a:prstGeom prst="ellipse">
            <a:avLst/>
          </a:prstGeom>
          <a:solidFill>
            <a:schemeClr val="bg1"/>
          </a:solidFill>
        </p:spPr>
        <p:txBody>
          <a:bodyPr lIns="91440" tIns="45720" rIns="91440" bIns="45720" rtlCol="0" anchor="ctr"/>
          <a:lstStyle/>
          <a:p>
            <a:pPr algn="l" defTabSz="609630"/>
            <a:r>
              <a:rPr lang="en-US" sz="2000">
                <a:solidFill>
                  <a:prstClr val="black"/>
                </a:solidFill>
                <a:latin typeface="Calibri"/>
                <a:ea typeface="Calibri"/>
                <a:cs typeface="Calibri"/>
              </a:rPr>
              <a:t>2</a:t>
            </a:r>
          </a:p>
        </p:txBody>
      </p:sp>
    </p:spTree>
    <p:extLst>
      <p:ext uri="{BB962C8B-B14F-4D97-AF65-F5344CB8AC3E}">
        <p14:creationId xmlns:p14="http://schemas.microsoft.com/office/powerpoint/2010/main" val="318675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dissolve">
                                      <p:cBhvr>
                                        <p:cTn id="7" dur="500"/>
                                        <p:tgtEl>
                                          <p:spTgt spid="1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dissolve">
                                      <p:cBhvr>
                                        <p:cTn id="12" dur="500"/>
                                        <p:tgtEl>
                                          <p:spTgt spid="1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dissolve">
                                      <p:cBhvr>
                                        <p:cTn id="1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Calibri"/>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037;p19">
            <a:extLst>
              <a:ext uri="{FF2B5EF4-FFF2-40B4-BE49-F238E27FC236}">
                <a16:creationId xmlns:a16="http://schemas.microsoft.com/office/drawing/2014/main" id="{743A6797-087C-87D9-7554-08AE98B3C8D8}"/>
              </a:ext>
            </a:extLst>
          </p:cNvPr>
          <p:cNvSpPr/>
          <p:nvPr/>
        </p:nvSpPr>
        <p:spPr>
          <a:xfrm>
            <a:off x="370800" y="2814699"/>
            <a:ext cx="2583009" cy="3641028"/>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6" name="Oval 5">
            <a:extLst>
              <a:ext uri="{FF2B5EF4-FFF2-40B4-BE49-F238E27FC236}">
                <a16:creationId xmlns:a16="http://schemas.microsoft.com/office/drawing/2014/main" id="{25B6AC1D-A81D-B310-B0DD-819A60E03878}"/>
              </a:ext>
            </a:extLst>
          </p:cNvPr>
          <p:cNvSpPr/>
          <p:nvPr/>
        </p:nvSpPr>
        <p:spPr>
          <a:xfrm>
            <a:off x="196358" y="2671357"/>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pic>
        <p:nvPicPr>
          <p:cNvPr id="7" name="Google Shape;183;p6">
            <a:extLst>
              <a:ext uri="{FF2B5EF4-FFF2-40B4-BE49-F238E27FC236}">
                <a16:creationId xmlns:a16="http://schemas.microsoft.com/office/drawing/2014/main" id="{EF9F650D-8B29-3074-62D6-5D4BC1B157B8}"/>
              </a:ext>
            </a:extLst>
          </p:cNvPr>
          <p:cNvPicPr preferRelativeResize="0"/>
          <p:nvPr/>
        </p:nvPicPr>
        <p:blipFill rotWithShape="1">
          <a:blip r:embed="rId6">
            <a:alphaModFix/>
          </a:blip>
          <a:srcRect/>
          <a:stretch/>
        </p:blipFill>
        <p:spPr>
          <a:xfrm>
            <a:off x="304527" y="2847723"/>
            <a:ext cx="558800" cy="431800"/>
          </a:xfrm>
          <a:prstGeom prst="rect">
            <a:avLst/>
          </a:prstGeom>
          <a:noFill/>
          <a:ln>
            <a:noFill/>
          </a:ln>
        </p:spPr>
      </p:pic>
      <p:cxnSp>
        <p:nvCxnSpPr>
          <p:cNvPr id="9" name="Straight Connector 8">
            <a:extLst>
              <a:ext uri="{FF2B5EF4-FFF2-40B4-BE49-F238E27FC236}">
                <a16:creationId xmlns:a16="http://schemas.microsoft.com/office/drawing/2014/main" id="{27BE93EE-67A7-EDCC-18B7-9415466091AB}"/>
              </a:ext>
            </a:extLst>
          </p:cNvPr>
          <p:cNvCxnSpPr/>
          <p:nvPr/>
        </p:nvCxnSpPr>
        <p:spPr>
          <a:xfrm>
            <a:off x="850801" y="3279523"/>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655B097-6336-B674-EF81-9F923A1D05A0}"/>
              </a:ext>
            </a:extLst>
          </p:cNvPr>
          <p:cNvSpPr txBox="1"/>
          <p:nvPr/>
        </p:nvSpPr>
        <p:spPr>
          <a:xfrm>
            <a:off x="949687" y="2893223"/>
            <a:ext cx="1478290" cy="307777"/>
          </a:xfrm>
          <a:prstGeom prst="rect">
            <a:avLst/>
          </a:prstGeom>
          <a:noFill/>
        </p:spPr>
        <p:txBody>
          <a:bodyPr wrap="none" rtlCol="0">
            <a:spAutoFit/>
          </a:bodyPr>
          <a:lstStyle/>
          <a:p>
            <a:r>
              <a:rPr lang="en-US" sz="1400">
                <a:solidFill>
                  <a:schemeClr val="bg1"/>
                </a:solidFill>
                <a:latin typeface="Poppins" pitchFamily="2" charset="77"/>
                <a:cs typeface="Poppins" pitchFamily="2" charset="77"/>
              </a:rPr>
              <a:t>Share of Voice</a:t>
            </a:r>
          </a:p>
        </p:txBody>
      </p:sp>
      <p:sp>
        <p:nvSpPr>
          <p:cNvPr id="12" name="Google Shape;695;p12">
            <a:extLst>
              <a:ext uri="{FF2B5EF4-FFF2-40B4-BE49-F238E27FC236}">
                <a16:creationId xmlns:a16="http://schemas.microsoft.com/office/drawing/2014/main" id="{8CBB60A8-437F-5E25-7D00-743F7DCAD5EF}"/>
              </a:ext>
            </a:extLst>
          </p:cNvPr>
          <p:cNvSpPr/>
          <p:nvPr/>
        </p:nvSpPr>
        <p:spPr>
          <a:xfrm>
            <a:off x="504000" y="3504197"/>
            <a:ext cx="2418300" cy="2386800"/>
          </a:xfrm>
          <a:prstGeom prst="rect">
            <a:avLst/>
          </a:prstGeom>
          <a:noFill/>
          <a:ln>
            <a:noFill/>
          </a:ln>
        </p:spPr>
        <p:txBody>
          <a:bodyPr spcFirstLastPara="1" wrap="square" lIns="121900" tIns="60925" rIns="121900" bIns="60925" anchor="ctr" anchorCtr="0">
            <a:noAutofit/>
          </a:bodyPr>
          <a:lstStyle/>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400" i="0" u="none" strike="noStrike" cap="none">
                <a:solidFill>
                  <a:schemeClr val="bg1"/>
                </a:solidFill>
                <a:latin typeface="Poppins" pitchFamily="2" charset="77"/>
                <a:ea typeface="Arial"/>
                <a:cs typeface="Poppins" pitchFamily="2" charset="77"/>
                <a:sym typeface="Arial"/>
              </a:rPr>
              <a:t>Rep Reach</a:t>
            </a:r>
            <a:endParaRPr sz="1400" i="0" u="none" strike="noStrike" cap="none">
              <a:solidFill>
                <a:schemeClr val="bg1"/>
              </a:solidFill>
              <a:latin typeface="Poppins" pitchFamily="2" charset="77"/>
              <a:ea typeface="Arial"/>
              <a:cs typeface="Poppins" pitchFamily="2" charset="77"/>
              <a:sym typeface="Arial"/>
            </a:endParaRP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400" i="0" u="none" strike="noStrike" cap="none">
                <a:solidFill>
                  <a:schemeClr val="bg1"/>
                </a:solidFill>
                <a:latin typeface="Poppins" pitchFamily="2" charset="77"/>
                <a:ea typeface="Arial"/>
                <a:cs typeface="Poppins" pitchFamily="2" charset="77"/>
                <a:sym typeface="Arial"/>
              </a:rPr>
              <a:t>Frequency of visits</a:t>
            </a:r>
            <a:endParaRPr sz="1400" i="0" u="none" strike="noStrike" cap="none">
              <a:solidFill>
                <a:schemeClr val="bg1"/>
              </a:solidFill>
              <a:latin typeface="Poppins" pitchFamily="2" charset="77"/>
              <a:ea typeface="Arial"/>
              <a:cs typeface="Poppins" pitchFamily="2" charset="77"/>
              <a:sym typeface="Arial"/>
            </a:endParaRP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400" i="0" u="none" strike="noStrike" cap="none">
                <a:solidFill>
                  <a:schemeClr val="bg1"/>
                </a:solidFill>
                <a:latin typeface="Poppins" pitchFamily="2" charset="77"/>
                <a:ea typeface="Arial"/>
                <a:cs typeface="Poppins" pitchFamily="2" charset="77"/>
                <a:sym typeface="Arial"/>
              </a:rPr>
              <a:t>Share of Voice &amp; Attention</a:t>
            </a:r>
            <a:endParaRPr sz="1400" i="0" u="none" strike="noStrike" cap="none">
              <a:solidFill>
                <a:schemeClr val="bg1"/>
              </a:solidFill>
              <a:latin typeface="Poppins" pitchFamily="2" charset="77"/>
              <a:ea typeface="Arial"/>
              <a:cs typeface="Poppins" pitchFamily="2" charset="77"/>
              <a:sym typeface="Arial"/>
            </a:endParaRP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400" i="0" u="none" strike="noStrike" cap="none">
                <a:solidFill>
                  <a:schemeClr val="bg1"/>
                </a:solidFill>
                <a:latin typeface="Poppins" pitchFamily="2" charset="77"/>
                <a:ea typeface="Arial"/>
                <a:cs typeface="Poppins" pitchFamily="2" charset="77"/>
                <a:sym typeface="Arial"/>
              </a:rPr>
              <a:t>% of multi-product details</a:t>
            </a:r>
            <a:endParaRPr sz="1400" i="0" u="none" strike="noStrike" cap="none">
              <a:solidFill>
                <a:schemeClr val="bg1"/>
              </a:solidFill>
              <a:latin typeface="Poppins" pitchFamily="2" charset="77"/>
              <a:ea typeface="Arial"/>
              <a:cs typeface="Poppins" pitchFamily="2" charset="77"/>
              <a:sym typeface="Arial"/>
            </a:endParaRPr>
          </a:p>
        </p:txBody>
      </p:sp>
      <p:sp>
        <p:nvSpPr>
          <p:cNvPr id="13" name="Google Shape;1037;p19">
            <a:extLst>
              <a:ext uri="{FF2B5EF4-FFF2-40B4-BE49-F238E27FC236}">
                <a16:creationId xmlns:a16="http://schemas.microsoft.com/office/drawing/2014/main" id="{7A794161-458A-F119-F7B3-2B5F40612239}"/>
              </a:ext>
            </a:extLst>
          </p:cNvPr>
          <p:cNvSpPr/>
          <p:nvPr/>
        </p:nvSpPr>
        <p:spPr>
          <a:xfrm>
            <a:off x="3327600" y="2807361"/>
            <a:ext cx="2583009" cy="3641028"/>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4" name="Oval 13">
            <a:extLst>
              <a:ext uri="{FF2B5EF4-FFF2-40B4-BE49-F238E27FC236}">
                <a16:creationId xmlns:a16="http://schemas.microsoft.com/office/drawing/2014/main" id="{8226D814-831A-4F1B-6934-9D90E70E2220}"/>
              </a:ext>
            </a:extLst>
          </p:cNvPr>
          <p:cNvSpPr/>
          <p:nvPr/>
        </p:nvSpPr>
        <p:spPr>
          <a:xfrm>
            <a:off x="3433810" y="2664019"/>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cxnSp>
        <p:nvCxnSpPr>
          <p:cNvPr id="16" name="Straight Connector 15">
            <a:extLst>
              <a:ext uri="{FF2B5EF4-FFF2-40B4-BE49-F238E27FC236}">
                <a16:creationId xmlns:a16="http://schemas.microsoft.com/office/drawing/2014/main" id="{AD3682D4-F74D-C06E-38E3-C5AD36EC0A2D}"/>
              </a:ext>
            </a:extLst>
          </p:cNvPr>
          <p:cNvCxnSpPr/>
          <p:nvPr/>
        </p:nvCxnSpPr>
        <p:spPr>
          <a:xfrm>
            <a:off x="4088253" y="3272185"/>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2293AC8-2E07-95C5-EE67-D1AA10815291}"/>
              </a:ext>
            </a:extLst>
          </p:cNvPr>
          <p:cNvSpPr txBox="1"/>
          <p:nvPr/>
        </p:nvSpPr>
        <p:spPr>
          <a:xfrm>
            <a:off x="4103138" y="2885885"/>
            <a:ext cx="1833685" cy="307777"/>
          </a:xfrm>
          <a:prstGeom prst="rect">
            <a:avLst/>
          </a:prstGeom>
          <a:noFill/>
        </p:spPr>
        <p:txBody>
          <a:bodyPr wrap="square" rtlCol="0">
            <a:spAutoFit/>
          </a:bodyPr>
          <a:lstStyle/>
          <a:p>
            <a:r>
              <a:rPr lang="en-US" sz="1400">
                <a:solidFill>
                  <a:schemeClr val="bg1"/>
                </a:solidFill>
                <a:latin typeface="Poppins" pitchFamily="2" charset="77"/>
                <a:cs typeface="Poppins" pitchFamily="2" charset="77"/>
              </a:rPr>
              <a:t>Recall / Retention</a:t>
            </a:r>
          </a:p>
        </p:txBody>
      </p:sp>
      <p:sp>
        <p:nvSpPr>
          <p:cNvPr id="18" name="Google Shape;695;p12">
            <a:extLst>
              <a:ext uri="{FF2B5EF4-FFF2-40B4-BE49-F238E27FC236}">
                <a16:creationId xmlns:a16="http://schemas.microsoft.com/office/drawing/2014/main" id="{DF1A11B9-FE4C-D14E-4101-F57FF1424E72}"/>
              </a:ext>
            </a:extLst>
          </p:cNvPr>
          <p:cNvSpPr/>
          <p:nvPr/>
        </p:nvSpPr>
        <p:spPr>
          <a:xfrm>
            <a:off x="3426000" y="3572015"/>
            <a:ext cx="2418300" cy="2386800"/>
          </a:xfrm>
          <a:prstGeom prst="rect">
            <a:avLst/>
          </a:prstGeom>
          <a:noFill/>
          <a:ln>
            <a:noFill/>
          </a:ln>
        </p:spPr>
        <p:txBody>
          <a:bodyPr spcFirstLastPara="1" wrap="square" lIns="121900" tIns="60925" rIns="121900" bIns="60925" anchor="ctr" anchorCtr="0">
            <a:noAutofit/>
          </a:bodyPr>
          <a:lstStyle/>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400" i="0" u="none" strike="noStrike" cap="none">
                <a:solidFill>
                  <a:schemeClr val="bg1"/>
                </a:solidFill>
                <a:latin typeface="Poppins" pitchFamily="2" charset="77"/>
                <a:ea typeface="Arial"/>
                <a:cs typeface="Poppins" pitchFamily="2" charset="77"/>
                <a:sym typeface="Arial"/>
              </a:rPr>
              <a:t>Aided Recall</a:t>
            </a: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400" i="0" u="none" strike="noStrike" cap="none">
                <a:solidFill>
                  <a:schemeClr val="bg1"/>
                </a:solidFill>
                <a:latin typeface="Poppins" pitchFamily="2" charset="77"/>
                <a:ea typeface="Arial"/>
                <a:cs typeface="Poppins" pitchFamily="2" charset="77"/>
                <a:sym typeface="Arial"/>
              </a:rPr>
              <a:t>Unaided Recall</a:t>
            </a: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400" i="0" u="none" strike="noStrike" cap="none">
                <a:solidFill>
                  <a:schemeClr val="bg1"/>
                </a:solidFill>
                <a:latin typeface="Poppins" pitchFamily="2" charset="77"/>
                <a:ea typeface="Arial"/>
                <a:cs typeface="Poppins" pitchFamily="2" charset="77"/>
                <a:sym typeface="Arial"/>
              </a:rPr>
              <a:t>New information</a:t>
            </a: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400" i="0" u="none" strike="noStrike" cap="none">
                <a:solidFill>
                  <a:schemeClr val="bg1"/>
                </a:solidFill>
                <a:latin typeface="Poppins" pitchFamily="2" charset="77"/>
                <a:ea typeface="Arial"/>
                <a:cs typeface="Poppins" pitchFamily="2" charset="77"/>
                <a:sym typeface="Arial"/>
              </a:rPr>
              <a:t>Key Takeaway</a:t>
            </a: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400" i="0" u="none" strike="noStrike" cap="none">
                <a:solidFill>
                  <a:schemeClr val="bg1"/>
                </a:solidFill>
                <a:latin typeface="Poppins" pitchFamily="2" charset="77"/>
                <a:ea typeface="Arial"/>
                <a:cs typeface="Poppins" pitchFamily="2" charset="77"/>
                <a:sym typeface="Arial"/>
              </a:rPr>
              <a:t>‘Stickiness’ (Message resonates from On-Demand -&gt;Monthly)</a:t>
            </a:r>
          </a:p>
        </p:txBody>
      </p:sp>
      <p:pic>
        <p:nvPicPr>
          <p:cNvPr id="19" name="Picture 18">
            <a:extLst>
              <a:ext uri="{FF2B5EF4-FFF2-40B4-BE49-F238E27FC236}">
                <a16:creationId xmlns:a16="http://schemas.microsoft.com/office/drawing/2014/main" id="{3D2B2A50-3524-980B-5D1A-209FB47AFC94}"/>
              </a:ext>
            </a:extLst>
          </p:cNvPr>
          <p:cNvPicPr>
            <a:picLocks noChangeAspect="1"/>
          </p:cNvPicPr>
          <p:nvPr/>
        </p:nvPicPr>
        <p:blipFill>
          <a:blip r:embed="rId7"/>
          <a:stretch>
            <a:fillRect/>
          </a:stretch>
        </p:blipFill>
        <p:spPr>
          <a:xfrm>
            <a:off x="3602524" y="2786761"/>
            <a:ext cx="495300" cy="520700"/>
          </a:xfrm>
          <a:prstGeom prst="rect">
            <a:avLst/>
          </a:prstGeom>
        </p:spPr>
      </p:pic>
      <p:sp>
        <p:nvSpPr>
          <p:cNvPr id="56" name="Google Shape;1037;p19">
            <a:extLst>
              <a:ext uri="{FF2B5EF4-FFF2-40B4-BE49-F238E27FC236}">
                <a16:creationId xmlns:a16="http://schemas.microsoft.com/office/drawing/2014/main" id="{5A901848-453B-C29B-EDD0-4EAB5CDBD533}"/>
              </a:ext>
            </a:extLst>
          </p:cNvPr>
          <p:cNvSpPr/>
          <p:nvPr/>
        </p:nvSpPr>
        <p:spPr>
          <a:xfrm>
            <a:off x="6278400" y="2749516"/>
            <a:ext cx="2583009" cy="3641028"/>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57" name="Oval 56">
            <a:extLst>
              <a:ext uri="{FF2B5EF4-FFF2-40B4-BE49-F238E27FC236}">
                <a16:creationId xmlns:a16="http://schemas.microsoft.com/office/drawing/2014/main" id="{B1B58480-47A4-39D5-8937-84B3F9F4B9D9}"/>
              </a:ext>
            </a:extLst>
          </p:cNvPr>
          <p:cNvSpPr/>
          <p:nvPr/>
        </p:nvSpPr>
        <p:spPr>
          <a:xfrm>
            <a:off x="6345683" y="2606174"/>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cxnSp>
        <p:nvCxnSpPr>
          <p:cNvPr id="59" name="Straight Connector 58">
            <a:extLst>
              <a:ext uri="{FF2B5EF4-FFF2-40B4-BE49-F238E27FC236}">
                <a16:creationId xmlns:a16="http://schemas.microsoft.com/office/drawing/2014/main" id="{07DAFD49-A4A3-D022-7CD4-764236189E7F}"/>
              </a:ext>
            </a:extLst>
          </p:cNvPr>
          <p:cNvCxnSpPr/>
          <p:nvPr/>
        </p:nvCxnSpPr>
        <p:spPr>
          <a:xfrm>
            <a:off x="7000126" y="3214340"/>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B4A4F1F-30B5-B71E-5B92-1D8B593FA8DC}"/>
              </a:ext>
            </a:extLst>
          </p:cNvPr>
          <p:cNvSpPr txBox="1"/>
          <p:nvPr/>
        </p:nvSpPr>
        <p:spPr>
          <a:xfrm>
            <a:off x="7099012" y="2828040"/>
            <a:ext cx="1063112" cy="307777"/>
          </a:xfrm>
          <a:prstGeom prst="rect">
            <a:avLst/>
          </a:prstGeom>
          <a:noFill/>
        </p:spPr>
        <p:txBody>
          <a:bodyPr wrap="none" rtlCol="0">
            <a:spAutoFit/>
          </a:bodyPr>
          <a:lstStyle/>
          <a:p>
            <a:r>
              <a:rPr lang="en-US" sz="1400">
                <a:solidFill>
                  <a:schemeClr val="bg1"/>
                </a:solidFill>
                <a:latin typeface="Poppins" pitchFamily="2" charset="77"/>
                <a:cs typeface="Poppins" pitchFamily="2" charset="77"/>
              </a:rPr>
              <a:t>Rep Utility</a:t>
            </a:r>
          </a:p>
        </p:txBody>
      </p:sp>
      <p:sp>
        <p:nvSpPr>
          <p:cNvPr id="61" name="Google Shape;695;p12">
            <a:extLst>
              <a:ext uri="{FF2B5EF4-FFF2-40B4-BE49-F238E27FC236}">
                <a16:creationId xmlns:a16="http://schemas.microsoft.com/office/drawing/2014/main" id="{11A65FE8-68C7-1E08-9FC9-33D879F89570}"/>
              </a:ext>
            </a:extLst>
          </p:cNvPr>
          <p:cNvSpPr/>
          <p:nvPr/>
        </p:nvSpPr>
        <p:spPr>
          <a:xfrm>
            <a:off x="6348000" y="3439014"/>
            <a:ext cx="2418300" cy="2386800"/>
          </a:xfrm>
          <a:prstGeom prst="rect">
            <a:avLst/>
          </a:prstGeom>
          <a:noFill/>
          <a:ln>
            <a:noFill/>
          </a:ln>
        </p:spPr>
        <p:txBody>
          <a:bodyPr spcFirstLastPara="1" wrap="square" lIns="121900" tIns="60925" rIns="121900" bIns="60925" anchor="ctr" anchorCtr="0">
            <a:noAutofit/>
          </a:bodyPr>
          <a:lstStyle/>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300" i="0" u="none" strike="noStrike" cap="none">
                <a:solidFill>
                  <a:schemeClr val="bg1"/>
                </a:solidFill>
                <a:latin typeface="Poppins" pitchFamily="2" charset="77"/>
                <a:ea typeface="Arial"/>
                <a:cs typeface="Poppins" pitchFamily="2" charset="77"/>
                <a:sym typeface="Arial"/>
              </a:rPr>
              <a:t>Knowledge</a:t>
            </a: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300" i="0" u="none" strike="noStrike" cap="none">
                <a:solidFill>
                  <a:schemeClr val="bg1"/>
                </a:solidFill>
                <a:latin typeface="Poppins" pitchFamily="2" charset="77"/>
                <a:ea typeface="Arial"/>
                <a:cs typeface="Poppins" pitchFamily="2" charset="77"/>
                <a:sym typeface="Arial"/>
              </a:rPr>
              <a:t>Follow-ups</a:t>
            </a: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300" i="0" u="none" strike="noStrike" cap="none">
                <a:solidFill>
                  <a:schemeClr val="bg1"/>
                </a:solidFill>
                <a:latin typeface="Poppins" pitchFamily="2" charset="77"/>
                <a:ea typeface="Arial"/>
                <a:cs typeface="Poppins" pitchFamily="2" charset="77"/>
                <a:sym typeface="Arial"/>
              </a:rPr>
              <a:t>Satisfaction (Informative)</a:t>
            </a: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300" i="0" u="none" strike="noStrike" cap="none">
                <a:solidFill>
                  <a:schemeClr val="bg1"/>
                </a:solidFill>
                <a:latin typeface="Poppins" pitchFamily="2" charset="77"/>
                <a:ea typeface="Arial"/>
                <a:cs typeface="Poppins" pitchFamily="2" charset="77"/>
                <a:sym typeface="Arial"/>
              </a:rPr>
              <a:t>Resourceful (collateral, samples, use of visual aids)</a:t>
            </a: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300" i="0" u="none" strike="noStrike" cap="none">
                <a:solidFill>
                  <a:schemeClr val="bg1"/>
                </a:solidFill>
                <a:latin typeface="Poppins" pitchFamily="2" charset="77"/>
                <a:ea typeface="Arial"/>
                <a:cs typeface="Poppins" pitchFamily="2" charset="77"/>
                <a:sym typeface="Arial"/>
              </a:rPr>
              <a:t>Competitor metrics</a:t>
            </a:r>
            <a:endParaRPr sz="1300" i="0" u="none" strike="noStrike" cap="none">
              <a:solidFill>
                <a:schemeClr val="bg1"/>
              </a:solidFill>
              <a:latin typeface="Poppins" pitchFamily="2" charset="77"/>
              <a:ea typeface="Arial"/>
              <a:cs typeface="Poppins" pitchFamily="2" charset="77"/>
              <a:sym typeface="Arial"/>
            </a:endParaRPr>
          </a:p>
        </p:txBody>
      </p:sp>
      <p:sp>
        <p:nvSpPr>
          <p:cNvPr id="62" name="Google Shape;1037;p19">
            <a:extLst>
              <a:ext uri="{FF2B5EF4-FFF2-40B4-BE49-F238E27FC236}">
                <a16:creationId xmlns:a16="http://schemas.microsoft.com/office/drawing/2014/main" id="{D778AAFE-A048-9752-6AC0-27A7C1443C36}"/>
              </a:ext>
            </a:extLst>
          </p:cNvPr>
          <p:cNvSpPr/>
          <p:nvPr/>
        </p:nvSpPr>
        <p:spPr>
          <a:xfrm>
            <a:off x="9235200" y="2742178"/>
            <a:ext cx="2583009" cy="3641028"/>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63" name="Oval 62">
            <a:extLst>
              <a:ext uri="{FF2B5EF4-FFF2-40B4-BE49-F238E27FC236}">
                <a16:creationId xmlns:a16="http://schemas.microsoft.com/office/drawing/2014/main" id="{4F25833F-CF30-5C36-1553-6211909D6A55}"/>
              </a:ext>
            </a:extLst>
          </p:cNvPr>
          <p:cNvSpPr/>
          <p:nvPr/>
        </p:nvSpPr>
        <p:spPr>
          <a:xfrm>
            <a:off x="9430736" y="2598836"/>
            <a:ext cx="731520" cy="731520"/>
          </a:xfrm>
          <a:prstGeom prst="ellipse">
            <a:avLst/>
          </a:prstGeom>
          <a:solidFill>
            <a:schemeClr val="bg1"/>
          </a:solidFill>
        </p:spPr>
        <p:txBody>
          <a:bodyPr rtlCol="0" anchor="ctr"/>
          <a:lstStyle/>
          <a:p>
            <a:pPr algn="l" defTabSz="609630"/>
            <a:endParaRPr lang="en-US" sz="1200">
              <a:solidFill>
                <a:prstClr val="black"/>
              </a:solidFill>
              <a:latin typeface="Calibri"/>
            </a:endParaRPr>
          </a:p>
        </p:txBody>
      </p:sp>
      <p:cxnSp>
        <p:nvCxnSpPr>
          <p:cNvPr id="64" name="Straight Connector 63">
            <a:extLst>
              <a:ext uri="{FF2B5EF4-FFF2-40B4-BE49-F238E27FC236}">
                <a16:creationId xmlns:a16="http://schemas.microsoft.com/office/drawing/2014/main" id="{C5EC7F32-C882-F850-8E8E-4E68E472DF00}"/>
              </a:ext>
            </a:extLst>
          </p:cNvPr>
          <p:cNvCxnSpPr/>
          <p:nvPr/>
        </p:nvCxnSpPr>
        <p:spPr>
          <a:xfrm>
            <a:off x="10085179" y="3207002"/>
            <a:ext cx="2002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333C4B3-00EB-0DE4-1D6E-C6C9D6ABCAFF}"/>
              </a:ext>
            </a:extLst>
          </p:cNvPr>
          <p:cNvSpPr txBox="1"/>
          <p:nvPr/>
        </p:nvSpPr>
        <p:spPr>
          <a:xfrm>
            <a:off x="10184064" y="2820702"/>
            <a:ext cx="1833685" cy="307777"/>
          </a:xfrm>
          <a:prstGeom prst="rect">
            <a:avLst/>
          </a:prstGeom>
          <a:noFill/>
        </p:spPr>
        <p:txBody>
          <a:bodyPr wrap="square" rtlCol="0">
            <a:spAutoFit/>
          </a:bodyPr>
          <a:lstStyle/>
          <a:p>
            <a:r>
              <a:rPr lang="en-US" sz="1400">
                <a:solidFill>
                  <a:schemeClr val="bg1"/>
                </a:solidFill>
                <a:latin typeface="Poppins" pitchFamily="2" charset="77"/>
                <a:cs typeface="Poppins" pitchFamily="2" charset="77"/>
              </a:rPr>
              <a:t>Other Metrics</a:t>
            </a:r>
          </a:p>
        </p:txBody>
      </p:sp>
      <p:sp>
        <p:nvSpPr>
          <p:cNvPr id="66" name="Google Shape;695;p12">
            <a:extLst>
              <a:ext uri="{FF2B5EF4-FFF2-40B4-BE49-F238E27FC236}">
                <a16:creationId xmlns:a16="http://schemas.microsoft.com/office/drawing/2014/main" id="{BBCC90E2-41B5-40D8-8587-96B9F40CF5E0}"/>
              </a:ext>
            </a:extLst>
          </p:cNvPr>
          <p:cNvSpPr/>
          <p:nvPr/>
        </p:nvSpPr>
        <p:spPr>
          <a:xfrm>
            <a:off x="9270000" y="3530278"/>
            <a:ext cx="2418300" cy="2386800"/>
          </a:xfrm>
          <a:prstGeom prst="rect">
            <a:avLst/>
          </a:prstGeom>
          <a:noFill/>
          <a:ln>
            <a:noFill/>
          </a:ln>
        </p:spPr>
        <p:txBody>
          <a:bodyPr spcFirstLastPara="1" wrap="square" lIns="121900" tIns="60925" rIns="121900" bIns="60925" anchor="ctr" anchorCtr="0">
            <a:noAutofit/>
          </a:bodyPr>
          <a:lstStyle/>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300" i="0" u="none" strike="noStrike" cap="none">
                <a:solidFill>
                  <a:schemeClr val="bg1"/>
                </a:solidFill>
                <a:latin typeface="Poppins" pitchFamily="2" charset="77"/>
                <a:ea typeface="Arial"/>
                <a:cs typeface="Poppins" pitchFamily="2" charset="77"/>
                <a:sym typeface="Arial"/>
              </a:rPr>
              <a:t>Competitor metrics – delivery effectiveness</a:t>
            </a: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300" i="0" u="none" strike="noStrike" cap="none">
                <a:solidFill>
                  <a:schemeClr val="bg1"/>
                </a:solidFill>
                <a:latin typeface="Poppins" pitchFamily="2" charset="77"/>
                <a:ea typeface="Arial"/>
                <a:cs typeface="Poppins" pitchFamily="2" charset="77"/>
                <a:sym typeface="Arial"/>
              </a:rPr>
              <a:t>Performance of individual field forces (in case of multi-FF detailing)</a:t>
            </a:r>
          </a:p>
          <a:p>
            <a:pPr marL="285750" marR="0" lvl="0" indent="-285750" algn="l" rtl="0">
              <a:lnSpc>
                <a:spcPct val="150000"/>
              </a:lnSpc>
              <a:spcBef>
                <a:spcPts val="0"/>
              </a:spcBef>
              <a:spcAft>
                <a:spcPts val="0"/>
              </a:spcAft>
              <a:buClr>
                <a:schemeClr val="bg1"/>
              </a:buClr>
              <a:buSzPts val="1600"/>
              <a:buFont typeface="Arial" panose="020B0604020202020204" pitchFamily="34" charset="0"/>
              <a:buChar char="•"/>
            </a:pPr>
            <a:r>
              <a:rPr lang="en-US" sz="1300" i="0" u="none" strike="noStrike" cap="none">
                <a:solidFill>
                  <a:schemeClr val="bg1"/>
                </a:solidFill>
                <a:latin typeface="Poppins" pitchFamily="2" charset="77"/>
                <a:ea typeface="Arial"/>
                <a:cs typeface="Poppins" pitchFamily="2" charset="77"/>
                <a:sym typeface="Arial"/>
              </a:rPr>
              <a:t>Regional and decile level data (as specified)</a:t>
            </a:r>
          </a:p>
        </p:txBody>
      </p:sp>
      <p:pic>
        <p:nvPicPr>
          <p:cNvPr id="68" name="Google Shape;882;p26">
            <a:extLst>
              <a:ext uri="{FF2B5EF4-FFF2-40B4-BE49-F238E27FC236}">
                <a16:creationId xmlns:a16="http://schemas.microsoft.com/office/drawing/2014/main" id="{6F8E43D5-FE9A-D773-1C3D-F1D151BD7597}"/>
              </a:ext>
            </a:extLst>
          </p:cNvPr>
          <p:cNvPicPr preferRelativeResize="0"/>
          <p:nvPr/>
        </p:nvPicPr>
        <p:blipFill rotWithShape="1">
          <a:blip r:embed="rId8">
            <a:alphaModFix/>
          </a:blip>
          <a:srcRect/>
          <a:stretch/>
        </p:blipFill>
        <p:spPr>
          <a:xfrm>
            <a:off x="6445936" y="2774761"/>
            <a:ext cx="527984" cy="433585"/>
          </a:xfrm>
          <a:prstGeom prst="rect">
            <a:avLst/>
          </a:prstGeom>
          <a:noFill/>
          <a:ln>
            <a:noFill/>
          </a:ln>
        </p:spPr>
      </p:pic>
      <p:sp>
        <p:nvSpPr>
          <p:cNvPr id="72" name="Google Shape;1457;p47">
            <a:extLst>
              <a:ext uri="{FF2B5EF4-FFF2-40B4-BE49-F238E27FC236}">
                <a16:creationId xmlns:a16="http://schemas.microsoft.com/office/drawing/2014/main" id="{9CF3C9BB-76A1-E3A0-D577-3D8B8D3361C5}"/>
              </a:ext>
            </a:extLst>
          </p:cNvPr>
          <p:cNvSpPr txBox="1"/>
          <p:nvPr/>
        </p:nvSpPr>
        <p:spPr>
          <a:xfrm>
            <a:off x="1399587" y="1507781"/>
            <a:ext cx="8889426"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400" i="1" spc="300" err="1">
                <a:solidFill>
                  <a:srgbClr val="002E63"/>
                </a:solidFill>
                <a:latin typeface="Poppins" pitchFamily="2" charset="77"/>
                <a:cs typeface="Poppins" pitchFamily="2" charset="77"/>
              </a:rPr>
              <a:t>ProcDNA</a:t>
            </a:r>
            <a:r>
              <a:rPr lang="en-US" sz="1400" i="1" spc="300">
                <a:solidFill>
                  <a:srgbClr val="002E63"/>
                </a:solidFill>
                <a:latin typeface="Poppins" pitchFamily="2" charset="77"/>
                <a:cs typeface="Poppins" pitchFamily="2" charset="77"/>
              </a:rPr>
              <a:t> to investigate the opportunity within competitive context for differentiation, value proposition generation, optimal positioning approach, messaging and communication development, detail aid development and sales representative impact</a:t>
            </a:r>
          </a:p>
        </p:txBody>
      </p:sp>
      <p:pic>
        <p:nvPicPr>
          <p:cNvPr id="73" name="Picture 72">
            <a:extLst>
              <a:ext uri="{FF2B5EF4-FFF2-40B4-BE49-F238E27FC236}">
                <a16:creationId xmlns:a16="http://schemas.microsoft.com/office/drawing/2014/main" id="{D0494366-E93A-1574-ECFB-67702F8B1565}"/>
              </a:ext>
            </a:extLst>
          </p:cNvPr>
          <p:cNvPicPr>
            <a:picLocks noChangeAspect="1"/>
          </p:cNvPicPr>
          <p:nvPr/>
        </p:nvPicPr>
        <p:blipFill>
          <a:blip r:embed="rId9"/>
          <a:stretch>
            <a:fillRect/>
          </a:stretch>
        </p:blipFill>
        <p:spPr>
          <a:xfrm>
            <a:off x="9590212" y="2795104"/>
            <a:ext cx="439712" cy="382358"/>
          </a:xfrm>
          <a:prstGeom prst="rect">
            <a:avLst/>
          </a:prstGeom>
        </p:spPr>
      </p:pic>
      <p:sp>
        <p:nvSpPr>
          <p:cNvPr id="11" name="TextBox 11">
            <a:extLst>
              <a:ext uri="{FF2B5EF4-FFF2-40B4-BE49-F238E27FC236}">
                <a16:creationId xmlns:a16="http://schemas.microsoft.com/office/drawing/2014/main" id="{605548B0-5AB9-8E11-2DDA-8A5BED449DA8}"/>
              </a:ext>
            </a:extLst>
          </p:cNvPr>
          <p:cNvSpPr txBox="1"/>
          <p:nvPr/>
        </p:nvSpPr>
        <p:spPr>
          <a:xfrm>
            <a:off x="810577" y="468689"/>
            <a:ext cx="7461469" cy="338554"/>
          </a:xfrm>
          <a:prstGeom prst="rect">
            <a:avLst/>
          </a:prstGeom>
        </p:spPr>
        <p:txBody>
          <a:bodyPr wrap="square" lIns="0" tIns="0" rIns="0" bIns="0" rtlCol="0" anchor="t">
            <a:spAutoFit/>
          </a:bodyPr>
          <a:lstStyle/>
          <a:p>
            <a:pPr defTabSz="609630"/>
            <a:r>
              <a:rPr lang="en-US" sz="2200" spc="300">
                <a:solidFill>
                  <a:srgbClr val="FFFFFF"/>
                </a:solidFill>
                <a:latin typeface="Poppins"/>
                <a:ea typeface="+mn-lt"/>
                <a:cs typeface="+mn-lt"/>
              </a:rPr>
              <a:t>Sales Force &amp; Messaging Effectiveness</a:t>
            </a:r>
            <a:endParaRPr lang="en-US" sz="2200" spc="300">
              <a:solidFill>
                <a:srgbClr val="000000"/>
              </a:solidFill>
              <a:latin typeface="Poppins"/>
              <a:ea typeface="+mn-lt"/>
              <a:cs typeface="+mn-lt"/>
            </a:endParaRPr>
          </a:p>
        </p:txBody>
      </p:sp>
      <p:sp>
        <p:nvSpPr>
          <p:cNvPr id="20" name="Oval 19">
            <a:extLst>
              <a:ext uri="{FF2B5EF4-FFF2-40B4-BE49-F238E27FC236}">
                <a16:creationId xmlns:a16="http://schemas.microsoft.com/office/drawing/2014/main" id="{EA76C392-2F6E-AC94-38C9-201125FD1F68}"/>
              </a:ext>
            </a:extLst>
          </p:cNvPr>
          <p:cNvSpPr/>
          <p:nvPr/>
        </p:nvSpPr>
        <p:spPr>
          <a:xfrm>
            <a:off x="216237" y="403366"/>
            <a:ext cx="457200" cy="457200"/>
          </a:xfrm>
          <a:prstGeom prst="ellipse">
            <a:avLst/>
          </a:prstGeom>
          <a:solidFill>
            <a:schemeClr val="bg1"/>
          </a:solidFill>
        </p:spPr>
        <p:txBody>
          <a:bodyPr lIns="91440" tIns="45720" rIns="91440" bIns="45720" rtlCol="0" anchor="ctr"/>
          <a:lstStyle/>
          <a:p>
            <a:pPr algn="l" defTabSz="609630"/>
            <a:r>
              <a:rPr lang="en-US" sz="2000">
                <a:solidFill>
                  <a:prstClr val="black"/>
                </a:solidFill>
                <a:latin typeface="Calibri"/>
                <a:ea typeface="Calibri"/>
                <a:cs typeface="Calibri"/>
              </a:rPr>
              <a:t>2</a:t>
            </a:r>
          </a:p>
        </p:txBody>
      </p:sp>
    </p:spTree>
    <p:extLst>
      <p:ext uri="{BB962C8B-B14F-4D97-AF65-F5344CB8AC3E}">
        <p14:creationId xmlns:p14="http://schemas.microsoft.com/office/powerpoint/2010/main" val="409224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par>
                                <p:cTn id="33" presetID="9"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dissolve">
                                      <p:cBhvr>
                                        <p:cTn id="41" dur="500"/>
                                        <p:tgtEl>
                                          <p:spTgt spid="18"/>
                                        </p:tgtEl>
                                      </p:cBhvr>
                                    </p:animEffect>
                                  </p:childTnLst>
                                </p:cTn>
                              </p:par>
                              <p:par>
                                <p:cTn id="42" presetID="9"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dissolv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dissolve">
                                      <p:cBhvr>
                                        <p:cTn id="49" dur="500"/>
                                        <p:tgtEl>
                                          <p:spTgt spid="56"/>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dissolve">
                                      <p:cBhvr>
                                        <p:cTn id="52" dur="500"/>
                                        <p:tgtEl>
                                          <p:spTgt spid="57"/>
                                        </p:tgtEl>
                                      </p:cBhvr>
                                    </p:animEffect>
                                  </p:childTnLst>
                                </p:cTn>
                              </p:par>
                              <p:par>
                                <p:cTn id="53" presetID="9"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dissolve">
                                      <p:cBhvr>
                                        <p:cTn id="55" dur="500"/>
                                        <p:tgtEl>
                                          <p:spTgt spid="5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dissolve">
                                      <p:cBhvr>
                                        <p:cTn id="58" dur="500"/>
                                        <p:tgtEl>
                                          <p:spTgt spid="6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dissolve">
                                      <p:cBhvr>
                                        <p:cTn id="61" dur="500"/>
                                        <p:tgtEl>
                                          <p:spTgt spid="61"/>
                                        </p:tgtEl>
                                      </p:cBhvr>
                                    </p:animEffect>
                                  </p:childTnLst>
                                </p:cTn>
                              </p:par>
                              <p:par>
                                <p:cTn id="62" presetID="9"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dissolve">
                                      <p:cBhvr>
                                        <p:cTn id="69" dur="500"/>
                                        <p:tgtEl>
                                          <p:spTgt spid="62"/>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dissolve">
                                      <p:cBhvr>
                                        <p:cTn id="72" dur="500"/>
                                        <p:tgtEl>
                                          <p:spTgt spid="63"/>
                                        </p:tgtEl>
                                      </p:cBhvr>
                                    </p:animEffect>
                                  </p:childTnLst>
                                </p:cTn>
                              </p:par>
                              <p:par>
                                <p:cTn id="73" presetID="9"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dissolve">
                                      <p:cBhvr>
                                        <p:cTn id="75" dur="500"/>
                                        <p:tgtEl>
                                          <p:spTgt spid="64"/>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dissolve">
                                      <p:cBhvr>
                                        <p:cTn id="78" dur="500"/>
                                        <p:tgtEl>
                                          <p:spTgt spid="65"/>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dissolve">
                                      <p:cBhvr>
                                        <p:cTn id="81" dur="500"/>
                                        <p:tgtEl>
                                          <p:spTgt spid="66"/>
                                        </p:tgtEl>
                                      </p:cBhvr>
                                    </p:animEffect>
                                  </p:childTnLst>
                                </p:cTn>
                              </p:par>
                              <p:par>
                                <p:cTn id="82" presetID="9" presetClass="entr" presetSubtype="0" fill="hold"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dissolve">
                                      <p:cBhvr>
                                        <p:cTn id="8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p:bldP spid="12" grpId="0"/>
      <p:bldP spid="13" grpId="0" animBg="1"/>
      <p:bldP spid="17" grpId="0"/>
      <p:bldP spid="18" grpId="0"/>
      <p:bldP spid="56" grpId="0" animBg="1"/>
      <p:bldP spid="57" grpId="0" animBg="1"/>
      <p:bldP spid="60" grpId="0"/>
      <p:bldP spid="61" grpId="0"/>
      <p:bldP spid="62" grpId="0" animBg="1"/>
      <p:bldP spid="63" grpId="0" animBg="1"/>
      <p:bldP spid="65" grpId="0"/>
      <p:bldP spid="66" grpId="0"/>
      <p:bldP spid="7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3541;p128">
            <a:extLst>
              <a:ext uri="{FF2B5EF4-FFF2-40B4-BE49-F238E27FC236}">
                <a16:creationId xmlns:a16="http://schemas.microsoft.com/office/drawing/2014/main" id="{EC940183-8429-99CC-4338-F6E39938767A}"/>
              </a:ext>
            </a:extLst>
          </p:cNvPr>
          <p:cNvSpPr/>
          <p:nvPr/>
        </p:nvSpPr>
        <p:spPr>
          <a:xfrm>
            <a:off x="199227" y="1725539"/>
            <a:ext cx="6281392" cy="107158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200"/>
              <a:buFont typeface="Roboto"/>
              <a:buNone/>
            </a:pPr>
            <a:r>
              <a:rPr lang="en-US" sz="1200" b="1" i="0" u="none" strike="noStrike" cap="none">
                <a:solidFill>
                  <a:srgbClr val="002060"/>
                </a:solidFill>
                <a:latin typeface="Poppins" pitchFamily="2" charset="77"/>
                <a:ea typeface="Poppins"/>
                <a:cs typeface="Poppins" pitchFamily="2" charset="77"/>
                <a:sym typeface="Poppins"/>
              </a:rPr>
              <a:t>SITUATION:</a:t>
            </a:r>
            <a:endParaRPr sz="1400" b="1" i="0" u="none" strike="noStrike" cap="none">
              <a:solidFill>
                <a:srgbClr val="002060"/>
              </a:solidFill>
              <a:latin typeface="Poppins" pitchFamily="2" charset="77"/>
              <a:ea typeface="Poppins"/>
              <a:cs typeface="Poppins" pitchFamily="2" charset="77"/>
              <a:sym typeface="Poppins"/>
            </a:endParaRPr>
          </a:p>
          <a:p>
            <a:pPr marL="0" marR="0" lvl="0" indent="0" algn="l" rtl="0">
              <a:lnSpc>
                <a:spcPct val="100000"/>
              </a:lnSpc>
              <a:spcBef>
                <a:spcPts val="0"/>
              </a:spcBef>
              <a:spcAft>
                <a:spcPts val="0"/>
              </a:spcAft>
              <a:buClr>
                <a:srgbClr val="595959"/>
              </a:buClr>
              <a:buSzPts val="1200"/>
              <a:buFont typeface="Roboto"/>
              <a:buNone/>
            </a:pPr>
            <a:endParaRPr sz="600" b="0" i="0" u="none" strike="noStrike" cap="none">
              <a:solidFill>
                <a:srgbClr val="002060"/>
              </a:solidFill>
              <a:latin typeface="Poppins" pitchFamily="2" charset="77"/>
              <a:ea typeface="Poppins"/>
              <a:cs typeface="Poppins" pitchFamily="2" charset="77"/>
              <a:sym typeface="Poppins"/>
            </a:endParaRPr>
          </a:p>
          <a:p>
            <a:pPr marL="0" marR="0" lvl="0" indent="0" algn="l" rtl="0">
              <a:lnSpc>
                <a:spcPct val="100000"/>
              </a:lnSpc>
              <a:spcBef>
                <a:spcPts val="0"/>
              </a:spcBef>
              <a:spcAft>
                <a:spcPts val="0"/>
              </a:spcAft>
              <a:buClr>
                <a:srgbClr val="595959"/>
              </a:buClr>
              <a:buSzPts val="1200"/>
              <a:buFont typeface="Roboto"/>
              <a:buNone/>
            </a:pPr>
            <a:r>
              <a:rPr lang="en-US" sz="1200" b="0" i="0" u="none" strike="noStrike" cap="none">
                <a:solidFill>
                  <a:srgbClr val="002060"/>
                </a:solidFill>
                <a:latin typeface="Poppins" pitchFamily="2" charset="77"/>
                <a:ea typeface="Poppins"/>
                <a:cs typeface="Poppins" pitchFamily="2" charset="77"/>
                <a:sym typeface="Poppins"/>
              </a:rPr>
              <a:t>An oncology manufacturer is promoting multiple products for various patient types within breast cancer. Reps split call time across 3+ products and need to maximize the time spent with oncologists. </a:t>
            </a:r>
          </a:p>
          <a:p>
            <a:pPr marL="0" marR="0" lvl="0" indent="0" algn="l" rtl="0">
              <a:lnSpc>
                <a:spcPct val="100000"/>
              </a:lnSpc>
              <a:spcBef>
                <a:spcPts val="0"/>
              </a:spcBef>
              <a:spcAft>
                <a:spcPts val="0"/>
              </a:spcAft>
              <a:buClr>
                <a:srgbClr val="595959"/>
              </a:buClr>
              <a:buSzPts val="1200"/>
              <a:buFont typeface="Roboto"/>
              <a:buNone/>
            </a:pPr>
            <a:endParaRPr lang="en-US" sz="1200" b="0" i="0" u="none" strike="noStrike" cap="none">
              <a:solidFill>
                <a:srgbClr val="002060"/>
              </a:solidFill>
              <a:latin typeface="Poppins" pitchFamily="2" charset="77"/>
              <a:ea typeface="Poppins"/>
              <a:cs typeface="Poppins" pitchFamily="2" charset="77"/>
              <a:sym typeface="Poppins"/>
            </a:endParaRPr>
          </a:p>
        </p:txBody>
      </p:sp>
      <p:grpSp>
        <p:nvGrpSpPr>
          <p:cNvPr id="38" name="Google Shape;3545;p128">
            <a:extLst>
              <a:ext uri="{FF2B5EF4-FFF2-40B4-BE49-F238E27FC236}">
                <a16:creationId xmlns:a16="http://schemas.microsoft.com/office/drawing/2014/main" id="{B5AA919E-75DD-3B81-343D-2470B6BD96E9}"/>
              </a:ext>
            </a:extLst>
          </p:cNvPr>
          <p:cNvGrpSpPr/>
          <p:nvPr/>
        </p:nvGrpSpPr>
        <p:grpSpPr>
          <a:xfrm>
            <a:off x="7281837" y="1700008"/>
            <a:ext cx="4790454" cy="1064949"/>
            <a:chOff x="7281837" y="1845780"/>
            <a:chExt cx="4790454" cy="1064949"/>
          </a:xfrm>
        </p:grpSpPr>
        <p:sp>
          <p:nvSpPr>
            <p:cNvPr id="39" name="Google Shape;3546;p128">
              <a:extLst>
                <a:ext uri="{FF2B5EF4-FFF2-40B4-BE49-F238E27FC236}">
                  <a16:creationId xmlns:a16="http://schemas.microsoft.com/office/drawing/2014/main" id="{8418A80D-8A5A-1E6F-854F-C608762139C4}"/>
                </a:ext>
              </a:extLst>
            </p:cNvPr>
            <p:cNvSpPr txBox="1"/>
            <p:nvPr/>
          </p:nvSpPr>
          <p:spPr>
            <a:xfrm>
              <a:off x="7392814" y="1845780"/>
              <a:ext cx="2541059"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5124"/>
                </a:buClr>
                <a:buSzPts val="1400"/>
                <a:buFont typeface="Roboto Light"/>
                <a:buNone/>
              </a:pPr>
              <a:r>
                <a:rPr lang="en-US" sz="1200" b="1" i="1" u="none" strike="noStrike" cap="none">
                  <a:solidFill>
                    <a:srgbClr val="002060"/>
                  </a:solidFill>
                  <a:latin typeface="Poppins" pitchFamily="2" charset="77"/>
                  <a:ea typeface="Poppins"/>
                  <a:cs typeface="Poppins" pitchFamily="2" charset="77"/>
                  <a:sym typeface="Poppins"/>
                </a:rPr>
                <a:t>Key Questions Included: </a:t>
              </a:r>
              <a:endParaRPr sz="1200" b="0" i="0" u="none" strike="noStrike" cap="none">
                <a:solidFill>
                  <a:srgbClr val="002060"/>
                </a:solidFill>
                <a:latin typeface="Poppins" pitchFamily="2" charset="77"/>
                <a:ea typeface="Poppins"/>
                <a:cs typeface="Poppins" pitchFamily="2" charset="77"/>
                <a:sym typeface="Poppins"/>
              </a:endParaRPr>
            </a:p>
          </p:txBody>
        </p:sp>
        <p:grpSp>
          <p:nvGrpSpPr>
            <p:cNvPr id="40" name="Google Shape;3547;p128">
              <a:extLst>
                <a:ext uri="{FF2B5EF4-FFF2-40B4-BE49-F238E27FC236}">
                  <a16:creationId xmlns:a16="http://schemas.microsoft.com/office/drawing/2014/main" id="{B744B676-F9B9-3008-5C1F-6510F5EF1087}"/>
                </a:ext>
              </a:extLst>
            </p:cNvPr>
            <p:cNvGrpSpPr/>
            <p:nvPr/>
          </p:nvGrpSpPr>
          <p:grpSpPr>
            <a:xfrm>
              <a:off x="7281837" y="2189419"/>
              <a:ext cx="4790454" cy="721310"/>
              <a:chOff x="7281837" y="2189419"/>
              <a:chExt cx="4790454" cy="721310"/>
            </a:xfrm>
          </p:grpSpPr>
          <p:pic>
            <p:nvPicPr>
              <p:cNvPr id="41" name="Google Shape;3548;p128">
                <a:extLst>
                  <a:ext uri="{FF2B5EF4-FFF2-40B4-BE49-F238E27FC236}">
                    <a16:creationId xmlns:a16="http://schemas.microsoft.com/office/drawing/2014/main" id="{28853354-5EFD-C7AD-96B6-95C03E607BB9}"/>
                  </a:ext>
                </a:extLst>
              </p:cNvPr>
              <p:cNvPicPr preferRelativeResize="0"/>
              <p:nvPr/>
            </p:nvPicPr>
            <p:blipFill rotWithShape="1">
              <a:blip r:embed="rId6">
                <a:alphaModFix/>
              </a:blip>
              <a:srcRect/>
              <a:stretch/>
            </p:blipFill>
            <p:spPr>
              <a:xfrm>
                <a:off x="7281839" y="2189419"/>
                <a:ext cx="145473" cy="228600"/>
              </a:xfrm>
              <a:prstGeom prst="rect">
                <a:avLst/>
              </a:prstGeom>
              <a:noFill/>
              <a:ln>
                <a:noFill/>
              </a:ln>
            </p:spPr>
          </p:pic>
          <p:sp>
            <p:nvSpPr>
              <p:cNvPr id="42" name="Google Shape;3549;p128">
                <a:extLst>
                  <a:ext uri="{FF2B5EF4-FFF2-40B4-BE49-F238E27FC236}">
                    <a16:creationId xmlns:a16="http://schemas.microsoft.com/office/drawing/2014/main" id="{DA88DCA0-6EB2-A828-CBC1-36E853DA7D3F}"/>
                  </a:ext>
                </a:extLst>
              </p:cNvPr>
              <p:cNvSpPr/>
              <p:nvPr/>
            </p:nvSpPr>
            <p:spPr>
              <a:xfrm>
                <a:off x="7510342" y="2190222"/>
                <a:ext cx="4561949" cy="72050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200"/>
                  <a:buFont typeface="Roboto"/>
                  <a:buNone/>
                </a:pPr>
                <a:r>
                  <a:rPr lang="en-US" sz="1100" b="0" i="0" u="none" strike="noStrike" cap="none">
                    <a:solidFill>
                      <a:srgbClr val="002060"/>
                    </a:solidFill>
                    <a:latin typeface="Poppins" pitchFamily="2" charset="77"/>
                    <a:ea typeface="Poppins"/>
                    <a:cs typeface="Poppins" pitchFamily="2" charset="77"/>
                    <a:sym typeface="Poppins"/>
                  </a:rPr>
                  <a:t>How well are reps prioritizing these products &amp; sub-indications? </a:t>
                </a:r>
              </a:p>
              <a:p>
                <a:pPr marL="0" marR="0" lvl="0" indent="0" algn="l" rtl="0">
                  <a:lnSpc>
                    <a:spcPct val="100000"/>
                  </a:lnSpc>
                  <a:spcBef>
                    <a:spcPts val="0"/>
                  </a:spcBef>
                  <a:spcAft>
                    <a:spcPts val="0"/>
                  </a:spcAft>
                  <a:buClr>
                    <a:srgbClr val="595959"/>
                  </a:buClr>
                  <a:buSzPts val="1200"/>
                  <a:buFont typeface="Roboto"/>
                  <a:buNone/>
                </a:pPr>
                <a:endParaRPr lang="en-US" sz="1100">
                  <a:solidFill>
                    <a:srgbClr val="002060"/>
                  </a:solidFill>
                  <a:latin typeface="Poppins" pitchFamily="2" charset="77"/>
                  <a:ea typeface="Poppins"/>
                  <a:cs typeface="Poppins" pitchFamily="2" charset="77"/>
                  <a:sym typeface="Poppins"/>
                </a:endParaRPr>
              </a:p>
              <a:p>
                <a:pPr marL="0" marR="0" lvl="0" indent="0" algn="l" rtl="0">
                  <a:lnSpc>
                    <a:spcPct val="100000"/>
                  </a:lnSpc>
                  <a:spcBef>
                    <a:spcPts val="0"/>
                  </a:spcBef>
                  <a:spcAft>
                    <a:spcPts val="0"/>
                  </a:spcAft>
                  <a:buClr>
                    <a:srgbClr val="595959"/>
                  </a:buClr>
                  <a:buSzPts val="1200"/>
                  <a:buFont typeface="Roboto"/>
                  <a:buNone/>
                </a:pPr>
                <a:r>
                  <a:rPr lang="en-US" sz="1100" b="0" i="0" u="none" strike="noStrike" cap="none">
                    <a:solidFill>
                      <a:srgbClr val="002060"/>
                    </a:solidFill>
                    <a:latin typeface="Poppins" pitchFamily="2" charset="77"/>
                    <a:ea typeface="Poppins"/>
                    <a:cs typeface="Poppins" pitchFamily="2" charset="77"/>
                    <a:sym typeface="Poppins"/>
                  </a:rPr>
                  <a:t>Are the new product messages resonating with oncologists?</a:t>
                </a:r>
              </a:p>
            </p:txBody>
          </p:sp>
          <p:pic>
            <p:nvPicPr>
              <p:cNvPr id="43" name="Google Shape;3550;p128">
                <a:extLst>
                  <a:ext uri="{FF2B5EF4-FFF2-40B4-BE49-F238E27FC236}">
                    <a16:creationId xmlns:a16="http://schemas.microsoft.com/office/drawing/2014/main" id="{846D1CB4-6476-DF89-E594-36883E8868DE}"/>
                  </a:ext>
                </a:extLst>
              </p:cNvPr>
              <p:cNvPicPr preferRelativeResize="0"/>
              <p:nvPr/>
            </p:nvPicPr>
            <p:blipFill rotWithShape="1">
              <a:blip r:embed="rId6">
                <a:alphaModFix/>
              </a:blip>
              <a:srcRect/>
              <a:stretch/>
            </p:blipFill>
            <p:spPr>
              <a:xfrm>
                <a:off x="7281837" y="2638455"/>
                <a:ext cx="145473" cy="228600"/>
              </a:xfrm>
              <a:prstGeom prst="rect">
                <a:avLst/>
              </a:prstGeom>
              <a:noFill/>
              <a:ln>
                <a:noFill/>
              </a:ln>
            </p:spPr>
          </p:pic>
        </p:grpSp>
      </p:grpSp>
      <p:sp>
        <p:nvSpPr>
          <p:cNvPr id="45" name="Rounded Rectangle 44">
            <a:extLst>
              <a:ext uri="{FF2B5EF4-FFF2-40B4-BE49-F238E27FC236}">
                <a16:creationId xmlns:a16="http://schemas.microsoft.com/office/drawing/2014/main" id="{0AC80BD7-E3F7-F843-170F-25AFE4D4BC8A}"/>
              </a:ext>
            </a:extLst>
          </p:cNvPr>
          <p:cNvSpPr/>
          <p:nvPr/>
        </p:nvSpPr>
        <p:spPr>
          <a:xfrm>
            <a:off x="7763704" y="382137"/>
            <a:ext cx="1758461" cy="466452"/>
          </a:xfrm>
          <a:prstGeom prst="roundRect">
            <a:avLst>
              <a:gd name="adj" fmla="val 50000"/>
            </a:avLst>
          </a:prstGeom>
          <a:solidFill>
            <a:schemeClr val="bg1"/>
          </a:solidFill>
        </p:spPr>
        <p:txBody>
          <a:bodyPr rtlCol="0" anchor="ctr"/>
          <a:lstStyle/>
          <a:p>
            <a:pPr algn="l" defTabSz="609630"/>
            <a:endParaRPr lang="en-US" sz="1200">
              <a:noFill/>
              <a:latin typeface="Poppins" pitchFamily="2" charset="77"/>
              <a:cs typeface="Poppins" pitchFamily="2" charset="77"/>
            </a:endParaRPr>
          </a:p>
        </p:txBody>
      </p:sp>
      <p:sp>
        <p:nvSpPr>
          <p:cNvPr id="46" name="Google Shape;1018;p28">
            <a:extLst>
              <a:ext uri="{FF2B5EF4-FFF2-40B4-BE49-F238E27FC236}">
                <a16:creationId xmlns:a16="http://schemas.microsoft.com/office/drawing/2014/main" id="{8ACD0590-C530-F8B1-36A1-B5FF88D549F4}"/>
              </a:ext>
            </a:extLst>
          </p:cNvPr>
          <p:cNvSpPr txBox="1"/>
          <p:nvPr/>
        </p:nvSpPr>
        <p:spPr>
          <a:xfrm>
            <a:off x="7628887" y="365234"/>
            <a:ext cx="2028093" cy="425693"/>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i="0" u="none" strike="noStrike" cap="none" spc="600">
                <a:solidFill>
                  <a:schemeClr val="tx2"/>
                </a:solidFill>
                <a:latin typeface="Poppins" pitchFamily="2" charset="77"/>
                <a:ea typeface="Arial"/>
                <a:cs typeface="Poppins" pitchFamily="2" charset="77"/>
                <a:sym typeface="Arial"/>
              </a:rPr>
              <a:t>EXAMPLE</a:t>
            </a:r>
          </a:p>
        </p:txBody>
      </p:sp>
      <p:sp>
        <p:nvSpPr>
          <p:cNvPr id="47" name="Google Shape;3551;p128">
            <a:extLst>
              <a:ext uri="{FF2B5EF4-FFF2-40B4-BE49-F238E27FC236}">
                <a16:creationId xmlns:a16="http://schemas.microsoft.com/office/drawing/2014/main" id="{CB5033A8-4D23-284C-49FA-1485DF03A08C}"/>
              </a:ext>
            </a:extLst>
          </p:cNvPr>
          <p:cNvSpPr/>
          <p:nvPr/>
        </p:nvSpPr>
        <p:spPr>
          <a:xfrm>
            <a:off x="214086" y="3487406"/>
            <a:ext cx="1124141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400"/>
              <a:buFont typeface="Roboto"/>
              <a:buNone/>
            </a:pPr>
            <a:r>
              <a:rPr lang="en-US" sz="1200" b="0" i="0" u="none" strike="noStrike" cap="none">
                <a:solidFill>
                  <a:srgbClr val="595959"/>
                </a:solidFill>
                <a:latin typeface="Poppins" pitchFamily="2" charset="77"/>
                <a:ea typeface="Poppins"/>
                <a:cs typeface="Poppins" pitchFamily="2" charset="77"/>
                <a:sym typeface="Poppins"/>
              </a:rPr>
              <a:t>Surveying 100+ oncologists from the client’s target list per quarter, we were able to capture rep activity and time spent at the product-level. Message and rep ratings were captured across a robust set of MDs. </a:t>
            </a:r>
          </a:p>
        </p:txBody>
      </p:sp>
      <p:sp>
        <p:nvSpPr>
          <p:cNvPr id="48" name="Google Shape;3552;p128">
            <a:extLst>
              <a:ext uri="{FF2B5EF4-FFF2-40B4-BE49-F238E27FC236}">
                <a16:creationId xmlns:a16="http://schemas.microsoft.com/office/drawing/2014/main" id="{01D33FEE-DD79-67F6-7E5C-9CC0C5BF6C5A}"/>
              </a:ext>
            </a:extLst>
          </p:cNvPr>
          <p:cNvSpPr/>
          <p:nvPr/>
        </p:nvSpPr>
        <p:spPr>
          <a:xfrm>
            <a:off x="706998" y="4633997"/>
            <a:ext cx="228600" cy="228600"/>
          </a:xfrm>
          <a:prstGeom prst="ellipse">
            <a:avLst/>
          </a:prstGeom>
          <a:solidFill>
            <a:schemeClr val="tx2">
              <a:lumMod val="75000"/>
            </a:schemeClr>
          </a:solidFill>
          <a:ln w="9525" cap="flat" cmpd="sng">
            <a:solidFill>
              <a:srgbClr val="3351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oboto Light"/>
              <a:buNone/>
            </a:pPr>
            <a:r>
              <a:rPr lang="en-US" sz="1400" b="0" i="0" u="none" strike="noStrike" cap="none">
                <a:solidFill>
                  <a:srgbClr val="FFFFFF"/>
                </a:solidFill>
                <a:latin typeface="Poppins" pitchFamily="2" charset="77"/>
                <a:ea typeface="Poppins Light"/>
                <a:cs typeface="Poppins" pitchFamily="2" charset="77"/>
                <a:sym typeface="Poppins Light"/>
              </a:rPr>
              <a:t>1</a:t>
            </a:r>
            <a:endParaRPr sz="1100" b="0" i="0" u="none" strike="noStrike" cap="none">
              <a:solidFill>
                <a:srgbClr val="000000"/>
              </a:solidFill>
              <a:latin typeface="Poppins" pitchFamily="2" charset="77"/>
              <a:ea typeface="Poppins Light"/>
              <a:cs typeface="Poppins" pitchFamily="2" charset="77"/>
              <a:sym typeface="Poppins Light"/>
            </a:endParaRPr>
          </a:p>
        </p:txBody>
      </p:sp>
      <p:sp>
        <p:nvSpPr>
          <p:cNvPr id="49" name="Google Shape;3553;p128">
            <a:extLst>
              <a:ext uri="{FF2B5EF4-FFF2-40B4-BE49-F238E27FC236}">
                <a16:creationId xmlns:a16="http://schemas.microsoft.com/office/drawing/2014/main" id="{C0D9A965-4793-34C0-2275-C4673310BC1D}"/>
              </a:ext>
            </a:extLst>
          </p:cNvPr>
          <p:cNvSpPr/>
          <p:nvPr/>
        </p:nvSpPr>
        <p:spPr>
          <a:xfrm>
            <a:off x="714324" y="5454926"/>
            <a:ext cx="228600" cy="228600"/>
          </a:xfrm>
          <a:prstGeom prst="ellipse">
            <a:avLst/>
          </a:prstGeom>
          <a:solidFill>
            <a:schemeClr val="tx2">
              <a:lumMod val="75000"/>
            </a:schemeClr>
          </a:solidFill>
          <a:ln w="9525" cap="flat" cmpd="sng">
            <a:solidFill>
              <a:srgbClr val="33512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Roboto Light"/>
              <a:buNone/>
            </a:pPr>
            <a:r>
              <a:rPr lang="en-US" sz="1400" b="0" i="0" u="none" strike="noStrike" cap="none">
                <a:solidFill>
                  <a:srgbClr val="FFFFFF"/>
                </a:solidFill>
                <a:latin typeface="Poppins" pitchFamily="2" charset="77"/>
                <a:ea typeface="Poppins Light"/>
                <a:cs typeface="Poppins" pitchFamily="2" charset="77"/>
                <a:sym typeface="Poppins Light"/>
              </a:rPr>
              <a:t>2</a:t>
            </a:r>
            <a:endParaRPr sz="1100" b="0" i="0" u="none" strike="noStrike" cap="none">
              <a:solidFill>
                <a:srgbClr val="000000"/>
              </a:solidFill>
              <a:latin typeface="Poppins" pitchFamily="2" charset="77"/>
              <a:ea typeface="Poppins Light"/>
              <a:cs typeface="Poppins" pitchFamily="2" charset="77"/>
              <a:sym typeface="Poppins Light"/>
            </a:endParaRPr>
          </a:p>
        </p:txBody>
      </p:sp>
      <p:sp>
        <p:nvSpPr>
          <p:cNvPr id="50" name="Google Shape;3554;p128">
            <a:extLst>
              <a:ext uri="{FF2B5EF4-FFF2-40B4-BE49-F238E27FC236}">
                <a16:creationId xmlns:a16="http://schemas.microsoft.com/office/drawing/2014/main" id="{C0C97B2C-48B0-F91B-C65C-E03F931A6D5F}"/>
              </a:ext>
            </a:extLst>
          </p:cNvPr>
          <p:cNvSpPr txBox="1"/>
          <p:nvPr/>
        </p:nvSpPr>
        <p:spPr>
          <a:xfrm>
            <a:off x="989816" y="4584724"/>
            <a:ext cx="10783636" cy="13285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262626"/>
              </a:buClr>
              <a:buSzPts val="1400"/>
              <a:buFont typeface="Roboto"/>
              <a:buNone/>
            </a:pPr>
            <a:r>
              <a:rPr lang="en-US" sz="1200" b="0" i="0" u="none" strike="noStrike" cap="none">
                <a:solidFill>
                  <a:srgbClr val="262626"/>
                </a:solidFill>
                <a:latin typeface="Poppins" pitchFamily="2" charset="77"/>
                <a:ea typeface="Poppins"/>
                <a:cs typeface="Poppins" pitchFamily="2" charset="77"/>
                <a:sym typeface="Poppins"/>
              </a:rPr>
              <a:t>Reps are prioritizing the newest product / indication over more long-standing products and it is having </a:t>
            </a:r>
            <a:r>
              <a:rPr lang="en-US" sz="1200" b="1" i="0" u="none" strike="noStrike" cap="none">
                <a:solidFill>
                  <a:srgbClr val="262626"/>
                </a:solidFill>
                <a:latin typeface="Poppins" pitchFamily="2" charset="77"/>
                <a:ea typeface="Poppins"/>
                <a:cs typeface="Poppins" pitchFamily="2" charset="77"/>
                <a:sym typeface="Poppins"/>
              </a:rPr>
              <a:t>positive outcomes</a:t>
            </a:r>
            <a:endParaRPr lang="en-US" sz="1200">
              <a:latin typeface="Poppins" pitchFamily="2" charset="77"/>
              <a:cs typeface="Poppins" pitchFamily="2" charset="77"/>
            </a:endParaRPr>
          </a:p>
          <a:p>
            <a:pPr marL="285750" marR="0" lvl="0" indent="-285750" algn="l" rtl="0">
              <a:lnSpc>
                <a:spcPct val="100000"/>
              </a:lnSpc>
              <a:spcBef>
                <a:spcPts val="150"/>
              </a:spcBef>
              <a:spcAft>
                <a:spcPts val="0"/>
              </a:spcAft>
              <a:buClr>
                <a:srgbClr val="595959"/>
              </a:buClr>
              <a:buSzPts val="1400"/>
              <a:buFont typeface="Arial"/>
              <a:buChar char="•"/>
            </a:pPr>
            <a:r>
              <a:rPr lang="en-US" sz="1200" b="0" i="0" u="none" strike="noStrike" cap="none">
                <a:solidFill>
                  <a:srgbClr val="595959"/>
                </a:solidFill>
                <a:latin typeface="Poppins" pitchFamily="2" charset="77"/>
                <a:ea typeface="Poppins"/>
                <a:cs typeface="Poppins" pitchFamily="2" charset="77"/>
                <a:sym typeface="Poppins"/>
              </a:rPr>
              <a:t>Oncologists recall more high-priority messages when the newest indication is discussed first during interactions</a:t>
            </a:r>
            <a:endParaRPr lang="en-US" sz="1200">
              <a:latin typeface="Poppins" pitchFamily="2" charset="77"/>
              <a:cs typeface="Poppins" pitchFamily="2" charset="77"/>
            </a:endParaRPr>
          </a:p>
          <a:p>
            <a:pPr marL="285750" marR="0" lvl="0" indent="-285750" algn="l" rtl="0">
              <a:lnSpc>
                <a:spcPct val="100000"/>
              </a:lnSpc>
              <a:spcBef>
                <a:spcPts val="150"/>
              </a:spcBef>
              <a:spcAft>
                <a:spcPts val="0"/>
              </a:spcAft>
              <a:buClr>
                <a:srgbClr val="595959"/>
              </a:buClr>
              <a:buSzPts val="1400"/>
              <a:buFont typeface="Arial"/>
              <a:buChar char="•"/>
            </a:pPr>
            <a:r>
              <a:rPr lang="en-US" sz="1200" b="0" i="0" u="none" strike="noStrike" cap="none">
                <a:solidFill>
                  <a:srgbClr val="595959"/>
                </a:solidFill>
                <a:latin typeface="Poppins" pitchFamily="2" charset="77"/>
                <a:ea typeface="Poppins"/>
                <a:cs typeface="Poppins" pitchFamily="2" charset="77"/>
                <a:sym typeface="Poppins"/>
              </a:rPr>
              <a:t>Reps are also rated higher in terms of overall quality when the newest indication is discussed </a:t>
            </a:r>
            <a:endParaRPr lang="en-US" sz="1200">
              <a:latin typeface="Poppins" pitchFamily="2" charset="77"/>
              <a:cs typeface="Poppins" pitchFamily="2" charset="77"/>
            </a:endParaRPr>
          </a:p>
          <a:p>
            <a:pPr marL="285750" marR="0" lvl="0" indent="-196850" algn="l" rtl="0">
              <a:lnSpc>
                <a:spcPct val="100000"/>
              </a:lnSpc>
              <a:spcBef>
                <a:spcPts val="150"/>
              </a:spcBef>
              <a:spcAft>
                <a:spcPts val="0"/>
              </a:spcAft>
              <a:buClr>
                <a:srgbClr val="595959"/>
              </a:buClr>
              <a:buSzPts val="1400"/>
              <a:buFont typeface="Arial"/>
              <a:buNone/>
            </a:pPr>
            <a:endParaRPr lang="en-US" sz="1200" b="0" i="0" u="none" strike="noStrike" cap="none">
              <a:solidFill>
                <a:srgbClr val="262626"/>
              </a:solidFill>
              <a:latin typeface="Poppins" pitchFamily="2" charset="77"/>
              <a:ea typeface="Poppins"/>
              <a:cs typeface="Poppins" pitchFamily="2" charset="77"/>
              <a:sym typeface="Poppins"/>
            </a:endParaRPr>
          </a:p>
          <a:p>
            <a:pPr marL="0" marR="0" lvl="0" indent="0" algn="l" rtl="0">
              <a:lnSpc>
                <a:spcPct val="100000"/>
              </a:lnSpc>
              <a:spcBef>
                <a:spcPts val="150"/>
              </a:spcBef>
              <a:spcAft>
                <a:spcPts val="0"/>
              </a:spcAft>
              <a:buClr>
                <a:srgbClr val="262626"/>
              </a:buClr>
              <a:buSzPts val="1400"/>
              <a:buFont typeface="Roboto"/>
              <a:buNone/>
            </a:pPr>
            <a:r>
              <a:rPr lang="en-US" sz="1200" b="0" i="0" u="none" strike="noStrike" cap="none">
                <a:solidFill>
                  <a:srgbClr val="262626"/>
                </a:solidFill>
                <a:latin typeface="Poppins" pitchFamily="2" charset="77"/>
                <a:ea typeface="Poppins"/>
                <a:cs typeface="Poppins" pitchFamily="2" charset="77"/>
                <a:sym typeface="Poppins"/>
              </a:rPr>
              <a:t>Rep-MD discussions focus primarily on the new indication message while the </a:t>
            </a:r>
            <a:r>
              <a:rPr lang="en-US" sz="1200" b="1" i="0" u="none" strike="noStrike" cap="none">
                <a:solidFill>
                  <a:srgbClr val="262626"/>
                </a:solidFill>
                <a:latin typeface="Poppins" pitchFamily="2" charset="77"/>
                <a:ea typeface="Poppins"/>
                <a:cs typeface="Poppins" pitchFamily="2" charset="77"/>
                <a:sym typeface="Poppins"/>
              </a:rPr>
              <a:t>PFS message is under-delivered</a:t>
            </a:r>
            <a:endParaRPr lang="en-US" sz="1200">
              <a:latin typeface="Poppins" pitchFamily="2" charset="77"/>
              <a:cs typeface="Poppins" pitchFamily="2" charset="77"/>
            </a:endParaRPr>
          </a:p>
          <a:p>
            <a:pPr marL="285750" marR="0" lvl="0" indent="-285750" algn="l" rtl="0">
              <a:lnSpc>
                <a:spcPct val="100000"/>
              </a:lnSpc>
              <a:spcBef>
                <a:spcPts val="150"/>
              </a:spcBef>
              <a:spcAft>
                <a:spcPts val="0"/>
              </a:spcAft>
              <a:buClr>
                <a:srgbClr val="595959"/>
              </a:buClr>
              <a:buSzPts val="1400"/>
              <a:buFont typeface="Arial"/>
              <a:buChar char="•"/>
            </a:pPr>
            <a:r>
              <a:rPr lang="en-US" sz="1200" b="0" i="0" u="none" strike="noStrike" cap="none">
                <a:solidFill>
                  <a:srgbClr val="595959"/>
                </a:solidFill>
                <a:latin typeface="Poppins" pitchFamily="2" charset="77"/>
                <a:ea typeface="Poppins"/>
                <a:cs typeface="Poppins" pitchFamily="2" charset="77"/>
                <a:sym typeface="Poppins"/>
              </a:rPr>
              <a:t>MDs find the PFS message to most motivating to prescribe, but it is delivered in less than half of all interactions</a:t>
            </a:r>
            <a:endParaRPr lang="en-US" sz="1200">
              <a:latin typeface="Poppins" pitchFamily="2" charset="77"/>
              <a:cs typeface="Poppins" pitchFamily="2" charset="77"/>
            </a:endParaRPr>
          </a:p>
        </p:txBody>
      </p:sp>
      <p:sp>
        <p:nvSpPr>
          <p:cNvPr id="51" name="Google Shape;3555;p128">
            <a:extLst>
              <a:ext uri="{FF2B5EF4-FFF2-40B4-BE49-F238E27FC236}">
                <a16:creationId xmlns:a16="http://schemas.microsoft.com/office/drawing/2014/main" id="{12673D1A-E033-9DCB-9291-3838DB8938C8}"/>
              </a:ext>
            </a:extLst>
          </p:cNvPr>
          <p:cNvSpPr txBox="1"/>
          <p:nvPr/>
        </p:nvSpPr>
        <p:spPr>
          <a:xfrm>
            <a:off x="214086" y="3083472"/>
            <a:ext cx="688526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6B42"/>
              </a:buClr>
              <a:buSzPts val="1600"/>
              <a:buFont typeface="Roboto Light"/>
              <a:buNone/>
            </a:pPr>
            <a:r>
              <a:rPr lang="en-US" sz="1600" b="1" i="0" u="none" strike="noStrike" cap="none">
                <a:solidFill>
                  <a:srgbClr val="FF6B42"/>
                </a:solidFill>
                <a:latin typeface="Poppins" pitchFamily="2" charset="77"/>
                <a:ea typeface="Poppins"/>
                <a:cs typeface="Poppins" pitchFamily="2" charset="77"/>
                <a:sym typeface="Poppins"/>
              </a:rPr>
              <a:t>With Our Offering:</a:t>
            </a:r>
            <a:endParaRPr sz="800" b="1" i="0" u="none" strike="noStrike" cap="none">
              <a:solidFill>
                <a:srgbClr val="FF6B42"/>
              </a:solidFill>
              <a:latin typeface="Poppins" pitchFamily="2" charset="77"/>
              <a:ea typeface="Poppins"/>
              <a:cs typeface="Poppins" pitchFamily="2" charset="77"/>
              <a:sym typeface="Poppins"/>
            </a:endParaRPr>
          </a:p>
        </p:txBody>
      </p:sp>
      <p:sp>
        <p:nvSpPr>
          <p:cNvPr id="52" name="Google Shape;3541;p128">
            <a:extLst>
              <a:ext uri="{FF2B5EF4-FFF2-40B4-BE49-F238E27FC236}">
                <a16:creationId xmlns:a16="http://schemas.microsoft.com/office/drawing/2014/main" id="{BFD786D3-078D-609B-EC4B-85D342609994}"/>
              </a:ext>
            </a:extLst>
          </p:cNvPr>
          <p:cNvSpPr/>
          <p:nvPr/>
        </p:nvSpPr>
        <p:spPr>
          <a:xfrm>
            <a:off x="214086" y="4160124"/>
            <a:ext cx="1852311" cy="25960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200"/>
              <a:buFont typeface="Roboto"/>
              <a:buNone/>
            </a:pPr>
            <a:r>
              <a:rPr lang="en-US" sz="1200" b="1" i="0" u="none" strike="noStrike" cap="none">
                <a:solidFill>
                  <a:srgbClr val="002060"/>
                </a:solidFill>
                <a:latin typeface="Poppins" pitchFamily="2" charset="77"/>
                <a:ea typeface="Poppins"/>
                <a:cs typeface="Poppins" pitchFamily="2" charset="77"/>
                <a:sym typeface="Poppins"/>
              </a:rPr>
              <a:t>EXAMPLE FINDINGS:</a:t>
            </a:r>
            <a:endParaRPr lang="en-US">
              <a:solidFill>
                <a:srgbClr val="002060"/>
              </a:solidFill>
              <a:latin typeface="Poppins" pitchFamily="2" charset="77"/>
              <a:cs typeface="Poppins" pitchFamily="2" charset="77"/>
            </a:endParaRPr>
          </a:p>
        </p:txBody>
      </p:sp>
      <p:sp>
        <p:nvSpPr>
          <p:cNvPr id="8" name="TextBox 11">
            <a:extLst>
              <a:ext uri="{FF2B5EF4-FFF2-40B4-BE49-F238E27FC236}">
                <a16:creationId xmlns:a16="http://schemas.microsoft.com/office/drawing/2014/main" id="{3406423F-A5C1-B289-B671-28E3D70EE408}"/>
              </a:ext>
            </a:extLst>
          </p:cNvPr>
          <p:cNvSpPr txBox="1"/>
          <p:nvPr/>
        </p:nvSpPr>
        <p:spPr>
          <a:xfrm>
            <a:off x="810577" y="468689"/>
            <a:ext cx="7461469" cy="338554"/>
          </a:xfrm>
          <a:prstGeom prst="rect">
            <a:avLst/>
          </a:prstGeom>
        </p:spPr>
        <p:txBody>
          <a:bodyPr wrap="square" lIns="0" tIns="0" rIns="0" bIns="0" rtlCol="0" anchor="t">
            <a:spAutoFit/>
          </a:bodyPr>
          <a:lstStyle/>
          <a:p>
            <a:pPr defTabSz="609630"/>
            <a:r>
              <a:rPr lang="en-US" sz="2200" spc="300">
                <a:solidFill>
                  <a:srgbClr val="FFFFFF"/>
                </a:solidFill>
                <a:latin typeface="Poppins"/>
                <a:ea typeface="+mn-lt"/>
                <a:cs typeface="+mn-lt"/>
              </a:rPr>
              <a:t>Sales Force &amp; Messaging Effectiveness</a:t>
            </a:r>
            <a:endParaRPr lang="en-US" sz="2200" spc="300">
              <a:solidFill>
                <a:srgbClr val="000000"/>
              </a:solidFill>
              <a:latin typeface="Poppins"/>
              <a:ea typeface="+mn-lt"/>
              <a:cs typeface="+mn-lt"/>
            </a:endParaRPr>
          </a:p>
        </p:txBody>
      </p:sp>
      <p:sp>
        <p:nvSpPr>
          <p:cNvPr id="10" name="Oval 9">
            <a:extLst>
              <a:ext uri="{FF2B5EF4-FFF2-40B4-BE49-F238E27FC236}">
                <a16:creationId xmlns:a16="http://schemas.microsoft.com/office/drawing/2014/main" id="{213E45C2-2274-2898-B1A5-88BC4AADCB50}"/>
              </a:ext>
            </a:extLst>
          </p:cNvPr>
          <p:cNvSpPr/>
          <p:nvPr/>
        </p:nvSpPr>
        <p:spPr>
          <a:xfrm>
            <a:off x="216237" y="403366"/>
            <a:ext cx="457200" cy="457200"/>
          </a:xfrm>
          <a:prstGeom prst="ellipse">
            <a:avLst/>
          </a:prstGeom>
          <a:solidFill>
            <a:schemeClr val="bg1"/>
          </a:solidFill>
        </p:spPr>
        <p:txBody>
          <a:bodyPr lIns="91440" tIns="45720" rIns="91440" bIns="45720" rtlCol="0" anchor="ctr"/>
          <a:lstStyle/>
          <a:p>
            <a:pPr algn="l" defTabSz="609630"/>
            <a:r>
              <a:rPr lang="en-US" sz="2000">
                <a:solidFill>
                  <a:prstClr val="black"/>
                </a:solidFill>
                <a:latin typeface="Calibri"/>
                <a:ea typeface="Calibri"/>
                <a:cs typeface="Calibri"/>
              </a:rPr>
              <a:t>2</a:t>
            </a:r>
          </a:p>
        </p:txBody>
      </p:sp>
    </p:spTree>
    <p:extLst>
      <p:ext uri="{BB962C8B-B14F-4D97-AF65-F5344CB8AC3E}">
        <p14:creationId xmlns:p14="http://schemas.microsoft.com/office/powerpoint/2010/main" val="271015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dissolv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dissolve">
                                      <p:cBhvr>
                                        <p:cTn id="17" dur="500"/>
                                        <p:tgtEl>
                                          <p:spTgt spid="5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dissolve">
                                      <p:cBhvr>
                                        <p:cTn id="20" dur="500"/>
                                        <p:tgtEl>
                                          <p:spTgt spid="47"/>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dissolve">
                                      <p:cBhvr>
                                        <p:cTn id="23" dur="500"/>
                                        <p:tgtEl>
                                          <p:spTgt spid="5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dissolve">
                                      <p:cBhvr>
                                        <p:cTn id="26" dur="500"/>
                                        <p:tgtEl>
                                          <p:spTgt spid="4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dissolve">
                                      <p:cBhvr>
                                        <p:cTn id="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7" grpId="0"/>
      <p:bldP spid="48" grpId="0" animBg="1"/>
      <p:bldP spid="49" grpId="0" animBg="1"/>
      <p:bldP spid="50" grpId="0"/>
      <p:bldP spid="51" grpId="0"/>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016;p28">
            <a:extLst>
              <a:ext uri="{FF2B5EF4-FFF2-40B4-BE49-F238E27FC236}">
                <a16:creationId xmlns:a16="http://schemas.microsoft.com/office/drawing/2014/main" id="{6762E3B6-EEB3-3C8A-AB7F-20494C47F1A2}"/>
              </a:ext>
            </a:extLst>
          </p:cNvPr>
          <p:cNvSpPr/>
          <p:nvPr/>
        </p:nvSpPr>
        <p:spPr>
          <a:xfrm>
            <a:off x="749967" y="2628606"/>
            <a:ext cx="4892700" cy="4064100"/>
          </a:xfrm>
          <a:prstGeom prst="roundRect">
            <a:avLst>
              <a:gd name="adj" fmla="val 16667"/>
            </a:avLst>
          </a:prstGeom>
          <a:solidFill>
            <a:schemeClr val="accent6">
              <a:lumMod val="750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Poppins" pitchFamily="2" charset="77"/>
              <a:ea typeface="Arial"/>
              <a:cs typeface="Poppins" pitchFamily="2" charset="77"/>
              <a:sym typeface="Arial"/>
            </a:endParaRPr>
          </a:p>
        </p:txBody>
      </p:sp>
      <p:sp>
        <p:nvSpPr>
          <p:cNvPr id="15" name="Google Shape;1017;p28">
            <a:extLst>
              <a:ext uri="{FF2B5EF4-FFF2-40B4-BE49-F238E27FC236}">
                <a16:creationId xmlns:a16="http://schemas.microsoft.com/office/drawing/2014/main" id="{E039DF4E-89C9-58A1-5C00-E22E2AF4615B}"/>
              </a:ext>
            </a:extLst>
          </p:cNvPr>
          <p:cNvSpPr/>
          <p:nvPr/>
        </p:nvSpPr>
        <p:spPr>
          <a:xfrm>
            <a:off x="6527800" y="2628606"/>
            <a:ext cx="4892700" cy="4064100"/>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Poppins" pitchFamily="2" charset="77"/>
              <a:ea typeface="Arial"/>
              <a:cs typeface="Poppins" pitchFamily="2" charset="77"/>
              <a:sym typeface="Arial"/>
            </a:endParaRPr>
          </a:p>
        </p:txBody>
      </p:sp>
      <p:sp>
        <p:nvSpPr>
          <p:cNvPr id="22" name="Google Shape;1020;p28">
            <a:extLst>
              <a:ext uri="{FF2B5EF4-FFF2-40B4-BE49-F238E27FC236}">
                <a16:creationId xmlns:a16="http://schemas.microsoft.com/office/drawing/2014/main" id="{3A92AB65-313B-F942-A889-F0693C703EFE}"/>
              </a:ext>
            </a:extLst>
          </p:cNvPr>
          <p:cNvSpPr txBox="1"/>
          <p:nvPr/>
        </p:nvSpPr>
        <p:spPr>
          <a:xfrm>
            <a:off x="845044" y="3549827"/>
            <a:ext cx="4679100" cy="2878805"/>
          </a:xfrm>
          <a:prstGeom prst="rect">
            <a:avLst/>
          </a:prstGeom>
          <a:noFill/>
          <a:ln>
            <a:noFill/>
          </a:ln>
        </p:spPr>
        <p:txBody>
          <a:bodyPr spcFirstLastPara="1" wrap="square" lIns="121900" tIns="121900" rIns="121900" bIns="121900" anchor="ctr" anchorCtr="0">
            <a:noAutofit/>
          </a:bodyPr>
          <a:lstStyle/>
          <a:p>
            <a:pPr marL="609600" marR="0" lvl="0" indent="-425450" algn="l" rtl="0">
              <a:lnSpc>
                <a:spcPct val="150000"/>
              </a:lnSpc>
              <a:spcBef>
                <a:spcPts val="0"/>
              </a:spcBef>
              <a:spcAft>
                <a:spcPts val="0"/>
              </a:spcAft>
              <a:buClr>
                <a:srgbClr val="FFFFFF"/>
              </a:buClr>
              <a:buSzPts val="1900"/>
              <a:buFont typeface="Arial"/>
              <a:buChar char="●"/>
            </a:pPr>
            <a:r>
              <a:rPr lang="en-US" sz="1300" b="0" i="0" u="none" strike="noStrike" cap="none">
                <a:solidFill>
                  <a:schemeClr val="bg2"/>
                </a:solidFill>
                <a:latin typeface="Poppins" pitchFamily="2" charset="77"/>
                <a:ea typeface="Arial"/>
                <a:cs typeface="Poppins" pitchFamily="2" charset="77"/>
                <a:sym typeface="Arial"/>
              </a:rPr>
              <a:t>Helps measure several performance components such as:</a:t>
            </a:r>
            <a:endParaRPr sz="1300" b="0" i="0" u="none" strike="noStrike" cap="none">
              <a:solidFill>
                <a:schemeClr val="bg2"/>
              </a:solidFill>
              <a:latin typeface="Poppins" pitchFamily="2" charset="77"/>
              <a:ea typeface="Arial"/>
              <a:cs typeface="Poppins" pitchFamily="2" charset="77"/>
              <a:sym typeface="Arial"/>
            </a:endParaRPr>
          </a:p>
          <a:p>
            <a:pPr marL="1219200" marR="0" lvl="1" indent="-425450" algn="l" rtl="0">
              <a:lnSpc>
                <a:spcPct val="150000"/>
              </a:lnSpc>
              <a:spcBef>
                <a:spcPts val="0"/>
              </a:spcBef>
              <a:spcAft>
                <a:spcPts val="0"/>
              </a:spcAft>
              <a:buClr>
                <a:srgbClr val="FFFFFF"/>
              </a:buClr>
              <a:buSzPts val="1900"/>
              <a:buFont typeface="Arial"/>
              <a:buChar char="○"/>
            </a:pPr>
            <a:r>
              <a:rPr lang="en-US" sz="1300" b="0" i="0" u="none" strike="noStrike" cap="none">
                <a:solidFill>
                  <a:schemeClr val="bg2"/>
                </a:solidFill>
                <a:latin typeface="Poppins" pitchFamily="2" charset="77"/>
                <a:ea typeface="Arial"/>
                <a:cs typeface="Poppins" pitchFamily="2" charset="77"/>
                <a:sym typeface="Arial"/>
              </a:rPr>
              <a:t>Adherence to clinical protocols</a:t>
            </a:r>
            <a:endParaRPr sz="1300" b="0" i="0" u="none" strike="noStrike" cap="none">
              <a:solidFill>
                <a:schemeClr val="bg2"/>
              </a:solidFill>
              <a:latin typeface="Poppins" pitchFamily="2" charset="77"/>
              <a:ea typeface="Arial"/>
              <a:cs typeface="Poppins" pitchFamily="2" charset="77"/>
              <a:sym typeface="Arial"/>
            </a:endParaRPr>
          </a:p>
          <a:p>
            <a:pPr marL="1219200" marR="0" lvl="1" indent="-425450" algn="l" rtl="0">
              <a:lnSpc>
                <a:spcPct val="150000"/>
              </a:lnSpc>
              <a:spcBef>
                <a:spcPts val="0"/>
              </a:spcBef>
              <a:spcAft>
                <a:spcPts val="0"/>
              </a:spcAft>
              <a:buClr>
                <a:srgbClr val="FFFFFF"/>
              </a:buClr>
              <a:buSzPts val="1900"/>
              <a:buFont typeface="Arial"/>
              <a:buChar char="○"/>
            </a:pPr>
            <a:r>
              <a:rPr lang="en-US" sz="1300" b="0" i="0" u="none" strike="noStrike" cap="none">
                <a:solidFill>
                  <a:schemeClr val="bg2"/>
                </a:solidFill>
                <a:latin typeface="Poppins" pitchFamily="2" charset="77"/>
                <a:ea typeface="Arial"/>
                <a:cs typeface="Poppins" pitchFamily="2" charset="77"/>
                <a:sym typeface="Arial"/>
              </a:rPr>
              <a:t>Patient adherence with medication regimens</a:t>
            </a:r>
            <a:endParaRPr sz="1300" b="0" i="0" u="none" strike="noStrike" cap="none">
              <a:solidFill>
                <a:schemeClr val="bg2"/>
              </a:solidFill>
              <a:latin typeface="Poppins" pitchFamily="2" charset="77"/>
              <a:ea typeface="Arial"/>
              <a:cs typeface="Poppins" pitchFamily="2" charset="77"/>
              <a:sym typeface="Arial"/>
            </a:endParaRPr>
          </a:p>
          <a:p>
            <a:pPr marL="1219200" marR="0" lvl="1" indent="-425450" algn="l" rtl="0">
              <a:lnSpc>
                <a:spcPct val="150000"/>
              </a:lnSpc>
              <a:spcBef>
                <a:spcPts val="0"/>
              </a:spcBef>
              <a:spcAft>
                <a:spcPts val="0"/>
              </a:spcAft>
              <a:buClr>
                <a:srgbClr val="FFFFFF"/>
              </a:buClr>
              <a:buSzPts val="1900"/>
              <a:buFont typeface="Arial"/>
              <a:buChar char="○"/>
            </a:pPr>
            <a:r>
              <a:rPr lang="en-US" sz="1300" b="0" i="0" u="none" strike="noStrike" cap="none">
                <a:solidFill>
                  <a:schemeClr val="bg2"/>
                </a:solidFill>
                <a:latin typeface="Poppins" pitchFamily="2" charset="77"/>
                <a:ea typeface="Arial"/>
                <a:cs typeface="Poppins" pitchFamily="2" charset="77"/>
                <a:sym typeface="Arial"/>
              </a:rPr>
              <a:t>Provider compliance with coding and documentation requirements</a:t>
            </a:r>
          </a:p>
          <a:p>
            <a:pPr marL="609600" marR="0" lvl="0" indent="-425450" algn="l" rtl="0">
              <a:lnSpc>
                <a:spcPct val="150000"/>
              </a:lnSpc>
              <a:spcBef>
                <a:spcPts val="0"/>
              </a:spcBef>
              <a:spcAft>
                <a:spcPts val="0"/>
              </a:spcAft>
              <a:buClr>
                <a:srgbClr val="FFFFFF"/>
              </a:buClr>
              <a:buSzPts val="1900"/>
              <a:buFont typeface="Arial"/>
              <a:buChar char="●"/>
            </a:pPr>
            <a:r>
              <a:rPr lang="en-US" sz="1300" b="0" i="0" u="none" strike="noStrike" cap="none">
                <a:solidFill>
                  <a:schemeClr val="bg2"/>
                </a:solidFill>
                <a:latin typeface="Poppins" pitchFamily="2" charset="77"/>
                <a:ea typeface="Arial"/>
                <a:cs typeface="Poppins" pitchFamily="2" charset="77"/>
                <a:sym typeface="Arial"/>
              </a:rPr>
              <a:t>Plays a pivotal role in quality improvement. Helps determine what has been done, and see if it can be done better</a:t>
            </a:r>
            <a:endParaRPr sz="1300" b="0" i="0" u="none" strike="noStrike" cap="none">
              <a:solidFill>
                <a:schemeClr val="bg2"/>
              </a:solidFill>
              <a:latin typeface="Poppins" pitchFamily="2" charset="77"/>
              <a:ea typeface="Arial"/>
              <a:cs typeface="Poppins" pitchFamily="2" charset="77"/>
              <a:sym typeface="Arial"/>
            </a:endParaRPr>
          </a:p>
        </p:txBody>
      </p:sp>
      <p:sp>
        <p:nvSpPr>
          <p:cNvPr id="23" name="Google Shape;1021;p28">
            <a:extLst>
              <a:ext uri="{FF2B5EF4-FFF2-40B4-BE49-F238E27FC236}">
                <a16:creationId xmlns:a16="http://schemas.microsoft.com/office/drawing/2014/main" id="{18E86526-1C0F-CFE6-EF5F-CA8707622A20}"/>
              </a:ext>
            </a:extLst>
          </p:cNvPr>
          <p:cNvSpPr txBox="1"/>
          <p:nvPr/>
        </p:nvSpPr>
        <p:spPr>
          <a:xfrm>
            <a:off x="6634600" y="3577964"/>
            <a:ext cx="4679100" cy="2588700"/>
          </a:xfrm>
          <a:prstGeom prst="rect">
            <a:avLst/>
          </a:prstGeom>
          <a:noFill/>
          <a:ln>
            <a:noFill/>
          </a:ln>
        </p:spPr>
        <p:txBody>
          <a:bodyPr spcFirstLastPara="1" wrap="square" lIns="121900" tIns="121900" rIns="121900" bIns="121900" anchor="ctr" anchorCtr="0">
            <a:noAutofit/>
          </a:bodyPr>
          <a:lstStyle/>
          <a:p>
            <a:pPr marL="609600" marR="0" lvl="0" indent="-425450" algn="l" rtl="0">
              <a:lnSpc>
                <a:spcPct val="150000"/>
              </a:lnSpc>
              <a:spcBef>
                <a:spcPts val="0"/>
              </a:spcBef>
              <a:spcAft>
                <a:spcPts val="0"/>
              </a:spcAft>
              <a:buClr>
                <a:schemeClr val="bg1"/>
              </a:buClr>
              <a:buSzPts val="1900"/>
              <a:buFont typeface="Arial"/>
              <a:buChar char="●"/>
            </a:pPr>
            <a:r>
              <a:rPr lang="en-US" sz="1300" b="0" i="0" u="none" strike="noStrike" cap="none">
                <a:solidFill>
                  <a:schemeClr val="bg1"/>
                </a:solidFill>
                <a:latin typeface="Poppins" pitchFamily="2" charset="77"/>
                <a:ea typeface="Arial"/>
                <a:cs typeface="Poppins" pitchFamily="2" charset="77"/>
                <a:sym typeface="Arial"/>
              </a:rPr>
              <a:t>Gain insights into patient and prescriber segmentation that drives treatment choices</a:t>
            </a:r>
            <a:endParaRPr sz="1300" b="0" i="0" u="none" strike="noStrike" cap="none">
              <a:solidFill>
                <a:schemeClr val="bg1"/>
              </a:solidFill>
              <a:latin typeface="Poppins" pitchFamily="2" charset="77"/>
              <a:ea typeface="Arial"/>
              <a:cs typeface="Poppins" pitchFamily="2" charset="77"/>
              <a:sym typeface="Arial"/>
            </a:endParaRPr>
          </a:p>
          <a:p>
            <a:pPr marL="609600" marR="0" lvl="0" indent="-425450" algn="l" rtl="0">
              <a:lnSpc>
                <a:spcPct val="150000"/>
              </a:lnSpc>
              <a:spcBef>
                <a:spcPts val="0"/>
              </a:spcBef>
              <a:spcAft>
                <a:spcPts val="0"/>
              </a:spcAft>
              <a:buClr>
                <a:schemeClr val="bg1"/>
              </a:buClr>
              <a:buSzPts val="1900"/>
              <a:buFont typeface="Arial"/>
              <a:buChar char="●"/>
            </a:pPr>
            <a:endParaRPr lang="en-US" sz="1300" b="0" i="0" u="none" strike="noStrike" cap="none">
              <a:solidFill>
                <a:schemeClr val="bg1"/>
              </a:solidFill>
              <a:latin typeface="Poppins" pitchFamily="2" charset="77"/>
              <a:ea typeface="Arial"/>
              <a:cs typeface="Poppins" pitchFamily="2" charset="77"/>
              <a:sym typeface="Arial"/>
            </a:endParaRPr>
          </a:p>
          <a:p>
            <a:pPr marL="609600" marR="0" lvl="0" indent="-425450" algn="l" rtl="0">
              <a:lnSpc>
                <a:spcPct val="150000"/>
              </a:lnSpc>
              <a:spcBef>
                <a:spcPts val="0"/>
              </a:spcBef>
              <a:spcAft>
                <a:spcPts val="0"/>
              </a:spcAft>
              <a:buClr>
                <a:schemeClr val="bg1"/>
              </a:buClr>
              <a:buSzPts val="1900"/>
              <a:buFont typeface="Arial"/>
              <a:buChar char="●"/>
            </a:pPr>
            <a:r>
              <a:rPr lang="en-US" sz="1300" b="0" i="0" u="none" strike="noStrike" cap="none">
                <a:solidFill>
                  <a:schemeClr val="bg1"/>
                </a:solidFill>
                <a:latin typeface="Poppins" pitchFamily="2" charset="77"/>
                <a:ea typeface="Arial"/>
                <a:cs typeface="Poppins" pitchFamily="2" charset="77"/>
                <a:sym typeface="Arial"/>
              </a:rPr>
              <a:t>Gauge patient agency in treatment discussions and decisions</a:t>
            </a:r>
          </a:p>
          <a:p>
            <a:pPr marL="184150" marR="0" lvl="0" algn="l" rtl="0">
              <a:lnSpc>
                <a:spcPct val="150000"/>
              </a:lnSpc>
              <a:spcBef>
                <a:spcPts val="0"/>
              </a:spcBef>
              <a:spcAft>
                <a:spcPts val="0"/>
              </a:spcAft>
              <a:buClr>
                <a:schemeClr val="bg1"/>
              </a:buClr>
              <a:buSzPts val="1900"/>
            </a:pPr>
            <a:endParaRPr sz="1300" b="0" i="0" u="none" strike="noStrike" cap="none">
              <a:solidFill>
                <a:schemeClr val="bg1"/>
              </a:solidFill>
              <a:latin typeface="Poppins" pitchFamily="2" charset="77"/>
              <a:ea typeface="Arial"/>
              <a:cs typeface="Poppins" pitchFamily="2" charset="77"/>
              <a:sym typeface="Arial"/>
            </a:endParaRPr>
          </a:p>
          <a:p>
            <a:pPr marL="609600" marR="0" lvl="0" indent="-425450" algn="l" rtl="0">
              <a:lnSpc>
                <a:spcPct val="150000"/>
              </a:lnSpc>
              <a:spcBef>
                <a:spcPts val="0"/>
              </a:spcBef>
              <a:spcAft>
                <a:spcPts val="0"/>
              </a:spcAft>
              <a:buClr>
                <a:schemeClr val="bg1"/>
              </a:buClr>
              <a:buSzPts val="1900"/>
              <a:buFont typeface="Arial"/>
              <a:buChar char="●"/>
            </a:pPr>
            <a:r>
              <a:rPr lang="en-US" sz="1300" b="0" i="0" u="none" strike="noStrike" cap="none">
                <a:solidFill>
                  <a:schemeClr val="bg1"/>
                </a:solidFill>
                <a:latin typeface="Poppins" pitchFamily="2" charset="77"/>
                <a:ea typeface="Arial"/>
                <a:cs typeface="Poppins" pitchFamily="2" charset="77"/>
                <a:sym typeface="Arial"/>
              </a:rPr>
              <a:t>In some cases, augment PERFORMANCE TRACKING  and/or secondary data which does not completely capture market dynamics</a:t>
            </a:r>
            <a:endParaRPr sz="1300" b="0" i="0" u="none" strike="noStrike" cap="none">
              <a:solidFill>
                <a:schemeClr val="bg1"/>
              </a:solidFill>
              <a:latin typeface="Poppins" pitchFamily="2" charset="77"/>
              <a:ea typeface="Arial"/>
              <a:cs typeface="Poppins" pitchFamily="2" charset="77"/>
              <a:sym typeface="Arial"/>
            </a:endParaRPr>
          </a:p>
        </p:txBody>
      </p:sp>
      <p:sp>
        <p:nvSpPr>
          <p:cNvPr id="25" name="Rounded Rectangle 24">
            <a:extLst>
              <a:ext uri="{FF2B5EF4-FFF2-40B4-BE49-F238E27FC236}">
                <a16:creationId xmlns:a16="http://schemas.microsoft.com/office/drawing/2014/main" id="{257F7BC1-1943-C3D6-7F5F-F7E9FE6EC9EE}"/>
              </a:ext>
            </a:extLst>
          </p:cNvPr>
          <p:cNvSpPr/>
          <p:nvPr/>
        </p:nvSpPr>
        <p:spPr>
          <a:xfrm>
            <a:off x="837634" y="2619538"/>
            <a:ext cx="4693920" cy="638358"/>
          </a:xfrm>
          <a:prstGeom prst="roundRect">
            <a:avLst>
              <a:gd name="adj" fmla="val 50000"/>
            </a:avLst>
          </a:prstGeom>
          <a:solidFill>
            <a:schemeClr val="bg1"/>
          </a:solidFill>
        </p:spPr>
        <p:txBody>
          <a:bodyPr rtlCol="0" anchor="ctr"/>
          <a:lstStyle/>
          <a:p>
            <a:pPr algn="l" defTabSz="609630"/>
            <a:endParaRPr lang="en-US" sz="1200">
              <a:noFill/>
              <a:latin typeface="Calibri"/>
            </a:endParaRPr>
          </a:p>
        </p:txBody>
      </p:sp>
      <p:sp>
        <p:nvSpPr>
          <p:cNvPr id="20" name="Google Shape;1018;p28">
            <a:extLst>
              <a:ext uri="{FF2B5EF4-FFF2-40B4-BE49-F238E27FC236}">
                <a16:creationId xmlns:a16="http://schemas.microsoft.com/office/drawing/2014/main" id="{9F582235-30D0-14E3-D811-095F433251DE}"/>
              </a:ext>
            </a:extLst>
          </p:cNvPr>
          <p:cNvSpPr txBox="1"/>
          <p:nvPr/>
        </p:nvSpPr>
        <p:spPr>
          <a:xfrm>
            <a:off x="771500" y="2687529"/>
            <a:ext cx="5023296" cy="75318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i="0" u="none" strike="noStrike" cap="none" spc="600" dirty="0">
                <a:solidFill>
                  <a:schemeClr val="tx2"/>
                </a:solidFill>
                <a:latin typeface="Poppins" pitchFamily="2" charset="77"/>
                <a:ea typeface="Arial"/>
                <a:cs typeface="Poppins" pitchFamily="2" charset="77"/>
                <a:sym typeface="Arial"/>
              </a:rPr>
              <a:t>PRIMARY OBJECTIVES</a:t>
            </a:r>
          </a:p>
        </p:txBody>
      </p:sp>
      <p:sp>
        <p:nvSpPr>
          <p:cNvPr id="28" name="Rounded Rectangle 27">
            <a:extLst>
              <a:ext uri="{FF2B5EF4-FFF2-40B4-BE49-F238E27FC236}">
                <a16:creationId xmlns:a16="http://schemas.microsoft.com/office/drawing/2014/main" id="{18D46880-CD0C-BEAB-44E5-B3924F7B9C88}"/>
              </a:ext>
            </a:extLst>
          </p:cNvPr>
          <p:cNvSpPr/>
          <p:nvPr/>
        </p:nvSpPr>
        <p:spPr>
          <a:xfrm>
            <a:off x="6615469" y="2577445"/>
            <a:ext cx="4693920" cy="638358"/>
          </a:xfrm>
          <a:prstGeom prst="roundRect">
            <a:avLst>
              <a:gd name="adj" fmla="val 50000"/>
            </a:avLst>
          </a:prstGeom>
          <a:solidFill>
            <a:schemeClr val="bg1"/>
          </a:solidFill>
        </p:spPr>
        <p:txBody>
          <a:bodyPr rtlCol="0" anchor="ctr"/>
          <a:lstStyle/>
          <a:p>
            <a:pPr algn="l" defTabSz="609630"/>
            <a:endParaRPr lang="en-US" sz="1200">
              <a:noFill/>
              <a:latin typeface="Calibri"/>
            </a:endParaRPr>
          </a:p>
        </p:txBody>
      </p:sp>
      <p:sp>
        <p:nvSpPr>
          <p:cNvPr id="29" name="Google Shape;1018;p28">
            <a:extLst>
              <a:ext uri="{FF2B5EF4-FFF2-40B4-BE49-F238E27FC236}">
                <a16:creationId xmlns:a16="http://schemas.microsoft.com/office/drawing/2014/main" id="{099EC75D-E6F7-DAA6-6129-6E6F8B4C9AA1}"/>
              </a:ext>
            </a:extLst>
          </p:cNvPr>
          <p:cNvSpPr txBox="1"/>
          <p:nvPr/>
        </p:nvSpPr>
        <p:spPr>
          <a:xfrm>
            <a:off x="6549335" y="2645436"/>
            <a:ext cx="5023296" cy="75318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i="0" u="none" strike="noStrike" cap="none" spc="600">
                <a:solidFill>
                  <a:schemeClr val="tx2"/>
                </a:solidFill>
                <a:latin typeface="Poppins" pitchFamily="2" charset="77"/>
                <a:ea typeface="Arial"/>
                <a:cs typeface="Poppins" pitchFamily="2" charset="77"/>
                <a:sym typeface="Arial"/>
              </a:rPr>
              <a:t>SECONDARY OBJECTIVES</a:t>
            </a:r>
          </a:p>
        </p:txBody>
      </p:sp>
      <p:sp>
        <p:nvSpPr>
          <p:cNvPr id="32" name="Google Shape;1457;p47">
            <a:extLst>
              <a:ext uri="{FF2B5EF4-FFF2-40B4-BE49-F238E27FC236}">
                <a16:creationId xmlns:a16="http://schemas.microsoft.com/office/drawing/2014/main" id="{7CFA079A-D297-45F4-7412-2D7F6566E8DF}"/>
              </a:ext>
            </a:extLst>
          </p:cNvPr>
          <p:cNvSpPr txBox="1"/>
          <p:nvPr/>
        </p:nvSpPr>
        <p:spPr>
          <a:xfrm>
            <a:off x="1357698" y="1565423"/>
            <a:ext cx="8874195"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400" i="1" spc="300" err="1">
                <a:solidFill>
                  <a:srgbClr val="002E63"/>
                </a:solidFill>
                <a:latin typeface="Poppins" pitchFamily="2" charset="77"/>
                <a:cs typeface="Poppins" pitchFamily="2" charset="77"/>
              </a:rPr>
              <a:t>ProcDNA</a:t>
            </a:r>
            <a:r>
              <a:rPr lang="en-US" sz="1400" i="1" spc="300">
                <a:solidFill>
                  <a:srgbClr val="002E63"/>
                </a:solidFill>
                <a:latin typeface="Poppins" pitchFamily="2" charset="77"/>
                <a:cs typeface="Poppins" pitchFamily="2" charset="77"/>
              </a:rPr>
              <a:t> could collects real-time patient charts from HCPs and the continuous fielding helps to capture treatment decisions quickly; The charts will collect deep-dive information on treatment decisions and rationale for each patient</a:t>
            </a:r>
          </a:p>
        </p:txBody>
      </p:sp>
      <p:sp>
        <p:nvSpPr>
          <p:cNvPr id="6" name="TextBox 11">
            <a:extLst>
              <a:ext uri="{FF2B5EF4-FFF2-40B4-BE49-F238E27FC236}">
                <a16:creationId xmlns:a16="http://schemas.microsoft.com/office/drawing/2014/main" id="{1C54B585-E83B-6EF6-D526-80E5D1859329}"/>
              </a:ext>
            </a:extLst>
          </p:cNvPr>
          <p:cNvSpPr txBox="1"/>
          <p:nvPr/>
        </p:nvSpPr>
        <p:spPr>
          <a:xfrm>
            <a:off x="810577" y="468689"/>
            <a:ext cx="7461469" cy="338554"/>
          </a:xfrm>
          <a:prstGeom prst="rect">
            <a:avLst/>
          </a:prstGeom>
        </p:spPr>
        <p:txBody>
          <a:bodyPr wrap="square" lIns="0" tIns="0" rIns="0" bIns="0" rtlCol="0" anchor="t">
            <a:spAutoFit/>
          </a:bodyPr>
          <a:lstStyle/>
          <a:p>
            <a:pPr defTabSz="609630"/>
            <a:r>
              <a:rPr lang="en-US" sz="2200" spc="300">
                <a:solidFill>
                  <a:srgbClr val="FFFFFF"/>
                </a:solidFill>
                <a:latin typeface="Poppins"/>
                <a:ea typeface="+mn-lt"/>
                <a:cs typeface="+mn-lt"/>
              </a:rPr>
              <a:t>Patient Chart Analysis</a:t>
            </a:r>
            <a:endParaRPr lang="en-US" err="1"/>
          </a:p>
        </p:txBody>
      </p:sp>
      <p:sp>
        <p:nvSpPr>
          <p:cNvPr id="9" name="Oval 8">
            <a:extLst>
              <a:ext uri="{FF2B5EF4-FFF2-40B4-BE49-F238E27FC236}">
                <a16:creationId xmlns:a16="http://schemas.microsoft.com/office/drawing/2014/main" id="{E4893574-48A6-8D9D-EE68-B74A0B6D9C22}"/>
              </a:ext>
            </a:extLst>
          </p:cNvPr>
          <p:cNvSpPr/>
          <p:nvPr/>
        </p:nvSpPr>
        <p:spPr>
          <a:xfrm>
            <a:off x="216237" y="403366"/>
            <a:ext cx="457200" cy="457200"/>
          </a:xfrm>
          <a:prstGeom prst="ellipse">
            <a:avLst/>
          </a:prstGeom>
          <a:solidFill>
            <a:schemeClr val="bg1"/>
          </a:solidFill>
        </p:spPr>
        <p:txBody>
          <a:bodyPr lIns="91440" tIns="45720" rIns="91440" bIns="45720" rtlCol="0" anchor="ctr"/>
          <a:lstStyle/>
          <a:p>
            <a:pPr algn="l" defTabSz="609630"/>
            <a:r>
              <a:rPr lang="en-US" sz="2000">
                <a:solidFill>
                  <a:prstClr val="black"/>
                </a:solidFill>
                <a:latin typeface="Calibri"/>
                <a:ea typeface="Calibri"/>
                <a:cs typeface="Calibri"/>
              </a:rPr>
              <a:t>3</a:t>
            </a:r>
          </a:p>
        </p:txBody>
      </p:sp>
    </p:spTree>
    <p:extLst>
      <p:ext uri="{BB962C8B-B14F-4D97-AF65-F5344CB8AC3E}">
        <p14:creationId xmlns:p14="http://schemas.microsoft.com/office/powerpoint/2010/main" val="36099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32"/>
                                        </p:tgtEl>
                                        <p:attrNameLst>
                                          <p:attrName>style.color</p:attrName>
                                        </p:attrNameLst>
                                      </p:cBhvr>
                                      <p:to>
                                        <p:clrVal>
                                          <a:schemeClr val="accent2"/>
                                        </p:clrVal>
                                      </p:to>
                                    </p:set>
                                    <p:set>
                                      <p:cBhvr>
                                        <p:cTn id="7" dur="500" fill="hold"/>
                                        <p:tgtEl>
                                          <p:spTgt spid="32"/>
                                        </p:tgtEl>
                                        <p:attrNameLst>
                                          <p:attrName>fillcolor</p:attrName>
                                        </p:attrNameLst>
                                      </p:cBhvr>
                                      <p:to>
                                        <p:clrVal>
                                          <a:schemeClr val="accent2"/>
                                        </p:clrVal>
                                      </p:to>
                                    </p:set>
                                    <p:set>
                                      <p:cBhvr>
                                        <p:cTn id="8" dur="500" fill="hold"/>
                                        <p:tgtEl>
                                          <p:spTgt spid="3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dissolve">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2" grpId="0"/>
      <p:bldP spid="23" grpId="0"/>
      <p:bldP spid="20" grpId="0"/>
      <p:bldP spid="28" grpId="0" animBg="1"/>
      <p:bldP spid="29"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244;p72">
            <a:extLst>
              <a:ext uri="{FF2B5EF4-FFF2-40B4-BE49-F238E27FC236}">
                <a16:creationId xmlns:a16="http://schemas.microsoft.com/office/drawing/2014/main" id="{25A0A123-4680-6464-AE63-CDA735C527EA}"/>
              </a:ext>
            </a:extLst>
          </p:cNvPr>
          <p:cNvSpPr/>
          <p:nvPr/>
        </p:nvSpPr>
        <p:spPr>
          <a:xfrm rot="5400000">
            <a:off x="5775745" y="-1393021"/>
            <a:ext cx="1097795" cy="8368272"/>
          </a:xfrm>
          <a:prstGeom prst="rect">
            <a:avLst/>
          </a:prstGeom>
          <a:noFill/>
          <a:ln w="952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000"/>
              <a:buFont typeface="Calibri"/>
              <a:buNone/>
            </a:pPr>
            <a:endParaRPr sz="1000" b="0" i="0" u="none" strike="noStrike" cap="none">
              <a:solidFill>
                <a:srgbClr val="FFFFFF"/>
              </a:solidFill>
              <a:latin typeface="Poppins" pitchFamily="2" charset="77"/>
              <a:ea typeface="Roboto"/>
              <a:cs typeface="Poppins" pitchFamily="2" charset="77"/>
              <a:sym typeface="Roboto"/>
            </a:endParaRPr>
          </a:p>
        </p:txBody>
      </p:sp>
      <p:grpSp>
        <p:nvGrpSpPr>
          <p:cNvPr id="10" name="Google Shape;2245;p72">
            <a:extLst>
              <a:ext uri="{FF2B5EF4-FFF2-40B4-BE49-F238E27FC236}">
                <a16:creationId xmlns:a16="http://schemas.microsoft.com/office/drawing/2014/main" id="{BEB02D75-5DCF-9E57-F58A-98A85C62E228}"/>
              </a:ext>
            </a:extLst>
          </p:cNvPr>
          <p:cNvGrpSpPr/>
          <p:nvPr/>
        </p:nvGrpSpPr>
        <p:grpSpPr>
          <a:xfrm>
            <a:off x="2473405" y="1979421"/>
            <a:ext cx="629074" cy="1613120"/>
            <a:chOff x="2302114" y="2373927"/>
            <a:chExt cx="1001254" cy="2715903"/>
          </a:xfrm>
        </p:grpSpPr>
        <p:cxnSp>
          <p:nvCxnSpPr>
            <p:cNvPr id="12" name="Google Shape;2246;p72">
              <a:extLst>
                <a:ext uri="{FF2B5EF4-FFF2-40B4-BE49-F238E27FC236}">
                  <a16:creationId xmlns:a16="http://schemas.microsoft.com/office/drawing/2014/main" id="{2396E0D0-BA70-6774-518C-C48F845A6DE1}"/>
                </a:ext>
              </a:extLst>
            </p:cNvPr>
            <p:cNvCxnSpPr/>
            <p:nvPr/>
          </p:nvCxnSpPr>
          <p:spPr>
            <a:xfrm rot="5400000">
              <a:off x="1444788" y="3731878"/>
              <a:ext cx="2715903" cy="0"/>
            </a:xfrm>
            <a:prstGeom prst="straightConnector1">
              <a:avLst/>
            </a:prstGeom>
            <a:noFill/>
            <a:ln w="9525" cap="flat" cmpd="sng">
              <a:solidFill>
                <a:srgbClr val="FF6B43"/>
              </a:solidFill>
              <a:prstDash val="solid"/>
              <a:miter lim="800000"/>
              <a:headEnd type="oval" w="lg" len="lg"/>
              <a:tailEnd type="oval" w="lg" len="lg"/>
            </a:ln>
          </p:spPr>
        </p:cxnSp>
        <p:sp>
          <p:nvSpPr>
            <p:cNvPr id="13" name="Google Shape;2247;p72">
              <a:extLst>
                <a:ext uri="{FF2B5EF4-FFF2-40B4-BE49-F238E27FC236}">
                  <a16:creationId xmlns:a16="http://schemas.microsoft.com/office/drawing/2014/main" id="{119BBDC3-C362-F499-90E9-F81F69663E76}"/>
                </a:ext>
              </a:extLst>
            </p:cNvPr>
            <p:cNvSpPr/>
            <p:nvPr/>
          </p:nvSpPr>
          <p:spPr>
            <a:xfrm rot="5400000">
              <a:off x="2302114" y="3239892"/>
              <a:ext cx="1001254" cy="1001254"/>
            </a:xfrm>
            <a:prstGeom prst="ellipse">
              <a:avLst/>
            </a:prstGeom>
            <a:gradFill>
              <a:gsLst>
                <a:gs pos="0">
                  <a:srgbClr val="FF6B43"/>
                </a:gs>
                <a:gs pos="100000">
                  <a:schemeClr val="lt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lt1"/>
                </a:buClr>
                <a:buSzPts val="1000"/>
                <a:buFont typeface="Calibri"/>
                <a:buNone/>
              </a:pPr>
              <a:endParaRPr sz="1000" b="0" i="0" u="none" strike="noStrike" cap="none">
                <a:solidFill>
                  <a:srgbClr val="FFFFFF"/>
                </a:solidFill>
                <a:latin typeface="Poppins" pitchFamily="2" charset="77"/>
                <a:ea typeface="Roboto"/>
                <a:cs typeface="Poppins" pitchFamily="2" charset="77"/>
                <a:sym typeface="Roboto"/>
              </a:endParaRPr>
            </a:p>
          </p:txBody>
        </p:sp>
      </p:grpSp>
      <p:grpSp>
        <p:nvGrpSpPr>
          <p:cNvPr id="14" name="Google Shape;2248;p72">
            <a:extLst>
              <a:ext uri="{FF2B5EF4-FFF2-40B4-BE49-F238E27FC236}">
                <a16:creationId xmlns:a16="http://schemas.microsoft.com/office/drawing/2014/main" id="{1B9AC51D-49B8-5EF9-7F08-C703D67A0600}"/>
              </a:ext>
            </a:extLst>
          </p:cNvPr>
          <p:cNvGrpSpPr/>
          <p:nvPr/>
        </p:nvGrpSpPr>
        <p:grpSpPr>
          <a:xfrm>
            <a:off x="4674230" y="1979421"/>
            <a:ext cx="629074" cy="1613120"/>
            <a:chOff x="2302114" y="2373927"/>
            <a:chExt cx="1001254" cy="2715903"/>
          </a:xfrm>
        </p:grpSpPr>
        <p:cxnSp>
          <p:nvCxnSpPr>
            <p:cNvPr id="16" name="Google Shape;2249;p72">
              <a:extLst>
                <a:ext uri="{FF2B5EF4-FFF2-40B4-BE49-F238E27FC236}">
                  <a16:creationId xmlns:a16="http://schemas.microsoft.com/office/drawing/2014/main" id="{9E7E887E-16BE-2CA3-AE7C-E541F5E4FA79}"/>
                </a:ext>
              </a:extLst>
            </p:cNvPr>
            <p:cNvCxnSpPr/>
            <p:nvPr/>
          </p:nvCxnSpPr>
          <p:spPr>
            <a:xfrm rot="5400000">
              <a:off x="1444788" y="3731878"/>
              <a:ext cx="2715903" cy="0"/>
            </a:xfrm>
            <a:prstGeom prst="straightConnector1">
              <a:avLst/>
            </a:prstGeom>
            <a:noFill/>
            <a:ln w="9525" cap="flat" cmpd="sng">
              <a:solidFill>
                <a:srgbClr val="FF6B43"/>
              </a:solidFill>
              <a:prstDash val="solid"/>
              <a:miter lim="800000"/>
              <a:headEnd type="oval" w="lg" len="lg"/>
              <a:tailEnd type="oval" w="lg" len="lg"/>
            </a:ln>
          </p:spPr>
        </p:cxnSp>
        <p:sp>
          <p:nvSpPr>
            <p:cNvPr id="17" name="Google Shape;2250;p72">
              <a:extLst>
                <a:ext uri="{FF2B5EF4-FFF2-40B4-BE49-F238E27FC236}">
                  <a16:creationId xmlns:a16="http://schemas.microsoft.com/office/drawing/2014/main" id="{03DFCF66-FCF1-30BD-800C-49F6862015F1}"/>
                </a:ext>
              </a:extLst>
            </p:cNvPr>
            <p:cNvSpPr/>
            <p:nvPr/>
          </p:nvSpPr>
          <p:spPr>
            <a:xfrm rot="5400000">
              <a:off x="2302114" y="3239892"/>
              <a:ext cx="1001254" cy="1001254"/>
            </a:xfrm>
            <a:prstGeom prst="ellipse">
              <a:avLst/>
            </a:prstGeom>
            <a:gradFill>
              <a:gsLst>
                <a:gs pos="0">
                  <a:srgbClr val="FF6B43"/>
                </a:gs>
                <a:gs pos="16000">
                  <a:srgbClr val="FF6B43"/>
                </a:gs>
                <a:gs pos="100000">
                  <a:schemeClr val="lt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lt1"/>
                </a:buClr>
                <a:buSzPts val="1000"/>
                <a:buFont typeface="Calibri"/>
                <a:buNone/>
              </a:pPr>
              <a:endParaRPr sz="1000" b="0" i="0" u="none" strike="noStrike" cap="none">
                <a:solidFill>
                  <a:srgbClr val="FFFFFF"/>
                </a:solidFill>
                <a:latin typeface="Poppins" pitchFamily="2" charset="77"/>
                <a:ea typeface="Roboto"/>
                <a:cs typeface="Poppins" pitchFamily="2" charset="77"/>
                <a:sym typeface="Roboto"/>
              </a:endParaRPr>
            </a:p>
          </p:txBody>
        </p:sp>
      </p:grpSp>
      <p:grpSp>
        <p:nvGrpSpPr>
          <p:cNvPr id="18" name="Google Shape;2251;p72">
            <a:extLst>
              <a:ext uri="{FF2B5EF4-FFF2-40B4-BE49-F238E27FC236}">
                <a16:creationId xmlns:a16="http://schemas.microsoft.com/office/drawing/2014/main" id="{E6F036D7-EAAC-41F1-266C-0E8729BEE2F3}"/>
              </a:ext>
            </a:extLst>
          </p:cNvPr>
          <p:cNvGrpSpPr/>
          <p:nvPr/>
        </p:nvGrpSpPr>
        <p:grpSpPr>
          <a:xfrm>
            <a:off x="6875055" y="1979421"/>
            <a:ext cx="629074" cy="1613120"/>
            <a:chOff x="2302114" y="2373927"/>
            <a:chExt cx="1001254" cy="2715903"/>
          </a:xfrm>
        </p:grpSpPr>
        <p:cxnSp>
          <p:nvCxnSpPr>
            <p:cNvPr id="19" name="Google Shape;2252;p72">
              <a:extLst>
                <a:ext uri="{FF2B5EF4-FFF2-40B4-BE49-F238E27FC236}">
                  <a16:creationId xmlns:a16="http://schemas.microsoft.com/office/drawing/2014/main" id="{FD739CC3-C872-8D59-B1AC-B917A14E9E7B}"/>
                </a:ext>
              </a:extLst>
            </p:cNvPr>
            <p:cNvCxnSpPr/>
            <p:nvPr/>
          </p:nvCxnSpPr>
          <p:spPr>
            <a:xfrm rot="5400000">
              <a:off x="1444788" y="3731878"/>
              <a:ext cx="2715903" cy="0"/>
            </a:xfrm>
            <a:prstGeom prst="straightConnector1">
              <a:avLst/>
            </a:prstGeom>
            <a:noFill/>
            <a:ln w="9525" cap="flat" cmpd="sng">
              <a:solidFill>
                <a:srgbClr val="FF6B43"/>
              </a:solidFill>
              <a:prstDash val="solid"/>
              <a:miter lim="800000"/>
              <a:headEnd type="oval" w="lg" len="lg"/>
              <a:tailEnd type="oval" w="lg" len="lg"/>
            </a:ln>
          </p:spPr>
        </p:cxnSp>
        <p:sp>
          <p:nvSpPr>
            <p:cNvPr id="24" name="Google Shape;2253;p72">
              <a:extLst>
                <a:ext uri="{FF2B5EF4-FFF2-40B4-BE49-F238E27FC236}">
                  <a16:creationId xmlns:a16="http://schemas.microsoft.com/office/drawing/2014/main" id="{65422C07-858B-1ECE-2F3B-C64D0AF8064E}"/>
                </a:ext>
              </a:extLst>
            </p:cNvPr>
            <p:cNvSpPr/>
            <p:nvPr/>
          </p:nvSpPr>
          <p:spPr>
            <a:xfrm rot="5400000">
              <a:off x="2302114" y="3239892"/>
              <a:ext cx="1001254" cy="1001254"/>
            </a:xfrm>
            <a:prstGeom prst="ellipse">
              <a:avLst/>
            </a:prstGeom>
            <a:gradFill>
              <a:gsLst>
                <a:gs pos="0">
                  <a:srgbClr val="FF6B43"/>
                </a:gs>
                <a:gs pos="31000">
                  <a:srgbClr val="FF6B43"/>
                </a:gs>
                <a:gs pos="100000">
                  <a:schemeClr val="lt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lt1"/>
                </a:buClr>
                <a:buSzPts val="1000"/>
                <a:buFont typeface="Calibri"/>
                <a:buNone/>
              </a:pPr>
              <a:endParaRPr sz="1000" b="0" i="0" u="none" strike="noStrike" cap="none">
                <a:solidFill>
                  <a:srgbClr val="FFFFFF"/>
                </a:solidFill>
                <a:latin typeface="Poppins" pitchFamily="2" charset="77"/>
                <a:ea typeface="Roboto"/>
                <a:cs typeface="Poppins" pitchFamily="2" charset="77"/>
                <a:sym typeface="Roboto"/>
              </a:endParaRPr>
            </a:p>
          </p:txBody>
        </p:sp>
      </p:grpSp>
      <p:grpSp>
        <p:nvGrpSpPr>
          <p:cNvPr id="25" name="Google Shape;2254;p72">
            <a:extLst>
              <a:ext uri="{FF2B5EF4-FFF2-40B4-BE49-F238E27FC236}">
                <a16:creationId xmlns:a16="http://schemas.microsoft.com/office/drawing/2014/main" id="{D5AAA474-88B3-33F0-961F-5DD99E5349AB}"/>
              </a:ext>
            </a:extLst>
          </p:cNvPr>
          <p:cNvGrpSpPr/>
          <p:nvPr/>
        </p:nvGrpSpPr>
        <p:grpSpPr>
          <a:xfrm>
            <a:off x="9075880" y="1979421"/>
            <a:ext cx="629074" cy="1613120"/>
            <a:chOff x="2302114" y="2373927"/>
            <a:chExt cx="1001254" cy="2715903"/>
          </a:xfrm>
        </p:grpSpPr>
        <p:cxnSp>
          <p:nvCxnSpPr>
            <p:cNvPr id="26" name="Google Shape;2255;p72">
              <a:extLst>
                <a:ext uri="{FF2B5EF4-FFF2-40B4-BE49-F238E27FC236}">
                  <a16:creationId xmlns:a16="http://schemas.microsoft.com/office/drawing/2014/main" id="{1AB153F7-9271-330C-1471-21582130F8CD}"/>
                </a:ext>
              </a:extLst>
            </p:cNvPr>
            <p:cNvCxnSpPr/>
            <p:nvPr/>
          </p:nvCxnSpPr>
          <p:spPr>
            <a:xfrm rot="5400000">
              <a:off x="1444788" y="3731878"/>
              <a:ext cx="2715903" cy="0"/>
            </a:xfrm>
            <a:prstGeom prst="straightConnector1">
              <a:avLst/>
            </a:prstGeom>
            <a:noFill/>
            <a:ln w="9525" cap="flat" cmpd="sng">
              <a:solidFill>
                <a:srgbClr val="FF6B43"/>
              </a:solidFill>
              <a:prstDash val="solid"/>
              <a:miter lim="800000"/>
              <a:headEnd type="oval" w="lg" len="lg"/>
              <a:tailEnd type="oval" w="lg" len="lg"/>
            </a:ln>
          </p:spPr>
        </p:cxnSp>
        <p:sp>
          <p:nvSpPr>
            <p:cNvPr id="27" name="Google Shape;2256;p72">
              <a:extLst>
                <a:ext uri="{FF2B5EF4-FFF2-40B4-BE49-F238E27FC236}">
                  <a16:creationId xmlns:a16="http://schemas.microsoft.com/office/drawing/2014/main" id="{A3C3DFD8-91BC-8D38-8B8C-6D9139424485}"/>
                </a:ext>
              </a:extLst>
            </p:cNvPr>
            <p:cNvSpPr/>
            <p:nvPr/>
          </p:nvSpPr>
          <p:spPr>
            <a:xfrm rot="5400000">
              <a:off x="2302114" y="3239892"/>
              <a:ext cx="1001254" cy="1001254"/>
            </a:xfrm>
            <a:prstGeom prst="ellipse">
              <a:avLst/>
            </a:prstGeom>
            <a:gradFill>
              <a:gsLst>
                <a:gs pos="0">
                  <a:srgbClr val="FF6B43"/>
                </a:gs>
                <a:gs pos="57000">
                  <a:srgbClr val="FF6B43"/>
                </a:gs>
                <a:gs pos="100000">
                  <a:schemeClr val="lt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lt1"/>
                </a:buClr>
                <a:buSzPts val="1000"/>
                <a:buFont typeface="Calibri"/>
                <a:buNone/>
              </a:pPr>
              <a:endParaRPr sz="1000" b="0" i="0" u="none" strike="noStrike" cap="none">
                <a:solidFill>
                  <a:srgbClr val="FFFFFF"/>
                </a:solidFill>
                <a:latin typeface="Poppins" pitchFamily="2" charset="77"/>
                <a:ea typeface="Roboto"/>
                <a:cs typeface="Poppins" pitchFamily="2" charset="77"/>
                <a:sym typeface="Roboto"/>
              </a:endParaRPr>
            </a:p>
          </p:txBody>
        </p:sp>
      </p:grpSp>
      <p:sp>
        <p:nvSpPr>
          <p:cNvPr id="28" name="Google Shape;2257;p72">
            <a:extLst>
              <a:ext uri="{FF2B5EF4-FFF2-40B4-BE49-F238E27FC236}">
                <a16:creationId xmlns:a16="http://schemas.microsoft.com/office/drawing/2014/main" id="{18FD21A8-8363-08B2-6ADD-931666DF3526}"/>
              </a:ext>
            </a:extLst>
          </p:cNvPr>
          <p:cNvSpPr txBox="1"/>
          <p:nvPr/>
        </p:nvSpPr>
        <p:spPr>
          <a:xfrm>
            <a:off x="4093002" y="3852044"/>
            <a:ext cx="1876972" cy="3657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6B43"/>
              </a:buClr>
              <a:buSzPts val="1600"/>
              <a:buFont typeface="Roboto"/>
              <a:buNone/>
            </a:pPr>
            <a:r>
              <a:rPr lang="en-US" sz="1600" b="1" i="0" u="none" strike="noStrike" cap="none">
                <a:solidFill>
                  <a:srgbClr val="FF6B43"/>
                </a:solidFill>
                <a:latin typeface="Poppins" pitchFamily="2" charset="77"/>
                <a:ea typeface="Roboto"/>
                <a:cs typeface="Poppins" pitchFamily="2" charset="77"/>
                <a:sym typeface="Roboto"/>
              </a:rPr>
              <a:t>Treatment &amp; Disease History</a:t>
            </a:r>
            <a:endParaRPr sz="1600" b="1" i="0" u="none" strike="noStrike" cap="none">
              <a:solidFill>
                <a:srgbClr val="FF6B43"/>
              </a:solidFill>
              <a:latin typeface="Poppins" pitchFamily="2" charset="77"/>
              <a:ea typeface="Roboto"/>
              <a:cs typeface="Poppins" pitchFamily="2" charset="77"/>
              <a:sym typeface="Roboto"/>
            </a:endParaRPr>
          </a:p>
        </p:txBody>
      </p:sp>
      <p:sp>
        <p:nvSpPr>
          <p:cNvPr id="29" name="Google Shape;2258;p72">
            <a:extLst>
              <a:ext uri="{FF2B5EF4-FFF2-40B4-BE49-F238E27FC236}">
                <a16:creationId xmlns:a16="http://schemas.microsoft.com/office/drawing/2014/main" id="{97FCF05D-666B-B72E-FF0A-AE23704F6849}"/>
              </a:ext>
            </a:extLst>
          </p:cNvPr>
          <p:cNvSpPr txBox="1"/>
          <p:nvPr/>
        </p:nvSpPr>
        <p:spPr>
          <a:xfrm>
            <a:off x="3938923" y="4364748"/>
            <a:ext cx="2420148" cy="643198"/>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Severity</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Disease progression history</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Treatment history</a:t>
            </a:r>
            <a:endParaRPr>
              <a:solidFill>
                <a:schemeClr val="tx2"/>
              </a:solidFill>
              <a:latin typeface="Poppins" pitchFamily="2" charset="77"/>
              <a:cs typeface="Poppins" pitchFamily="2" charset="77"/>
            </a:endParaRPr>
          </a:p>
          <a:p>
            <a:pPr marL="628650" marR="0" lvl="1"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Treatments </a:t>
            </a:r>
            <a:endParaRPr>
              <a:solidFill>
                <a:schemeClr val="tx2"/>
              </a:solidFill>
              <a:latin typeface="Poppins" pitchFamily="2" charset="77"/>
              <a:cs typeface="Poppins" pitchFamily="2" charset="77"/>
            </a:endParaRPr>
          </a:p>
          <a:p>
            <a:pPr marL="628650" marR="0" lvl="1"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Duration </a:t>
            </a:r>
            <a:endParaRPr>
              <a:solidFill>
                <a:schemeClr val="tx2"/>
              </a:solidFill>
              <a:latin typeface="Poppins" pitchFamily="2" charset="77"/>
              <a:cs typeface="Poppins" pitchFamily="2" charset="77"/>
            </a:endParaRPr>
          </a:p>
          <a:p>
            <a:pPr marL="628650" marR="0" lvl="1"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Response</a:t>
            </a:r>
            <a:r>
              <a:rPr lang="en-US" sz="1100" b="1" i="0" u="none" strike="noStrike" cap="none">
                <a:solidFill>
                  <a:schemeClr val="tx2"/>
                </a:solidFill>
                <a:latin typeface="Poppins" pitchFamily="2" charset="77"/>
                <a:ea typeface="Roboto"/>
                <a:cs typeface="Poppins" pitchFamily="2" charset="77"/>
                <a:sym typeface="Roboto"/>
              </a:rPr>
              <a:t> </a:t>
            </a:r>
            <a:endParaRPr sz="1100" b="1" i="0" u="none" strike="noStrike" cap="none">
              <a:solidFill>
                <a:schemeClr val="tx2"/>
              </a:solidFill>
              <a:latin typeface="Poppins" pitchFamily="2" charset="77"/>
              <a:ea typeface="Roboto"/>
              <a:cs typeface="Poppins" pitchFamily="2" charset="77"/>
              <a:sym typeface="Roboto"/>
            </a:endParaRPr>
          </a:p>
        </p:txBody>
      </p:sp>
      <p:sp>
        <p:nvSpPr>
          <p:cNvPr id="30" name="Google Shape;2259;p72">
            <a:extLst>
              <a:ext uri="{FF2B5EF4-FFF2-40B4-BE49-F238E27FC236}">
                <a16:creationId xmlns:a16="http://schemas.microsoft.com/office/drawing/2014/main" id="{241061A7-5E10-68AF-BF1B-5EE8D68C40A2}"/>
              </a:ext>
            </a:extLst>
          </p:cNvPr>
          <p:cNvSpPr txBox="1"/>
          <p:nvPr/>
        </p:nvSpPr>
        <p:spPr>
          <a:xfrm>
            <a:off x="6295677" y="3852044"/>
            <a:ext cx="1876972" cy="3657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6B43"/>
              </a:buClr>
              <a:buSzPts val="1600"/>
              <a:buFont typeface="Roboto"/>
              <a:buNone/>
            </a:pPr>
            <a:r>
              <a:rPr lang="en-US" sz="1600" b="1" i="0" u="none" strike="noStrike" cap="none">
                <a:solidFill>
                  <a:srgbClr val="FF6B43"/>
                </a:solidFill>
                <a:latin typeface="Poppins" pitchFamily="2" charset="77"/>
                <a:ea typeface="Roboto"/>
                <a:cs typeface="Poppins" pitchFamily="2" charset="77"/>
                <a:sym typeface="Roboto"/>
              </a:rPr>
              <a:t>Patient Management</a:t>
            </a:r>
            <a:endParaRPr sz="1600" b="1" i="0" u="none" strike="noStrike" cap="none">
              <a:solidFill>
                <a:srgbClr val="FF6B43"/>
              </a:solidFill>
              <a:latin typeface="Poppins" pitchFamily="2" charset="77"/>
              <a:ea typeface="Roboto"/>
              <a:cs typeface="Poppins" pitchFamily="2" charset="77"/>
              <a:sym typeface="Roboto"/>
            </a:endParaRPr>
          </a:p>
        </p:txBody>
      </p:sp>
      <p:sp>
        <p:nvSpPr>
          <p:cNvPr id="31" name="Google Shape;2260;p72">
            <a:extLst>
              <a:ext uri="{FF2B5EF4-FFF2-40B4-BE49-F238E27FC236}">
                <a16:creationId xmlns:a16="http://schemas.microsoft.com/office/drawing/2014/main" id="{40FB8C11-AF26-5C54-7CC3-02A71A624AEF}"/>
              </a:ext>
            </a:extLst>
          </p:cNvPr>
          <p:cNvSpPr txBox="1"/>
          <p:nvPr/>
        </p:nvSpPr>
        <p:spPr>
          <a:xfrm>
            <a:off x="6197871" y="4364748"/>
            <a:ext cx="2346715" cy="643198"/>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Treatments prescribed previously</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Other treatments considered</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Rationale behind choosing one type of treatment </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Criteria considered to prescribe combination therapy</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Management of treatment side effects / toxicity</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Drivers and barriers of decision (QUALITATIVE)</a:t>
            </a:r>
            <a:endParaRPr>
              <a:solidFill>
                <a:schemeClr val="tx2"/>
              </a:solidFill>
              <a:latin typeface="Poppins" pitchFamily="2" charset="77"/>
              <a:cs typeface="Poppins" pitchFamily="2" charset="77"/>
            </a:endParaRPr>
          </a:p>
        </p:txBody>
      </p:sp>
      <p:sp>
        <p:nvSpPr>
          <p:cNvPr id="32" name="Google Shape;2261;p72">
            <a:extLst>
              <a:ext uri="{FF2B5EF4-FFF2-40B4-BE49-F238E27FC236}">
                <a16:creationId xmlns:a16="http://schemas.microsoft.com/office/drawing/2014/main" id="{735887FC-F5C9-466C-450D-7B72AAAFD030}"/>
              </a:ext>
            </a:extLst>
          </p:cNvPr>
          <p:cNvSpPr txBox="1"/>
          <p:nvPr/>
        </p:nvSpPr>
        <p:spPr>
          <a:xfrm>
            <a:off x="8449906" y="3852044"/>
            <a:ext cx="1982137" cy="3657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6B43"/>
              </a:buClr>
              <a:buSzPts val="1600"/>
              <a:buFont typeface="Roboto"/>
              <a:buNone/>
            </a:pPr>
            <a:r>
              <a:rPr lang="en-US" sz="1600" b="1" i="0" u="none" strike="noStrike" cap="none">
                <a:solidFill>
                  <a:srgbClr val="FF6B43"/>
                </a:solidFill>
                <a:latin typeface="Poppins" pitchFamily="2" charset="77"/>
                <a:ea typeface="Roboto"/>
                <a:cs typeface="Poppins" pitchFamily="2" charset="77"/>
                <a:sym typeface="Roboto"/>
              </a:rPr>
              <a:t>Patient  Interaction Details</a:t>
            </a:r>
            <a:endParaRPr sz="1600" b="1" i="0" u="none" strike="noStrike" cap="none">
              <a:solidFill>
                <a:srgbClr val="FF6B43"/>
              </a:solidFill>
              <a:latin typeface="Poppins" pitchFamily="2" charset="77"/>
              <a:ea typeface="Roboto"/>
              <a:cs typeface="Poppins" pitchFamily="2" charset="77"/>
              <a:sym typeface="Roboto"/>
            </a:endParaRPr>
          </a:p>
        </p:txBody>
      </p:sp>
      <p:sp>
        <p:nvSpPr>
          <p:cNvPr id="33" name="Google Shape;2262;p72">
            <a:extLst>
              <a:ext uri="{FF2B5EF4-FFF2-40B4-BE49-F238E27FC236}">
                <a16:creationId xmlns:a16="http://schemas.microsoft.com/office/drawing/2014/main" id="{E348CD14-01F0-9A52-B145-8215AB008AF5}"/>
              </a:ext>
            </a:extLst>
          </p:cNvPr>
          <p:cNvSpPr txBox="1"/>
          <p:nvPr/>
        </p:nvSpPr>
        <p:spPr>
          <a:xfrm>
            <a:off x="8416347" y="4364748"/>
            <a:ext cx="2420148" cy="643198"/>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Topics discussed with patient (QUALITATIVE)</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Patient role in decision (patient request) (QUALITATIVE)</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Patient questions / concerns with treatment (QUALITATIVE)</a:t>
            </a:r>
            <a:endParaRPr>
              <a:solidFill>
                <a:schemeClr val="tx2"/>
              </a:solidFill>
              <a:latin typeface="Poppins" pitchFamily="2" charset="77"/>
              <a:cs typeface="Poppins" pitchFamily="2" charset="77"/>
            </a:endParaRPr>
          </a:p>
          <a:p>
            <a:pPr marL="171450" marR="0" lvl="0" indent="-101600" algn="l" rtl="0">
              <a:lnSpc>
                <a:spcPct val="100000"/>
              </a:lnSpc>
              <a:spcBef>
                <a:spcPts val="0"/>
              </a:spcBef>
              <a:spcAft>
                <a:spcPts val="0"/>
              </a:spcAft>
              <a:buClr>
                <a:schemeClr val="dk1"/>
              </a:buClr>
              <a:buSzPts val="1100"/>
              <a:buFont typeface="Arial"/>
              <a:buNone/>
            </a:pPr>
            <a:endParaRPr sz="1100" b="0" i="0" u="none" strike="noStrike" cap="none">
              <a:solidFill>
                <a:schemeClr val="tx2"/>
              </a:solidFill>
              <a:latin typeface="Poppins" pitchFamily="2" charset="77"/>
              <a:ea typeface="Roboto"/>
              <a:cs typeface="Poppins" pitchFamily="2" charset="77"/>
              <a:sym typeface="Roboto"/>
            </a:endParaRPr>
          </a:p>
        </p:txBody>
      </p:sp>
      <p:sp>
        <p:nvSpPr>
          <p:cNvPr id="34" name="Google Shape;2263;p72">
            <a:extLst>
              <a:ext uri="{FF2B5EF4-FFF2-40B4-BE49-F238E27FC236}">
                <a16:creationId xmlns:a16="http://schemas.microsoft.com/office/drawing/2014/main" id="{3E46451F-6B2A-1B90-4F7F-70DAF68D2D4F}"/>
              </a:ext>
            </a:extLst>
          </p:cNvPr>
          <p:cNvSpPr txBox="1"/>
          <p:nvPr/>
        </p:nvSpPr>
        <p:spPr>
          <a:xfrm>
            <a:off x="1874525" y="3852044"/>
            <a:ext cx="1876972" cy="36576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6B43"/>
              </a:buClr>
              <a:buSzPts val="1600"/>
              <a:buFont typeface="Roboto"/>
              <a:buNone/>
            </a:pPr>
            <a:r>
              <a:rPr lang="en-US" sz="1600" b="1" i="0" u="none" strike="noStrike" cap="none">
                <a:solidFill>
                  <a:srgbClr val="FF6B43"/>
                </a:solidFill>
                <a:latin typeface="Poppins" pitchFamily="2" charset="77"/>
                <a:ea typeface="Roboto"/>
                <a:cs typeface="Poppins" pitchFamily="2" charset="77"/>
                <a:sym typeface="Roboto"/>
              </a:rPr>
              <a:t>Patient Demographics</a:t>
            </a:r>
            <a:endParaRPr sz="1600" b="1" i="0" u="none" strike="noStrike" cap="none">
              <a:solidFill>
                <a:srgbClr val="FF6B43"/>
              </a:solidFill>
              <a:latin typeface="Poppins" pitchFamily="2" charset="77"/>
              <a:ea typeface="Roboto"/>
              <a:cs typeface="Poppins" pitchFamily="2" charset="77"/>
              <a:sym typeface="Roboto"/>
            </a:endParaRPr>
          </a:p>
        </p:txBody>
      </p:sp>
      <p:sp>
        <p:nvSpPr>
          <p:cNvPr id="35" name="Google Shape;2264;p72">
            <a:extLst>
              <a:ext uri="{FF2B5EF4-FFF2-40B4-BE49-F238E27FC236}">
                <a16:creationId xmlns:a16="http://schemas.microsoft.com/office/drawing/2014/main" id="{C4876C48-0A9A-B0E3-C3A9-CA2D6094F6F7}"/>
              </a:ext>
            </a:extLst>
          </p:cNvPr>
          <p:cNvSpPr txBox="1"/>
          <p:nvPr/>
        </p:nvSpPr>
        <p:spPr>
          <a:xfrm>
            <a:off x="1720446" y="4364748"/>
            <a:ext cx="2420148" cy="643198"/>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Age</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Gender</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Comorbidities</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Lifestyle </a:t>
            </a:r>
            <a:endParaRPr>
              <a:solidFill>
                <a:schemeClr val="tx2"/>
              </a:solidFill>
              <a:latin typeface="Poppins" pitchFamily="2" charset="77"/>
              <a:cs typeface="Poppins" pitchFamily="2" charset="77"/>
            </a:endParaRPr>
          </a:p>
          <a:p>
            <a:pPr marL="171450" marR="0" lvl="0" indent="-171450" algn="l" rtl="0">
              <a:lnSpc>
                <a:spcPct val="100000"/>
              </a:lnSpc>
              <a:spcBef>
                <a:spcPts val="0"/>
              </a:spcBef>
              <a:spcAft>
                <a:spcPts val="0"/>
              </a:spcAft>
              <a:buClr>
                <a:srgbClr val="595959"/>
              </a:buClr>
              <a:buSzPts val="1100"/>
              <a:buFont typeface="Arial"/>
              <a:buChar char="•"/>
            </a:pPr>
            <a:r>
              <a:rPr lang="en-US" sz="1100" b="0" i="0" u="none" strike="noStrike" cap="none">
                <a:solidFill>
                  <a:schemeClr val="tx2"/>
                </a:solidFill>
                <a:latin typeface="Poppins" pitchFamily="2" charset="77"/>
                <a:ea typeface="Roboto"/>
                <a:cs typeface="Poppins" pitchFamily="2" charset="77"/>
                <a:sym typeface="Roboto"/>
              </a:rPr>
              <a:t>Insurance type  </a:t>
            </a:r>
            <a:endParaRPr sz="1100" b="1" i="0" u="none" strike="noStrike" cap="none">
              <a:solidFill>
                <a:schemeClr val="tx2"/>
              </a:solidFill>
              <a:latin typeface="Poppins" pitchFamily="2" charset="77"/>
              <a:ea typeface="Roboto"/>
              <a:cs typeface="Poppins" pitchFamily="2" charset="77"/>
              <a:sym typeface="Roboto"/>
            </a:endParaRPr>
          </a:p>
        </p:txBody>
      </p:sp>
      <p:sp>
        <p:nvSpPr>
          <p:cNvPr id="44" name="Google Shape;1457;p47">
            <a:extLst>
              <a:ext uri="{FF2B5EF4-FFF2-40B4-BE49-F238E27FC236}">
                <a16:creationId xmlns:a16="http://schemas.microsoft.com/office/drawing/2014/main" id="{3BD09E0C-24A7-6E85-6BF0-3C3A76756812}"/>
              </a:ext>
            </a:extLst>
          </p:cNvPr>
          <p:cNvSpPr txBox="1"/>
          <p:nvPr/>
        </p:nvSpPr>
        <p:spPr>
          <a:xfrm>
            <a:off x="54237" y="1425271"/>
            <a:ext cx="1191485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i="1">
                <a:solidFill>
                  <a:srgbClr val="002E63"/>
                </a:solidFill>
                <a:latin typeface="Poppins" pitchFamily="2" charset="77"/>
                <a:cs typeface="Poppins" pitchFamily="2" charset="77"/>
              </a:rPr>
              <a:t>Impactful Metrics that could be captured in a patient chart analysis offering</a:t>
            </a:r>
          </a:p>
        </p:txBody>
      </p:sp>
      <p:sp>
        <p:nvSpPr>
          <p:cNvPr id="3" name="TextBox 11">
            <a:extLst>
              <a:ext uri="{FF2B5EF4-FFF2-40B4-BE49-F238E27FC236}">
                <a16:creationId xmlns:a16="http://schemas.microsoft.com/office/drawing/2014/main" id="{59AC7AE6-B7F8-79CC-E1D1-6658E5F21B7A}"/>
              </a:ext>
            </a:extLst>
          </p:cNvPr>
          <p:cNvSpPr txBox="1"/>
          <p:nvPr/>
        </p:nvSpPr>
        <p:spPr>
          <a:xfrm>
            <a:off x="810577" y="468689"/>
            <a:ext cx="7461469" cy="338554"/>
          </a:xfrm>
          <a:prstGeom prst="rect">
            <a:avLst/>
          </a:prstGeom>
        </p:spPr>
        <p:txBody>
          <a:bodyPr wrap="square" lIns="0" tIns="0" rIns="0" bIns="0" rtlCol="0" anchor="t">
            <a:spAutoFit/>
          </a:bodyPr>
          <a:lstStyle/>
          <a:p>
            <a:pPr defTabSz="609630"/>
            <a:r>
              <a:rPr lang="en-US" sz="2200" spc="300">
                <a:solidFill>
                  <a:srgbClr val="FFFFFF"/>
                </a:solidFill>
                <a:latin typeface="Poppins"/>
                <a:ea typeface="+mn-lt"/>
                <a:cs typeface="+mn-lt"/>
              </a:rPr>
              <a:t>Patient Chart Analysis</a:t>
            </a:r>
            <a:endParaRPr lang="en-US" err="1"/>
          </a:p>
        </p:txBody>
      </p:sp>
      <p:sp>
        <p:nvSpPr>
          <p:cNvPr id="7" name="Oval 6">
            <a:extLst>
              <a:ext uri="{FF2B5EF4-FFF2-40B4-BE49-F238E27FC236}">
                <a16:creationId xmlns:a16="http://schemas.microsoft.com/office/drawing/2014/main" id="{7247B7FC-AF3A-B0C1-38BF-EAC019518F3C}"/>
              </a:ext>
            </a:extLst>
          </p:cNvPr>
          <p:cNvSpPr/>
          <p:nvPr/>
        </p:nvSpPr>
        <p:spPr>
          <a:xfrm>
            <a:off x="216237" y="403366"/>
            <a:ext cx="457200" cy="457200"/>
          </a:xfrm>
          <a:prstGeom prst="ellipse">
            <a:avLst/>
          </a:prstGeom>
          <a:solidFill>
            <a:schemeClr val="bg1"/>
          </a:solidFill>
        </p:spPr>
        <p:txBody>
          <a:bodyPr lIns="91440" tIns="45720" rIns="91440" bIns="45720" rtlCol="0" anchor="ctr"/>
          <a:lstStyle/>
          <a:p>
            <a:pPr algn="l" defTabSz="609630"/>
            <a:r>
              <a:rPr lang="en-US" sz="2000">
                <a:solidFill>
                  <a:prstClr val="black"/>
                </a:solidFill>
                <a:latin typeface="Calibri"/>
                <a:ea typeface="Calibri"/>
                <a:cs typeface="Calibri"/>
              </a:rPr>
              <a:t>3</a:t>
            </a:r>
          </a:p>
        </p:txBody>
      </p:sp>
    </p:spTree>
    <p:extLst>
      <p:ext uri="{BB962C8B-B14F-4D97-AF65-F5344CB8AC3E}">
        <p14:creationId xmlns:p14="http://schemas.microsoft.com/office/powerpoint/2010/main" val="194563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500"/>
                                        <p:tgtEl>
                                          <p:spTgt spid="18"/>
                                        </p:tgtEl>
                                      </p:cBhvr>
                                    </p:animEffect>
                                  </p:childTnLst>
                                </p:cTn>
                              </p:par>
                              <p:par>
                                <p:cTn id="22" presetID="9"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dissolve">
                                      <p:cBhvr>
                                        <p:cTn id="30" dur="500"/>
                                        <p:tgtEl>
                                          <p:spTgt spid="3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dissolve">
                                      <p:cBhvr>
                                        <p:cTn id="33" dur="500"/>
                                        <p:tgtEl>
                                          <p:spTgt spid="3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dissolv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dissolve">
                                      <p:cBhvr>
                                        <p:cTn id="41" dur="500"/>
                                        <p:tgtEl>
                                          <p:spTgt spid="3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dissolve">
                                      <p:cBhvr>
                                        <p:cTn id="44" dur="500"/>
                                        <p:tgtEl>
                                          <p:spTgt spid="29"/>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dissolve">
                                      <p:cBhvr>
                                        <p:cTn id="47" dur="500"/>
                                        <p:tgtEl>
                                          <p:spTgt spid="3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dissolve">
                                      <p:cBhvr>
                                        <p:cTn id="5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8" grpId="0"/>
      <p:bldP spid="29" grpId="0"/>
      <p:bldP spid="30" grpId="0"/>
      <p:bldP spid="31" grpId="0"/>
      <p:bldP spid="32" grpId="0"/>
      <p:bldP spid="33" grpId="0"/>
      <p:bldP spid="34" grpId="0"/>
      <p:bldP spid="35" grpId="0"/>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EXPLORATORY DATA ANALYSIS (EDA)</a:t>
            </a:r>
          </a:p>
        </p:txBody>
      </p:sp>
      <p:cxnSp>
        <p:nvCxnSpPr>
          <p:cNvPr id="16" name="Straight Connector 15">
            <a:extLst>
              <a:ext uri="{FF2B5EF4-FFF2-40B4-BE49-F238E27FC236}">
                <a16:creationId xmlns:a16="http://schemas.microsoft.com/office/drawing/2014/main" id="{7B0E52E4-B7D3-5E40-1A81-08272F0F44A8}"/>
              </a:ext>
            </a:extLst>
          </p:cNvPr>
          <p:cNvCxnSpPr/>
          <p:nvPr/>
        </p:nvCxnSpPr>
        <p:spPr>
          <a:xfrm>
            <a:off x="0" y="6158851"/>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7" name="Diagram 16">
            <a:extLst>
              <a:ext uri="{FF2B5EF4-FFF2-40B4-BE49-F238E27FC236}">
                <a16:creationId xmlns:a16="http://schemas.microsoft.com/office/drawing/2014/main" id="{01577CB6-8EEF-C60F-11B9-B9FD5C8A7FCC}"/>
              </a:ext>
            </a:extLst>
          </p:cNvPr>
          <p:cNvGraphicFramePr/>
          <p:nvPr>
            <p:extLst>
              <p:ext uri="{D42A27DB-BD31-4B8C-83A1-F6EECF244321}">
                <p14:modId xmlns:p14="http://schemas.microsoft.com/office/powerpoint/2010/main" val="3901956521"/>
              </p:ext>
            </p:extLst>
          </p:nvPr>
        </p:nvGraphicFramePr>
        <p:xfrm>
          <a:off x="85156" y="1473615"/>
          <a:ext cx="6458564" cy="4673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Rounded Rectangle 17">
            <a:extLst>
              <a:ext uri="{FF2B5EF4-FFF2-40B4-BE49-F238E27FC236}">
                <a16:creationId xmlns:a16="http://schemas.microsoft.com/office/drawing/2014/main" id="{F62D1087-A95C-C818-AF8B-4D4A559A18A7}"/>
              </a:ext>
            </a:extLst>
          </p:cNvPr>
          <p:cNvSpPr/>
          <p:nvPr/>
        </p:nvSpPr>
        <p:spPr>
          <a:xfrm>
            <a:off x="7002272" y="4045249"/>
            <a:ext cx="3988651" cy="391024"/>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spc="300">
                <a:solidFill>
                  <a:schemeClr val="tx1"/>
                </a:solidFill>
                <a:effectLst/>
                <a:latin typeface="Poppins" pitchFamily="2" charset="77"/>
                <a:cs typeface="Poppins" pitchFamily="2" charset="77"/>
              </a:rPr>
              <a:t>QUALITY CONCERNS</a:t>
            </a:r>
          </a:p>
        </p:txBody>
      </p:sp>
      <p:cxnSp>
        <p:nvCxnSpPr>
          <p:cNvPr id="19" name="Straight Connector 18">
            <a:extLst>
              <a:ext uri="{FF2B5EF4-FFF2-40B4-BE49-F238E27FC236}">
                <a16:creationId xmlns:a16="http://schemas.microsoft.com/office/drawing/2014/main" id="{6632C699-2039-7B1E-DC0B-8705466042AB}"/>
              </a:ext>
            </a:extLst>
          </p:cNvPr>
          <p:cNvCxnSpPr>
            <a:cxnSpLocks/>
          </p:cNvCxnSpPr>
          <p:nvPr/>
        </p:nvCxnSpPr>
        <p:spPr>
          <a:xfrm>
            <a:off x="7787679" y="4374963"/>
            <a:ext cx="2492992" cy="0"/>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7965496-7077-031C-4444-3AA4F9B86F62}"/>
              </a:ext>
            </a:extLst>
          </p:cNvPr>
          <p:cNvSpPr/>
          <p:nvPr/>
        </p:nvSpPr>
        <p:spPr>
          <a:xfrm>
            <a:off x="6639445" y="2142290"/>
            <a:ext cx="4719777" cy="1500806"/>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3">
            <a:extLst>
              <a:ext uri="{FF2B5EF4-FFF2-40B4-BE49-F238E27FC236}">
                <a16:creationId xmlns:a16="http://schemas.microsoft.com/office/drawing/2014/main" id="{91CD3A06-ABB9-734A-5A3A-7CE5D5FAA657}"/>
              </a:ext>
            </a:extLst>
          </p:cNvPr>
          <p:cNvSpPr txBox="1">
            <a:spLocks/>
          </p:cNvSpPr>
          <p:nvPr/>
        </p:nvSpPr>
        <p:spPr>
          <a:xfrm>
            <a:off x="6887320" y="2184084"/>
            <a:ext cx="4384675" cy="1406285"/>
          </a:xfrm>
          <a:prstGeom prst="rect">
            <a:avLst/>
          </a:prstGeom>
          <a:noFill/>
          <a:ln>
            <a:noFill/>
          </a:ln>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L="457200" marR="0" lvl="0" indent="-406400" algn="l" rtl="0">
              <a:lnSpc>
                <a:spcPct val="100000"/>
              </a:lnSpc>
              <a:spcBef>
                <a:spcPts val="1000"/>
              </a:spcBef>
              <a:spcAft>
                <a:spcPts val="0"/>
              </a:spcAft>
              <a:buClr>
                <a:schemeClr val="accent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ctr">
              <a:lnSpc>
                <a:spcPct val="150000"/>
              </a:lnSpc>
              <a:spcBef>
                <a:spcPts val="400"/>
              </a:spcBef>
              <a:buSzPct val="150000"/>
              <a:buNone/>
            </a:pPr>
            <a:r>
              <a:rPr lang="en-IN" sz="1050" i="1" kern="0" dirty="0">
                <a:latin typeface="Poppins"/>
                <a:cs typeface="Poppins"/>
              </a:rPr>
              <a:t>The dataset contains over 2 million customer reviews and ratings of beauty-related products sold on Amazon's website, with 2,023,070 rows. There are 1,210,271 unique users and 249,274 unique products, with ratings ranging from 1 to 5. </a:t>
            </a:r>
            <a:endParaRPr lang="en-GB" sz="1050" i="1" kern="0" dirty="0">
              <a:latin typeface="Poppins"/>
              <a:cs typeface="Poppins"/>
            </a:endParaRPr>
          </a:p>
        </p:txBody>
      </p:sp>
      <p:sp>
        <p:nvSpPr>
          <p:cNvPr id="22" name="Rounded Rectangle 21">
            <a:extLst>
              <a:ext uri="{FF2B5EF4-FFF2-40B4-BE49-F238E27FC236}">
                <a16:creationId xmlns:a16="http://schemas.microsoft.com/office/drawing/2014/main" id="{348EBC5A-30B6-3FA6-26E4-31AE054F5570}"/>
              </a:ext>
            </a:extLst>
          </p:cNvPr>
          <p:cNvSpPr/>
          <p:nvPr/>
        </p:nvSpPr>
        <p:spPr>
          <a:xfrm>
            <a:off x="6857114" y="1545456"/>
            <a:ext cx="3988651" cy="391024"/>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spc="300">
                <a:solidFill>
                  <a:schemeClr val="tx1"/>
                </a:solidFill>
                <a:effectLst/>
                <a:latin typeface="Poppins" pitchFamily="2" charset="77"/>
                <a:cs typeface="Poppins" pitchFamily="2" charset="77"/>
              </a:rPr>
              <a:t>DATA DESCRIPTION</a:t>
            </a:r>
          </a:p>
        </p:txBody>
      </p:sp>
      <p:cxnSp>
        <p:nvCxnSpPr>
          <p:cNvPr id="23" name="Straight Connector 22">
            <a:extLst>
              <a:ext uri="{FF2B5EF4-FFF2-40B4-BE49-F238E27FC236}">
                <a16:creationId xmlns:a16="http://schemas.microsoft.com/office/drawing/2014/main" id="{778C2087-F5D6-31F3-3971-0390E92D086F}"/>
              </a:ext>
            </a:extLst>
          </p:cNvPr>
          <p:cNvCxnSpPr>
            <a:cxnSpLocks/>
          </p:cNvCxnSpPr>
          <p:nvPr/>
        </p:nvCxnSpPr>
        <p:spPr>
          <a:xfrm>
            <a:off x="7604943" y="1875170"/>
            <a:ext cx="2492992" cy="0"/>
          </a:xfrm>
          <a:prstGeom prst="line">
            <a:avLst/>
          </a:prstGeom>
          <a:ln w="38100">
            <a:solidFill>
              <a:srgbClr val="FF9300"/>
            </a:solidFill>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D8565C5E-D5EF-41D7-BA93-3AA4DB2ACD56}"/>
              </a:ext>
            </a:extLst>
          </p:cNvPr>
          <p:cNvSpPr/>
          <p:nvPr/>
        </p:nvSpPr>
        <p:spPr>
          <a:xfrm>
            <a:off x="590172" y="3530730"/>
            <a:ext cx="1753644" cy="514519"/>
          </a:xfrm>
          <a:prstGeom prst="roundRect">
            <a:avLst>
              <a:gd name="adj" fmla="val 5000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0" i="0" spc="300" dirty="0">
                <a:solidFill>
                  <a:schemeClr val="tx1"/>
                </a:solidFill>
                <a:effectLst/>
                <a:latin typeface="Poppins" pitchFamily="2" charset="77"/>
                <a:cs typeface="Poppins" pitchFamily="2" charset="77"/>
              </a:rPr>
              <a:t>DATA</a:t>
            </a:r>
          </a:p>
          <a:p>
            <a:pPr algn="ctr"/>
            <a:r>
              <a:rPr lang="en-US" sz="1400" b="0" i="0" spc="300" dirty="0">
                <a:solidFill>
                  <a:schemeClr val="tx1"/>
                </a:solidFill>
                <a:effectLst/>
                <a:latin typeface="Poppins" pitchFamily="2" charset="77"/>
                <a:cs typeface="Poppins" pitchFamily="2" charset="77"/>
              </a:rPr>
              <a:t>FEATURES</a:t>
            </a:r>
          </a:p>
        </p:txBody>
      </p:sp>
      <p:sp>
        <p:nvSpPr>
          <p:cNvPr id="25" name="Rectangle 24">
            <a:extLst>
              <a:ext uri="{FF2B5EF4-FFF2-40B4-BE49-F238E27FC236}">
                <a16:creationId xmlns:a16="http://schemas.microsoft.com/office/drawing/2014/main" id="{FE14F3C7-0DAC-D2DA-4008-C336B79AE281}"/>
              </a:ext>
            </a:extLst>
          </p:cNvPr>
          <p:cNvSpPr/>
          <p:nvPr/>
        </p:nvSpPr>
        <p:spPr>
          <a:xfrm>
            <a:off x="6704293" y="4548880"/>
            <a:ext cx="4719777" cy="219733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3">
            <a:extLst>
              <a:ext uri="{FF2B5EF4-FFF2-40B4-BE49-F238E27FC236}">
                <a16:creationId xmlns:a16="http://schemas.microsoft.com/office/drawing/2014/main" id="{3B7600B5-B631-9E1C-B82E-2010B575A0DF}"/>
              </a:ext>
            </a:extLst>
          </p:cNvPr>
          <p:cNvSpPr txBox="1">
            <a:spLocks/>
          </p:cNvSpPr>
          <p:nvPr/>
        </p:nvSpPr>
        <p:spPr>
          <a:xfrm>
            <a:off x="6952168" y="4605301"/>
            <a:ext cx="4319827" cy="2140910"/>
          </a:xfrm>
          <a:prstGeom prst="rect">
            <a:avLst/>
          </a:prstGeom>
          <a:noFill/>
          <a:ln>
            <a:noFill/>
          </a:ln>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L="457200" marR="0" lvl="0" indent="-406400" algn="l" rtl="0">
              <a:lnSpc>
                <a:spcPct val="100000"/>
              </a:lnSpc>
              <a:spcBef>
                <a:spcPts val="1000"/>
              </a:spcBef>
              <a:spcAft>
                <a:spcPts val="0"/>
              </a:spcAft>
              <a:buClr>
                <a:schemeClr val="accent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100000"/>
              </a:lnSpc>
              <a:spcBef>
                <a:spcPts val="500"/>
              </a:spcBef>
              <a:spcAft>
                <a:spcPts val="0"/>
              </a:spcAft>
              <a:buClr>
                <a:schemeClr val="accent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500"/>
              </a:spcBef>
              <a:spcAft>
                <a:spcPts val="0"/>
              </a:spcAft>
              <a:buClr>
                <a:schemeClr val="accent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5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5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indent="0" algn="ctr">
              <a:lnSpc>
                <a:spcPct val="150000"/>
              </a:lnSpc>
              <a:spcBef>
                <a:spcPts val="400"/>
              </a:spcBef>
              <a:buSzPct val="150000"/>
              <a:buNone/>
            </a:pPr>
            <a:r>
              <a:rPr lang="en-IN" sz="1000" i="1" kern="0" dirty="0">
                <a:latin typeface="Poppins"/>
                <a:cs typeface="Poppins"/>
              </a:rPr>
              <a:t>Quality concerns include the presence of outliers, as many users consistently give the highest rating (5), indicating potential bias or spammy behaviour. Data sparsity is another issue, with numerous products having very few ratings, challenging reliable conclusions and recommendation performance. Additionally, some users have only rated a few products, providing insufficient data to establish clear preference patterns. Addressing these issues is crucial to ensuring the robustness of the recommendation system.</a:t>
            </a:r>
            <a:endParaRPr lang="en-IN" sz="1000" i="1" kern="0" dirty="0">
              <a:latin typeface="Poppins" pitchFamily="2" charset="77"/>
              <a:cs typeface="Poppins" pitchFamily="2" charset="77"/>
            </a:endParaRPr>
          </a:p>
        </p:txBody>
      </p:sp>
      <p:pic>
        <p:nvPicPr>
          <p:cNvPr id="27" name="Picture 26" descr="Logos and Identity Elements | UChicago Creative 2023">
            <a:extLst>
              <a:ext uri="{FF2B5EF4-FFF2-40B4-BE49-F238E27FC236}">
                <a16:creationId xmlns:a16="http://schemas.microsoft.com/office/drawing/2014/main" id="{6BC52CA3-8A27-FC99-86CF-31A5F1B1EC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241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9"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dissolve">
                                      <p:cBhvr>
                                        <p:cTn id="39" dur="500"/>
                                        <p:tgtEl>
                                          <p:spTgt spid="2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dissolv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AsOne/>
      </p:bldGraphic>
      <p:bldP spid="18" grpId="0"/>
      <p:bldP spid="20" grpId="0" animBg="1"/>
      <p:bldP spid="21" grpId="0"/>
      <p:bldP spid="22" grpId="0"/>
      <p:bldP spid="24" grpId="0"/>
      <p:bldP spid="25" grpId="0" animBg="1"/>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37" name="Google Shape;3541;p128">
            <a:extLst>
              <a:ext uri="{FF2B5EF4-FFF2-40B4-BE49-F238E27FC236}">
                <a16:creationId xmlns:a16="http://schemas.microsoft.com/office/drawing/2014/main" id="{EC940183-8429-99CC-4338-F6E39938767A}"/>
              </a:ext>
            </a:extLst>
          </p:cNvPr>
          <p:cNvSpPr/>
          <p:nvPr/>
        </p:nvSpPr>
        <p:spPr>
          <a:xfrm>
            <a:off x="199227" y="1669267"/>
            <a:ext cx="6281392" cy="107158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200"/>
              <a:buFont typeface="Roboto"/>
              <a:buNone/>
            </a:pPr>
            <a:r>
              <a:rPr lang="en-US" sz="1200" b="1" i="0" u="none" strike="noStrike" cap="none">
                <a:solidFill>
                  <a:srgbClr val="002060"/>
                </a:solidFill>
                <a:latin typeface="Poppins" pitchFamily="2" charset="77"/>
                <a:ea typeface="Poppins"/>
                <a:cs typeface="Poppins" pitchFamily="2" charset="77"/>
                <a:sym typeface="Poppins"/>
              </a:rPr>
              <a:t>SITUATION:</a:t>
            </a:r>
            <a:endParaRPr sz="1400" b="1" i="0" u="none" strike="noStrike" cap="none">
              <a:solidFill>
                <a:srgbClr val="002060"/>
              </a:solidFill>
              <a:latin typeface="Poppins" pitchFamily="2" charset="77"/>
              <a:ea typeface="Poppins"/>
              <a:cs typeface="Poppins" pitchFamily="2" charset="77"/>
              <a:sym typeface="Poppins"/>
            </a:endParaRPr>
          </a:p>
          <a:p>
            <a:pPr marL="0" marR="0" lvl="0" indent="0" algn="l" rtl="0">
              <a:lnSpc>
                <a:spcPct val="100000"/>
              </a:lnSpc>
              <a:spcBef>
                <a:spcPts val="0"/>
              </a:spcBef>
              <a:spcAft>
                <a:spcPts val="0"/>
              </a:spcAft>
              <a:buClr>
                <a:srgbClr val="595959"/>
              </a:buClr>
              <a:buSzPts val="1200"/>
              <a:buFont typeface="Roboto"/>
              <a:buNone/>
            </a:pPr>
            <a:endParaRPr sz="600" b="0" i="0" u="none" strike="noStrike" cap="none">
              <a:solidFill>
                <a:srgbClr val="002060"/>
              </a:solidFill>
              <a:latin typeface="Poppins" pitchFamily="2" charset="77"/>
              <a:ea typeface="Poppins"/>
              <a:cs typeface="Poppins" pitchFamily="2" charset="77"/>
              <a:sym typeface="Poppins"/>
            </a:endParaRPr>
          </a:p>
          <a:p>
            <a:pPr marL="0" marR="0" lvl="0" indent="0" algn="l" rtl="0">
              <a:lnSpc>
                <a:spcPct val="100000"/>
              </a:lnSpc>
              <a:spcBef>
                <a:spcPts val="0"/>
              </a:spcBef>
              <a:spcAft>
                <a:spcPts val="0"/>
              </a:spcAft>
              <a:buClr>
                <a:srgbClr val="595959"/>
              </a:buClr>
              <a:buSzPts val="1200"/>
              <a:buFont typeface="Roboto"/>
              <a:buNone/>
            </a:pPr>
            <a:r>
              <a:rPr lang="en-US" sz="1200" b="0" i="0" u="none" strike="noStrike" cap="none">
                <a:solidFill>
                  <a:srgbClr val="002060"/>
                </a:solidFill>
                <a:latin typeface="Poppins" pitchFamily="2" charset="77"/>
                <a:ea typeface="Poppins"/>
                <a:cs typeface="Poppins" pitchFamily="2" charset="77"/>
                <a:sym typeface="Poppins"/>
              </a:rPr>
              <a:t>Client sought to use a chart audit study to better understand the positioning of and threat posed by oral competitor, BRAND B, in the rheumatoid arthritis market</a:t>
            </a:r>
          </a:p>
        </p:txBody>
      </p:sp>
      <p:grpSp>
        <p:nvGrpSpPr>
          <p:cNvPr id="38" name="Google Shape;3545;p128">
            <a:extLst>
              <a:ext uri="{FF2B5EF4-FFF2-40B4-BE49-F238E27FC236}">
                <a16:creationId xmlns:a16="http://schemas.microsoft.com/office/drawing/2014/main" id="{B5AA919E-75DD-3B81-343D-2470B6BD96E9}"/>
              </a:ext>
            </a:extLst>
          </p:cNvPr>
          <p:cNvGrpSpPr/>
          <p:nvPr/>
        </p:nvGrpSpPr>
        <p:grpSpPr>
          <a:xfrm>
            <a:off x="7281837" y="1700008"/>
            <a:ext cx="4790454" cy="1064949"/>
            <a:chOff x="7281837" y="1845780"/>
            <a:chExt cx="4790454" cy="1064949"/>
          </a:xfrm>
        </p:grpSpPr>
        <p:sp>
          <p:nvSpPr>
            <p:cNvPr id="39" name="Google Shape;3546;p128">
              <a:extLst>
                <a:ext uri="{FF2B5EF4-FFF2-40B4-BE49-F238E27FC236}">
                  <a16:creationId xmlns:a16="http://schemas.microsoft.com/office/drawing/2014/main" id="{8418A80D-8A5A-1E6F-854F-C608762139C4}"/>
                </a:ext>
              </a:extLst>
            </p:cNvPr>
            <p:cNvSpPr txBox="1"/>
            <p:nvPr/>
          </p:nvSpPr>
          <p:spPr>
            <a:xfrm>
              <a:off x="7392814" y="1845780"/>
              <a:ext cx="2541059"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5124"/>
                </a:buClr>
                <a:buSzPts val="1400"/>
                <a:buFont typeface="Roboto Light"/>
                <a:buNone/>
              </a:pPr>
              <a:r>
                <a:rPr lang="en-US" sz="1200" b="1" i="1" u="none" strike="noStrike" cap="none">
                  <a:solidFill>
                    <a:srgbClr val="002060"/>
                  </a:solidFill>
                  <a:latin typeface="Poppins" pitchFamily="2" charset="77"/>
                  <a:ea typeface="Poppins"/>
                  <a:cs typeface="Poppins" pitchFamily="2" charset="77"/>
                  <a:sym typeface="Poppins"/>
                </a:rPr>
                <a:t>Key Questions Included: </a:t>
              </a:r>
              <a:endParaRPr sz="1200" b="0" i="0" u="none" strike="noStrike" cap="none">
                <a:solidFill>
                  <a:srgbClr val="002060"/>
                </a:solidFill>
                <a:latin typeface="Poppins" pitchFamily="2" charset="77"/>
                <a:ea typeface="Poppins"/>
                <a:cs typeface="Poppins" pitchFamily="2" charset="77"/>
                <a:sym typeface="Poppins"/>
              </a:endParaRPr>
            </a:p>
          </p:txBody>
        </p:sp>
        <p:grpSp>
          <p:nvGrpSpPr>
            <p:cNvPr id="40" name="Google Shape;3547;p128">
              <a:extLst>
                <a:ext uri="{FF2B5EF4-FFF2-40B4-BE49-F238E27FC236}">
                  <a16:creationId xmlns:a16="http://schemas.microsoft.com/office/drawing/2014/main" id="{B744B676-F9B9-3008-5C1F-6510F5EF1087}"/>
                </a:ext>
              </a:extLst>
            </p:cNvPr>
            <p:cNvGrpSpPr/>
            <p:nvPr/>
          </p:nvGrpSpPr>
          <p:grpSpPr>
            <a:xfrm>
              <a:off x="7281837" y="2189419"/>
              <a:ext cx="4790454" cy="721310"/>
              <a:chOff x="7281837" y="2189419"/>
              <a:chExt cx="4790454" cy="721310"/>
            </a:xfrm>
          </p:grpSpPr>
          <p:pic>
            <p:nvPicPr>
              <p:cNvPr id="41" name="Google Shape;3548;p128">
                <a:extLst>
                  <a:ext uri="{FF2B5EF4-FFF2-40B4-BE49-F238E27FC236}">
                    <a16:creationId xmlns:a16="http://schemas.microsoft.com/office/drawing/2014/main" id="{28853354-5EFD-C7AD-96B6-95C03E607BB9}"/>
                  </a:ext>
                </a:extLst>
              </p:cNvPr>
              <p:cNvPicPr preferRelativeResize="0"/>
              <p:nvPr/>
            </p:nvPicPr>
            <p:blipFill rotWithShape="1">
              <a:blip r:embed="rId6">
                <a:alphaModFix/>
              </a:blip>
              <a:srcRect/>
              <a:stretch/>
            </p:blipFill>
            <p:spPr>
              <a:xfrm>
                <a:off x="7281839" y="2189419"/>
                <a:ext cx="145473" cy="228600"/>
              </a:xfrm>
              <a:prstGeom prst="rect">
                <a:avLst/>
              </a:prstGeom>
              <a:noFill/>
              <a:ln>
                <a:noFill/>
              </a:ln>
            </p:spPr>
          </p:pic>
          <p:sp>
            <p:nvSpPr>
              <p:cNvPr id="42" name="Google Shape;3549;p128">
                <a:extLst>
                  <a:ext uri="{FF2B5EF4-FFF2-40B4-BE49-F238E27FC236}">
                    <a16:creationId xmlns:a16="http://schemas.microsoft.com/office/drawing/2014/main" id="{DA88DCA0-6EB2-A828-CBC1-36E853DA7D3F}"/>
                  </a:ext>
                </a:extLst>
              </p:cNvPr>
              <p:cNvSpPr/>
              <p:nvPr/>
            </p:nvSpPr>
            <p:spPr>
              <a:xfrm>
                <a:off x="7510342" y="2190222"/>
                <a:ext cx="4561949" cy="72050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200"/>
                  <a:buFont typeface="Roboto"/>
                  <a:buNone/>
                </a:pPr>
                <a:r>
                  <a:rPr lang="en-US" sz="1100" b="0" i="0" u="none" strike="noStrike" cap="none">
                    <a:solidFill>
                      <a:srgbClr val="002060"/>
                    </a:solidFill>
                    <a:latin typeface="Poppins" pitchFamily="2" charset="77"/>
                    <a:ea typeface="Poppins"/>
                    <a:cs typeface="Poppins" pitchFamily="2" charset="77"/>
                    <a:sym typeface="Poppins"/>
                  </a:rPr>
                  <a:t>How is their company product being prescribed to the patients in the line of therapy for adolescents</a:t>
                </a:r>
                <a:r>
                  <a:rPr lang="en-US" sz="1100">
                    <a:solidFill>
                      <a:srgbClr val="002060"/>
                    </a:solidFill>
                    <a:latin typeface="Poppins" pitchFamily="2" charset="77"/>
                    <a:ea typeface="Poppins"/>
                    <a:cs typeface="Poppins" pitchFamily="2" charset="77"/>
                    <a:sym typeface="Poppins"/>
                  </a:rPr>
                  <a:t>?</a:t>
                </a:r>
                <a:endParaRPr lang="en-US" sz="1100" b="0" i="0" u="none" strike="noStrike" cap="none">
                  <a:solidFill>
                    <a:srgbClr val="002060"/>
                  </a:solidFill>
                  <a:latin typeface="Poppins" pitchFamily="2" charset="77"/>
                  <a:ea typeface="Poppins"/>
                  <a:cs typeface="Poppins" pitchFamily="2" charset="77"/>
                  <a:sym typeface="Poppins"/>
                </a:endParaRPr>
              </a:p>
              <a:p>
                <a:pPr marL="0" marR="0" lvl="0" indent="0" algn="l" rtl="0">
                  <a:lnSpc>
                    <a:spcPct val="100000"/>
                  </a:lnSpc>
                  <a:spcBef>
                    <a:spcPts val="0"/>
                  </a:spcBef>
                  <a:spcAft>
                    <a:spcPts val="0"/>
                  </a:spcAft>
                  <a:buClr>
                    <a:srgbClr val="595959"/>
                  </a:buClr>
                  <a:buSzPts val="1200"/>
                  <a:buFont typeface="Roboto"/>
                  <a:buNone/>
                </a:pPr>
                <a:endParaRPr lang="en-US" sz="1100">
                  <a:solidFill>
                    <a:srgbClr val="002060"/>
                  </a:solidFill>
                  <a:latin typeface="Poppins" pitchFamily="2" charset="77"/>
                  <a:ea typeface="Poppins"/>
                  <a:cs typeface="Poppins" pitchFamily="2" charset="77"/>
                  <a:sym typeface="Poppins"/>
                </a:endParaRPr>
              </a:p>
              <a:p>
                <a:pPr marL="0" marR="0" lvl="0" indent="0" algn="l" rtl="0">
                  <a:lnSpc>
                    <a:spcPct val="100000"/>
                  </a:lnSpc>
                  <a:spcBef>
                    <a:spcPts val="0"/>
                  </a:spcBef>
                  <a:spcAft>
                    <a:spcPts val="0"/>
                  </a:spcAft>
                  <a:buClr>
                    <a:srgbClr val="595959"/>
                  </a:buClr>
                  <a:buSzPts val="1200"/>
                  <a:buFont typeface="Roboto"/>
                  <a:buNone/>
                </a:pPr>
                <a:r>
                  <a:rPr lang="en-US" sz="1100">
                    <a:solidFill>
                      <a:srgbClr val="002060"/>
                    </a:solidFill>
                    <a:latin typeface="Poppins" pitchFamily="2" charset="77"/>
                    <a:ea typeface="Poppins"/>
                    <a:cs typeface="Poppins" pitchFamily="2" charset="77"/>
                    <a:sym typeface="Poppins"/>
                  </a:rPr>
                  <a:t>Are there any direct risks associated from the competitors in the </a:t>
                </a:r>
                <a:r>
                  <a:rPr lang="en-US" sz="1100" err="1">
                    <a:solidFill>
                      <a:srgbClr val="002060"/>
                    </a:solidFill>
                    <a:latin typeface="Poppins" pitchFamily="2" charset="77"/>
                    <a:ea typeface="Poppins"/>
                    <a:cs typeface="Poppins" pitchFamily="2" charset="77"/>
                    <a:sym typeface="Poppins"/>
                  </a:rPr>
                  <a:t>LoT</a:t>
                </a:r>
                <a:r>
                  <a:rPr lang="en-US" sz="1100">
                    <a:solidFill>
                      <a:srgbClr val="002060"/>
                    </a:solidFill>
                    <a:latin typeface="Poppins" pitchFamily="2" charset="77"/>
                    <a:ea typeface="Poppins"/>
                    <a:cs typeface="Poppins" pitchFamily="2" charset="77"/>
                    <a:sym typeface="Poppins"/>
                  </a:rPr>
                  <a:t> given their product has been in the market for a while</a:t>
                </a:r>
                <a:endParaRPr lang="en-US" sz="1100" b="0" i="0" u="none" strike="noStrike" cap="none">
                  <a:solidFill>
                    <a:srgbClr val="002060"/>
                  </a:solidFill>
                  <a:latin typeface="Poppins" pitchFamily="2" charset="77"/>
                  <a:ea typeface="Poppins"/>
                  <a:cs typeface="Poppins" pitchFamily="2" charset="77"/>
                  <a:sym typeface="Poppins"/>
                </a:endParaRPr>
              </a:p>
            </p:txBody>
          </p:sp>
          <p:pic>
            <p:nvPicPr>
              <p:cNvPr id="43" name="Google Shape;3550;p128">
                <a:extLst>
                  <a:ext uri="{FF2B5EF4-FFF2-40B4-BE49-F238E27FC236}">
                    <a16:creationId xmlns:a16="http://schemas.microsoft.com/office/drawing/2014/main" id="{846D1CB4-6476-DF89-E594-36883E8868DE}"/>
                  </a:ext>
                </a:extLst>
              </p:cNvPr>
              <p:cNvPicPr preferRelativeResize="0"/>
              <p:nvPr/>
            </p:nvPicPr>
            <p:blipFill rotWithShape="1">
              <a:blip r:embed="rId6">
                <a:alphaModFix/>
              </a:blip>
              <a:srcRect/>
              <a:stretch/>
            </p:blipFill>
            <p:spPr>
              <a:xfrm>
                <a:off x="7281837" y="2638455"/>
                <a:ext cx="145473" cy="228600"/>
              </a:xfrm>
              <a:prstGeom prst="rect">
                <a:avLst/>
              </a:prstGeom>
              <a:noFill/>
              <a:ln>
                <a:noFill/>
              </a:ln>
            </p:spPr>
          </p:pic>
        </p:grpSp>
      </p:grpSp>
      <p:sp>
        <p:nvSpPr>
          <p:cNvPr id="45" name="Rounded Rectangle 44">
            <a:extLst>
              <a:ext uri="{FF2B5EF4-FFF2-40B4-BE49-F238E27FC236}">
                <a16:creationId xmlns:a16="http://schemas.microsoft.com/office/drawing/2014/main" id="{0AC80BD7-E3F7-F843-170F-25AFE4D4BC8A}"/>
              </a:ext>
            </a:extLst>
          </p:cNvPr>
          <p:cNvSpPr/>
          <p:nvPr/>
        </p:nvSpPr>
        <p:spPr>
          <a:xfrm>
            <a:off x="4962640" y="388137"/>
            <a:ext cx="1758461" cy="466452"/>
          </a:xfrm>
          <a:prstGeom prst="roundRect">
            <a:avLst>
              <a:gd name="adj" fmla="val 50000"/>
            </a:avLst>
          </a:prstGeom>
          <a:solidFill>
            <a:schemeClr val="bg1"/>
          </a:solidFill>
        </p:spPr>
        <p:txBody>
          <a:bodyPr rtlCol="0" anchor="ctr"/>
          <a:lstStyle/>
          <a:p>
            <a:pPr algn="l" defTabSz="609630"/>
            <a:endParaRPr lang="en-US" sz="1200">
              <a:noFill/>
              <a:latin typeface="Poppins" pitchFamily="2" charset="77"/>
              <a:cs typeface="Poppins" pitchFamily="2" charset="77"/>
            </a:endParaRPr>
          </a:p>
        </p:txBody>
      </p:sp>
      <p:sp>
        <p:nvSpPr>
          <p:cNvPr id="46" name="Google Shape;1018;p28">
            <a:extLst>
              <a:ext uri="{FF2B5EF4-FFF2-40B4-BE49-F238E27FC236}">
                <a16:creationId xmlns:a16="http://schemas.microsoft.com/office/drawing/2014/main" id="{8ACD0590-C530-F8B1-36A1-B5FF88D549F4}"/>
              </a:ext>
            </a:extLst>
          </p:cNvPr>
          <p:cNvSpPr txBox="1"/>
          <p:nvPr/>
        </p:nvSpPr>
        <p:spPr>
          <a:xfrm>
            <a:off x="4827823" y="389234"/>
            <a:ext cx="2028093" cy="425693"/>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i="0" u="none" strike="noStrike" cap="none" spc="600">
                <a:solidFill>
                  <a:schemeClr val="tx2"/>
                </a:solidFill>
                <a:latin typeface="Poppins" pitchFamily="2" charset="77"/>
                <a:ea typeface="Arial"/>
                <a:cs typeface="Poppins" pitchFamily="2" charset="77"/>
                <a:sym typeface="Arial"/>
              </a:rPr>
              <a:t>EXAMPLE</a:t>
            </a:r>
          </a:p>
        </p:txBody>
      </p:sp>
      <p:sp>
        <p:nvSpPr>
          <p:cNvPr id="47" name="Google Shape;3551;p128">
            <a:extLst>
              <a:ext uri="{FF2B5EF4-FFF2-40B4-BE49-F238E27FC236}">
                <a16:creationId xmlns:a16="http://schemas.microsoft.com/office/drawing/2014/main" id="{CB5033A8-4D23-284C-49FA-1485DF03A08C}"/>
              </a:ext>
            </a:extLst>
          </p:cNvPr>
          <p:cNvSpPr/>
          <p:nvPr/>
        </p:nvSpPr>
        <p:spPr>
          <a:xfrm>
            <a:off x="214085" y="3487406"/>
            <a:ext cx="1185820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595959"/>
              </a:buClr>
              <a:buSzPts val="1400"/>
              <a:buFont typeface="Roboto"/>
              <a:buNone/>
            </a:pPr>
            <a:r>
              <a:rPr lang="en-US" sz="1200" b="0" i="0" u="none" strike="noStrike" cap="none">
                <a:solidFill>
                  <a:srgbClr val="595959"/>
                </a:solidFill>
                <a:latin typeface="Poppins" pitchFamily="2" charset="77"/>
                <a:ea typeface="Poppins"/>
                <a:cs typeface="Poppins" pitchFamily="2" charset="77"/>
                <a:sym typeface="Poppins"/>
              </a:rPr>
              <a:t>Taking into account the data that we could source from secondary providers, such as IQVIA, Symphony; we could collect the information of an HCPs pattern in prescribing the products along with the prescription pattern from the past AUXO information</a:t>
            </a:r>
          </a:p>
          <a:p>
            <a:pPr marL="0" marR="0" lvl="0" indent="0" algn="l" rtl="0">
              <a:lnSpc>
                <a:spcPct val="100000"/>
              </a:lnSpc>
              <a:spcBef>
                <a:spcPts val="0"/>
              </a:spcBef>
              <a:spcAft>
                <a:spcPts val="0"/>
              </a:spcAft>
              <a:buClr>
                <a:srgbClr val="595959"/>
              </a:buClr>
              <a:buSzPts val="1400"/>
              <a:buFont typeface="Roboto"/>
              <a:buNone/>
            </a:pPr>
            <a:endParaRPr lang="en-US" sz="1200" b="0" i="0" u="none" strike="noStrike" cap="none">
              <a:solidFill>
                <a:srgbClr val="595959"/>
              </a:solidFill>
              <a:latin typeface="Poppins" pitchFamily="2" charset="77"/>
              <a:ea typeface="Poppins"/>
              <a:cs typeface="Poppins" pitchFamily="2" charset="77"/>
              <a:sym typeface="Poppins"/>
            </a:endParaRPr>
          </a:p>
        </p:txBody>
      </p:sp>
      <p:sp>
        <p:nvSpPr>
          <p:cNvPr id="50" name="Google Shape;3554;p128">
            <a:extLst>
              <a:ext uri="{FF2B5EF4-FFF2-40B4-BE49-F238E27FC236}">
                <a16:creationId xmlns:a16="http://schemas.microsoft.com/office/drawing/2014/main" id="{C0C97B2C-48B0-F91B-C65C-E03F931A6D5F}"/>
              </a:ext>
            </a:extLst>
          </p:cNvPr>
          <p:cNvSpPr txBox="1"/>
          <p:nvPr/>
        </p:nvSpPr>
        <p:spPr>
          <a:xfrm>
            <a:off x="989816" y="4584724"/>
            <a:ext cx="10783636" cy="138495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262626"/>
              </a:buClr>
              <a:buSzPts val="1400"/>
              <a:buFont typeface="Arial" panose="020B0604020202020204" pitchFamily="34" charset="0"/>
              <a:buChar char="•"/>
            </a:pPr>
            <a:r>
              <a:rPr lang="en-US" sz="1200" b="0" i="0" u="none" strike="noStrike" cap="none">
                <a:solidFill>
                  <a:srgbClr val="262626"/>
                </a:solidFill>
                <a:latin typeface="Poppins" pitchFamily="2" charset="77"/>
                <a:ea typeface="Poppins"/>
                <a:cs typeface="Poppins" pitchFamily="2" charset="77"/>
                <a:sym typeface="Poppins"/>
              </a:rPr>
              <a:t>Most CLIENT </a:t>
            </a:r>
            <a:r>
              <a:rPr lang="en-US" sz="1200">
                <a:solidFill>
                  <a:srgbClr val="262626"/>
                </a:solidFill>
                <a:latin typeface="Poppins" pitchFamily="2" charset="77"/>
                <a:ea typeface="Poppins"/>
                <a:cs typeface="Poppins" pitchFamily="2" charset="77"/>
                <a:sym typeface="Poppins"/>
              </a:rPr>
              <a:t>BRAND</a:t>
            </a:r>
            <a:r>
              <a:rPr lang="en-US" sz="1200" b="0" i="0" u="none" strike="noStrike" cap="none">
                <a:solidFill>
                  <a:srgbClr val="262626"/>
                </a:solidFill>
                <a:latin typeface="Poppins" pitchFamily="2" charset="77"/>
                <a:ea typeface="Poppins"/>
                <a:cs typeface="Poppins" pitchFamily="2" charset="77"/>
                <a:sym typeface="Poppins"/>
              </a:rPr>
              <a:t> patients had failed at least 1 biologic previously</a:t>
            </a:r>
          </a:p>
          <a:p>
            <a:pPr marL="285750" marR="0" lvl="0" indent="-285750" algn="l" rtl="0">
              <a:lnSpc>
                <a:spcPct val="100000"/>
              </a:lnSpc>
              <a:spcBef>
                <a:spcPts val="0"/>
              </a:spcBef>
              <a:spcAft>
                <a:spcPts val="0"/>
              </a:spcAft>
              <a:buClr>
                <a:srgbClr val="262626"/>
              </a:buClr>
              <a:buSzPts val="1400"/>
              <a:buFont typeface="Arial" panose="020B0604020202020204" pitchFamily="34" charset="0"/>
              <a:buChar char="•"/>
            </a:pPr>
            <a:endParaRPr lang="en-US" sz="1200" b="0" i="0" u="none" strike="noStrike" cap="none">
              <a:solidFill>
                <a:srgbClr val="262626"/>
              </a:solidFill>
              <a:latin typeface="Poppins" pitchFamily="2" charset="77"/>
              <a:ea typeface="Poppins"/>
              <a:cs typeface="Poppins" pitchFamily="2" charset="77"/>
              <a:sym typeface="Poppins"/>
            </a:endParaRPr>
          </a:p>
          <a:p>
            <a:pPr marL="285750" marR="0" lvl="0" indent="-285750" algn="l" rtl="0">
              <a:lnSpc>
                <a:spcPct val="100000"/>
              </a:lnSpc>
              <a:spcBef>
                <a:spcPts val="0"/>
              </a:spcBef>
              <a:spcAft>
                <a:spcPts val="0"/>
              </a:spcAft>
              <a:buClr>
                <a:srgbClr val="262626"/>
              </a:buClr>
              <a:buSzPts val="1400"/>
              <a:buFont typeface="Arial" panose="020B0604020202020204" pitchFamily="34" charset="0"/>
              <a:buChar char="•"/>
            </a:pPr>
            <a:r>
              <a:rPr lang="en-US" sz="1200" b="0" i="0" u="none" strike="noStrike" cap="none">
                <a:solidFill>
                  <a:srgbClr val="262626"/>
                </a:solidFill>
                <a:latin typeface="Poppins" pitchFamily="2" charset="77"/>
                <a:ea typeface="Poppins"/>
                <a:cs typeface="Poppins" pitchFamily="2" charset="77"/>
                <a:sym typeface="Poppins"/>
              </a:rPr>
              <a:t>Efficacy drove MD prescribing; oral formulation &amp; efficacy drove patient preference.</a:t>
            </a:r>
          </a:p>
          <a:p>
            <a:pPr marL="285750" marR="0" lvl="0" indent="-285750" algn="l" rtl="0">
              <a:lnSpc>
                <a:spcPct val="100000"/>
              </a:lnSpc>
              <a:spcBef>
                <a:spcPts val="0"/>
              </a:spcBef>
              <a:spcAft>
                <a:spcPts val="0"/>
              </a:spcAft>
              <a:buClr>
                <a:srgbClr val="262626"/>
              </a:buClr>
              <a:buSzPts val="1400"/>
              <a:buFont typeface="Arial" panose="020B0604020202020204" pitchFamily="34" charset="0"/>
              <a:buChar char="•"/>
            </a:pPr>
            <a:endParaRPr lang="en-US" sz="1200" b="0" i="0" u="none" strike="noStrike" cap="none">
              <a:solidFill>
                <a:srgbClr val="262626"/>
              </a:solidFill>
              <a:latin typeface="Poppins" pitchFamily="2" charset="77"/>
              <a:ea typeface="Poppins"/>
              <a:cs typeface="Poppins" pitchFamily="2" charset="77"/>
              <a:sym typeface="Poppins"/>
            </a:endParaRPr>
          </a:p>
          <a:p>
            <a:pPr marL="285750" marR="0" lvl="0" indent="-285750" algn="l" rtl="0">
              <a:lnSpc>
                <a:spcPct val="100000"/>
              </a:lnSpc>
              <a:spcBef>
                <a:spcPts val="0"/>
              </a:spcBef>
              <a:spcAft>
                <a:spcPts val="0"/>
              </a:spcAft>
              <a:buClr>
                <a:srgbClr val="262626"/>
              </a:buClr>
              <a:buSzPts val="1400"/>
              <a:buFont typeface="Arial" panose="020B0604020202020204" pitchFamily="34" charset="0"/>
              <a:buChar char="•"/>
            </a:pPr>
            <a:r>
              <a:rPr lang="en-US" sz="1200" b="0" i="0" u="none" strike="noStrike" cap="none">
                <a:solidFill>
                  <a:srgbClr val="262626"/>
                </a:solidFill>
                <a:latin typeface="Poppins" pitchFamily="2" charset="77"/>
                <a:ea typeface="Poppins"/>
                <a:cs typeface="Poppins" pitchFamily="2" charset="77"/>
                <a:sym typeface="Poppins"/>
              </a:rPr>
              <a:t>CLIENT </a:t>
            </a:r>
            <a:r>
              <a:rPr lang="en-US" sz="1200">
                <a:solidFill>
                  <a:srgbClr val="262626"/>
                </a:solidFill>
                <a:latin typeface="Poppins" pitchFamily="2" charset="77"/>
                <a:ea typeface="Poppins"/>
                <a:cs typeface="Poppins" pitchFamily="2" charset="77"/>
                <a:sym typeface="Poppins"/>
              </a:rPr>
              <a:t>BRAND</a:t>
            </a:r>
            <a:r>
              <a:rPr lang="en-US" sz="1200" b="0" i="0" u="none" strike="noStrike" cap="none">
                <a:solidFill>
                  <a:srgbClr val="262626"/>
                </a:solidFill>
                <a:latin typeface="Poppins" pitchFamily="2" charset="77"/>
                <a:ea typeface="Poppins"/>
                <a:cs typeface="Poppins" pitchFamily="2" charset="77"/>
                <a:sym typeface="Poppins"/>
              </a:rPr>
              <a:t> captured share from early- and later-line therapies, along with BRAND B, established in the RA market is catching up with it’s new treatment plan and product to take the share of voice of the product</a:t>
            </a:r>
          </a:p>
          <a:p>
            <a:pPr marL="285750" marR="0" lvl="0" indent="-285750" algn="l" rtl="0">
              <a:lnSpc>
                <a:spcPct val="100000"/>
              </a:lnSpc>
              <a:spcBef>
                <a:spcPts val="0"/>
              </a:spcBef>
              <a:spcAft>
                <a:spcPts val="0"/>
              </a:spcAft>
              <a:buClr>
                <a:srgbClr val="262626"/>
              </a:buClr>
              <a:buSzPts val="1400"/>
              <a:buFont typeface="Arial" panose="020B0604020202020204" pitchFamily="34" charset="0"/>
              <a:buChar char="•"/>
            </a:pPr>
            <a:endParaRPr lang="en-US" sz="1200" b="0" i="0" u="none" strike="noStrike" cap="none">
              <a:solidFill>
                <a:srgbClr val="262626"/>
              </a:solidFill>
              <a:latin typeface="Poppins" pitchFamily="2" charset="77"/>
              <a:ea typeface="Poppins"/>
              <a:cs typeface="Poppins" pitchFamily="2" charset="77"/>
              <a:sym typeface="Poppins"/>
            </a:endParaRPr>
          </a:p>
        </p:txBody>
      </p:sp>
      <p:sp>
        <p:nvSpPr>
          <p:cNvPr id="51" name="Google Shape;3555;p128">
            <a:extLst>
              <a:ext uri="{FF2B5EF4-FFF2-40B4-BE49-F238E27FC236}">
                <a16:creationId xmlns:a16="http://schemas.microsoft.com/office/drawing/2014/main" id="{12673D1A-E033-9DCB-9291-3838DB8938C8}"/>
              </a:ext>
            </a:extLst>
          </p:cNvPr>
          <p:cNvSpPr txBox="1"/>
          <p:nvPr/>
        </p:nvSpPr>
        <p:spPr>
          <a:xfrm>
            <a:off x="214086" y="3083472"/>
            <a:ext cx="688526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6B42"/>
              </a:buClr>
              <a:buSzPts val="1600"/>
              <a:buFont typeface="Roboto Light"/>
              <a:buNone/>
            </a:pPr>
            <a:r>
              <a:rPr lang="en-US" sz="1600" b="1" i="0" u="none" strike="noStrike" cap="none">
                <a:solidFill>
                  <a:srgbClr val="FF6B42"/>
                </a:solidFill>
                <a:latin typeface="Poppins" pitchFamily="2" charset="77"/>
                <a:ea typeface="Poppins"/>
                <a:cs typeface="Poppins" pitchFamily="2" charset="77"/>
                <a:sym typeface="Poppins"/>
              </a:rPr>
              <a:t>With Our Offering:</a:t>
            </a:r>
            <a:endParaRPr sz="800" b="1" i="0" u="none" strike="noStrike" cap="none">
              <a:solidFill>
                <a:srgbClr val="FF6B42"/>
              </a:solidFill>
              <a:latin typeface="Poppins" pitchFamily="2" charset="77"/>
              <a:ea typeface="Poppins"/>
              <a:cs typeface="Poppins" pitchFamily="2" charset="77"/>
              <a:sym typeface="Poppins"/>
            </a:endParaRPr>
          </a:p>
        </p:txBody>
      </p:sp>
      <p:sp>
        <p:nvSpPr>
          <p:cNvPr id="52" name="Google Shape;3541;p128">
            <a:extLst>
              <a:ext uri="{FF2B5EF4-FFF2-40B4-BE49-F238E27FC236}">
                <a16:creationId xmlns:a16="http://schemas.microsoft.com/office/drawing/2014/main" id="{BFD786D3-078D-609B-EC4B-85D342609994}"/>
              </a:ext>
            </a:extLst>
          </p:cNvPr>
          <p:cNvSpPr/>
          <p:nvPr/>
        </p:nvSpPr>
        <p:spPr>
          <a:xfrm>
            <a:off x="214086" y="4160124"/>
            <a:ext cx="1852311" cy="259603"/>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200"/>
              <a:buFont typeface="Roboto"/>
              <a:buNone/>
            </a:pPr>
            <a:r>
              <a:rPr lang="en-US" sz="1200" b="1" i="0" u="none" strike="noStrike" cap="none">
                <a:solidFill>
                  <a:srgbClr val="002060"/>
                </a:solidFill>
                <a:latin typeface="Poppins" pitchFamily="2" charset="77"/>
                <a:ea typeface="Poppins"/>
                <a:cs typeface="Poppins" pitchFamily="2" charset="77"/>
                <a:sym typeface="Poppins"/>
              </a:rPr>
              <a:t>EXAMPLE FINDINGS:</a:t>
            </a:r>
            <a:endParaRPr lang="en-US">
              <a:solidFill>
                <a:srgbClr val="002060"/>
              </a:solidFill>
              <a:latin typeface="Poppins" pitchFamily="2" charset="77"/>
              <a:cs typeface="Poppins" pitchFamily="2" charset="77"/>
            </a:endParaRPr>
          </a:p>
        </p:txBody>
      </p:sp>
      <p:sp>
        <p:nvSpPr>
          <p:cNvPr id="8" name="TextBox 11">
            <a:extLst>
              <a:ext uri="{FF2B5EF4-FFF2-40B4-BE49-F238E27FC236}">
                <a16:creationId xmlns:a16="http://schemas.microsoft.com/office/drawing/2014/main" id="{AD171FE9-3FC0-F4DC-2AFC-58EFC81B9758}"/>
              </a:ext>
            </a:extLst>
          </p:cNvPr>
          <p:cNvSpPr txBox="1"/>
          <p:nvPr/>
        </p:nvSpPr>
        <p:spPr>
          <a:xfrm>
            <a:off x="810577" y="468689"/>
            <a:ext cx="7461469" cy="338554"/>
          </a:xfrm>
          <a:prstGeom prst="rect">
            <a:avLst/>
          </a:prstGeom>
        </p:spPr>
        <p:txBody>
          <a:bodyPr wrap="square" lIns="0" tIns="0" rIns="0" bIns="0" rtlCol="0" anchor="t">
            <a:spAutoFit/>
          </a:bodyPr>
          <a:lstStyle/>
          <a:p>
            <a:pPr defTabSz="609630"/>
            <a:r>
              <a:rPr lang="en-US" sz="2200" spc="300">
                <a:solidFill>
                  <a:srgbClr val="FFFFFF"/>
                </a:solidFill>
                <a:latin typeface="Poppins"/>
                <a:ea typeface="+mn-lt"/>
                <a:cs typeface="+mn-lt"/>
              </a:rPr>
              <a:t>Patient Chart Analysis</a:t>
            </a:r>
            <a:endParaRPr lang="en-US" err="1"/>
          </a:p>
        </p:txBody>
      </p:sp>
      <p:sp>
        <p:nvSpPr>
          <p:cNvPr id="10" name="Oval 9">
            <a:extLst>
              <a:ext uri="{FF2B5EF4-FFF2-40B4-BE49-F238E27FC236}">
                <a16:creationId xmlns:a16="http://schemas.microsoft.com/office/drawing/2014/main" id="{546C12B5-5488-01CA-3596-DD85667BB414}"/>
              </a:ext>
            </a:extLst>
          </p:cNvPr>
          <p:cNvSpPr/>
          <p:nvPr/>
        </p:nvSpPr>
        <p:spPr>
          <a:xfrm>
            <a:off x="216237" y="403366"/>
            <a:ext cx="457200" cy="457200"/>
          </a:xfrm>
          <a:prstGeom prst="ellipse">
            <a:avLst/>
          </a:prstGeom>
          <a:solidFill>
            <a:schemeClr val="bg1"/>
          </a:solidFill>
        </p:spPr>
        <p:txBody>
          <a:bodyPr lIns="91440" tIns="45720" rIns="91440" bIns="45720" rtlCol="0" anchor="ctr"/>
          <a:lstStyle/>
          <a:p>
            <a:pPr algn="l" defTabSz="609630"/>
            <a:r>
              <a:rPr lang="en-US" sz="2000">
                <a:solidFill>
                  <a:prstClr val="black"/>
                </a:solidFill>
                <a:latin typeface="Calibri"/>
                <a:ea typeface="Calibri"/>
                <a:cs typeface="Calibri"/>
              </a:rPr>
              <a:t>3</a:t>
            </a:r>
          </a:p>
        </p:txBody>
      </p:sp>
    </p:spTree>
    <p:extLst>
      <p:ext uri="{BB962C8B-B14F-4D97-AF65-F5344CB8AC3E}">
        <p14:creationId xmlns:p14="http://schemas.microsoft.com/office/powerpoint/2010/main" val="130951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par>
                                <p:cTn id="8" presetID="9"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dissolve">
                                      <p:cBhvr>
                                        <p:cTn id="15" dur="500"/>
                                        <p:tgtEl>
                                          <p:spTgt spid="5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dissolv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dissolve">
                                      <p:cBhvr>
                                        <p:cTn id="23" dur="500"/>
                                        <p:tgtEl>
                                          <p:spTgt spid="5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dissolve">
                                      <p:cBhvr>
                                        <p:cTn id="2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7" grpId="0"/>
      <p:bldP spid="50" grpId="0"/>
      <p:bldP spid="51" grpId="0"/>
      <p:bldP spid="5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214086" y="468689"/>
            <a:ext cx="10820400" cy="338554"/>
          </a:xfrm>
          <a:prstGeom prst="rect">
            <a:avLst/>
          </a:prstGeom>
        </p:spPr>
        <p:txBody>
          <a:bodyPr lIns="0" tIns="0" rIns="0" bIns="0" rtlCol="0" anchor="t">
            <a:spAutoFit/>
          </a:bodyPr>
          <a:lstStyle/>
          <a:p>
            <a:pPr defTabSz="609630"/>
            <a:r>
              <a:rPr lang="en-US" sz="2200" b="1" spc="300">
                <a:solidFill>
                  <a:srgbClr val="FFFFFF"/>
                </a:solidFill>
                <a:latin typeface="Poppins"/>
                <a:cs typeface="Poppins"/>
              </a:rPr>
              <a:t>PROPOSED</a:t>
            </a:r>
            <a:r>
              <a:rPr lang="en-US" sz="2200" spc="300">
                <a:solidFill>
                  <a:srgbClr val="FFFFFF"/>
                </a:solidFill>
                <a:latin typeface="Poppins"/>
                <a:cs typeface="Poppins"/>
              </a:rPr>
              <a:t> - ROADMAP FOR THE OFFERINGS</a:t>
            </a: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023;p109">
            <a:extLst>
              <a:ext uri="{FF2B5EF4-FFF2-40B4-BE49-F238E27FC236}">
                <a16:creationId xmlns:a16="http://schemas.microsoft.com/office/drawing/2014/main" id="{F4889307-FF15-54FF-EB2B-2447AB5583F2}"/>
              </a:ext>
            </a:extLst>
          </p:cNvPr>
          <p:cNvSpPr txBox="1"/>
          <p:nvPr/>
        </p:nvSpPr>
        <p:spPr>
          <a:xfrm>
            <a:off x="17025" y="4597810"/>
            <a:ext cx="2268554" cy="52318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5DC346"/>
              </a:buClr>
              <a:buSzPts val="1400"/>
              <a:buFont typeface="Roboto"/>
              <a:buNone/>
            </a:pPr>
            <a:r>
              <a:rPr lang="en-US" sz="1400" b="1" i="0" u="none" strike="noStrike" cap="none">
                <a:solidFill>
                  <a:srgbClr val="5DC346"/>
                </a:solidFill>
                <a:latin typeface="Roboto"/>
                <a:ea typeface="Roboto"/>
                <a:cs typeface="Roboto"/>
                <a:sym typeface="Roboto"/>
              </a:rPr>
              <a:t>Performance Tracking -  quarterly reporting</a:t>
            </a:r>
            <a:endParaRPr sz="1400" b="0" i="0" u="none" strike="noStrike" cap="none">
              <a:solidFill>
                <a:srgbClr val="5DC346"/>
              </a:solidFill>
              <a:latin typeface="Roboto Light"/>
              <a:ea typeface="Roboto Light"/>
              <a:cs typeface="Roboto Light"/>
              <a:sym typeface="Roboto Light"/>
            </a:endParaRPr>
          </a:p>
        </p:txBody>
      </p:sp>
      <p:sp>
        <p:nvSpPr>
          <p:cNvPr id="10" name="Google Shape;3024;p109">
            <a:extLst>
              <a:ext uri="{FF2B5EF4-FFF2-40B4-BE49-F238E27FC236}">
                <a16:creationId xmlns:a16="http://schemas.microsoft.com/office/drawing/2014/main" id="{81639013-C095-452F-2DAD-15EB813B2571}"/>
              </a:ext>
            </a:extLst>
          </p:cNvPr>
          <p:cNvSpPr txBox="1"/>
          <p:nvPr/>
        </p:nvSpPr>
        <p:spPr>
          <a:xfrm>
            <a:off x="-66159" y="3616605"/>
            <a:ext cx="2289648" cy="52318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2CBBC4"/>
              </a:buClr>
              <a:buSzPts val="1400"/>
              <a:buFont typeface="Roboto"/>
              <a:buNone/>
            </a:pPr>
            <a:r>
              <a:rPr lang="en-US" sz="1400" b="1" i="0" u="none" strike="noStrike" cap="none">
                <a:solidFill>
                  <a:srgbClr val="2CBBC4"/>
                </a:solidFill>
                <a:latin typeface="Roboto"/>
                <a:ea typeface="Roboto"/>
                <a:cs typeface="Roboto"/>
                <a:sym typeface="Roboto"/>
              </a:rPr>
              <a:t>Patient Chart – </a:t>
            </a:r>
          </a:p>
          <a:p>
            <a:pPr marL="0" marR="0" lvl="0" indent="0" algn="r" rtl="0">
              <a:lnSpc>
                <a:spcPct val="100000"/>
              </a:lnSpc>
              <a:spcBef>
                <a:spcPts val="0"/>
              </a:spcBef>
              <a:spcAft>
                <a:spcPts val="0"/>
              </a:spcAft>
              <a:buClr>
                <a:srgbClr val="2CBBC4"/>
              </a:buClr>
              <a:buSzPts val="1400"/>
              <a:buFont typeface="Roboto"/>
              <a:buNone/>
            </a:pPr>
            <a:r>
              <a:rPr lang="en-US" sz="1400" b="1" i="0" u="none" strike="noStrike" cap="none">
                <a:solidFill>
                  <a:srgbClr val="2CBBC4"/>
                </a:solidFill>
                <a:latin typeface="Roboto"/>
                <a:ea typeface="Roboto"/>
                <a:cs typeface="Roboto"/>
                <a:sym typeface="Roboto"/>
              </a:rPr>
              <a:t>quarterly reporting</a:t>
            </a:r>
            <a:endParaRPr sz="1400" b="0" i="0" u="none" strike="noStrike" cap="none">
              <a:solidFill>
                <a:srgbClr val="2CBBC4"/>
              </a:solidFill>
              <a:latin typeface="Roboto Light"/>
              <a:ea typeface="Roboto Light"/>
              <a:cs typeface="Roboto Light"/>
              <a:sym typeface="Roboto Light"/>
            </a:endParaRPr>
          </a:p>
        </p:txBody>
      </p:sp>
      <p:sp>
        <p:nvSpPr>
          <p:cNvPr id="12" name="Google Shape;3025;p109">
            <a:extLst>
              <a:ext uri="{FF2B5EF4-FFF2-40B4-BE49-F238E27FC236}">
                <a16:creationId xmlns:a16="http://schemas.microsoft.com/office/drawing/2014/main" id="{9FEB4B31-9A5A-47CA-0269-8C22CD591AF1}"/>
              </a:ext>
            </a:extLst>
          </p:cNvPr>
          <p:cNvSpPr/>
          <p:nvPr/>
        </p:nvSpPr>
        <p:spPr>
          <a:xfrm>
            <a:off x="2347710" y="3771083"/>
            <a:ext cx="9761105" cy="240986"/>
          </a:xfrm>
          <a:prstGeom prst="rect">
            <a:avLst/>
          </a:prstGeom>
          <a:solidFill>
            <a:srgbClr val="2CBBC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sp>
        <p:nvSpPr>
          <p:cNvPr id="29" name="Google Shape;3037;p109">
            <a:extLst>
              <a:ext uri="{FF2B5EF4-FFF2-40B4-BE49-F238E27FC236}">
                <a16:creationId xmlns:a16="http://schemas.microsoft.com/office/drawing/2014/main" id="{59F16435-10AB-CF3A-13F9-2F3C99CB86D6}"/>
              </a:ext>
            </a:extLst>
          </p:cNvPr>
          <p:cNvSpPr/>
          <p:nvPr/>
        </p:nvSpPr>
        <p:spPr>
          <a:xfrm>
            <a:off x="-6247" y="4439922"/>
            <a:ext cx="12192000" cy="804672"/>
          </a:xfrm>
          <a:prstGeom prst="rect">
            <a:avLst/>
          </a:prstGeom>
          <a:noFill/>
          <a:ln w="12700" cap="flat" cmpd="sng">
            <a:solidFill>
              <a:srgbClr val="5DC346"/>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grpSp>
        <p:nvGrpSpPr>
          <p:cNvPr id="85" name="Google Shape;3065;p109">
            <a:extLst>
              <a:ext uri="{FF2B5EF4-FFF2-40B4-BE49-F238E27FC236}">
                <a16:creationId xmlns:a16="http://schemas.microsoft.com/office/drawing/2014/main" id="{71B670F6-B13F-4C97-9E84-56F71D5AF86E}"/>
              </a:ext>
            </a:extLst>
          </p:cNvPr>
          <p:cNvGrpSpPr/>
          <p:nvPr/>
        </p:nvGrpSpPr>
        <p:grpSpPr>
          <a:xfrm>
            <a:off x="3645141" y="4641090"/>
            <a:ext cx="805297" cy="385818"/>
            <a:chOff x="3621985" y="3968226"/>
            <a:chExt cx="805297" cy="385818"/>
          </a:xfrm>
        </p:grpSpPr>
        <p:pic>
          <p:nvPicPr>
            <p:cNvPr id="86" name="Google Shape;3066;p109" descr="Checklist">
              <a:extLst>
                <a:ext uri="{FF2B5EF4-FFF2-40B4-BE49-F238E27FC236}">
                  <a16:creationId xmlns:a16="http://schemas.microsoft.com/office/drawing/2014/main" id="{333F0FC2-416C-CA8C-C8AD-88AA598ECD42}"/>
                </a:ext>
              </a:extLst>
            </p:cNvPr>
            <p:cNvPicPr preferRelativeResize="0"/>
            <p:nvPr/>
          </p:nvPicPr>
          <p:blipFill rotWithShape="1">
            <a:blip r:embed="rId6">
              <a:alphaModFix/>
            </a:blip>
            <a:srcRect/>
            <a:stretch/>
          </p:blipFill>
          <p:spPr>
            <a:xfrm>
              <a:off x="4041464" y="3968226"/>
              <a:ext cx="385818" cy="385818"/>
            </a:xfrm>
            <a:prstGeom prst="rect">
              <a:avLst/>
            </a:prstGeom>
            <a:noFill/>
            <a:ln>
              <a:noFill/>
            </a:ln>
          </p:spPr>
        </p:pic>
        <p:sp>
          <p:nvSpPr>
            <p:cNvPr id="87" name="Google Shape;3067;p109">
              <a:extLst>
                <a:ext uri="{FF2B5EF4-FFF2-40B4-BE49-F238E27FC236}">
                  <a16:creationId xmlns:a16="http://schemas.microsoft.com/office/drawing/2014/main" id="{92C4B299-F8F3-32FD-F3A2-6779BE502A04}"/>
                </a:ext>
              </a:extLst>
            </p:cNvPr>
            <p:cNvSpPr/>
            <p:nvPr/>
          </p:nvSpPr>
          <p:spPr>
            <a:xfrm>
              <a:off x="3621985" y="4124130"/>
              <a:ext cx="440009" cy="101625"/>
            </a:xfrm>
            <a:prstGeom prst="rect">
              <a:avLst/>
            </a:prstGeom>
            <a:solidFill>
              <a:srgbClr val="5DC3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88" name="Google Shape;3068;p109">
            <a:extLst>
              <a:ext uri="{FF2B5EF4-FFF2-40B4-BE49-F238E27FC236}">
                <a16:creationId xmlns:a16="http://schemas.microsoft.com/office/drawing/2014/main" id="{B88DB9E2-C4AE-511D-EDD5-EFF3C06F34C6}"/>
              </a:ext>
            </a:extLst>
          </p:cNvPr>
          <p:cNvGrpSpPr/>
          <p:nvPr/>
        </p:nvGrpSpPr>
        <p:grpSpPr>
          <a:xfrm>
            <a:off x="5859313" y="4641090"/>
            <a:ext cx="805297" cy="385818"/>
            <a:chOff x="3621985" y="3968226"/>
            <a:chExt cx="805297" cy="385818"/>
          </a:xfrm>
        </p:grpSpPr>
        <p:pic>
          <p:nvPicPr>
            <p:cNvPr id="89" name="Google Shape;3069;p109" descr="Checklist">
              <a:extLst>
                <a:ext uri="{FF2B5EF4-FFF2-40B4-BE49-F238E27FC236}">
                  <a16:creationId xmlns:a16="http://schemas.microsoft.com/office/drawing/2014/main" id="{7E01DD02-D3C8-F5CC-6F3E-770F89F857FC}"/>
                </a:ext>
              </a:extLst>
            </p:cNvPr>
            <p:cNvPicPr preferRelativeResize="0"/>
            <p:nvPr/>
          </p:nvPicPr>
          <p:blipFill rotWithShape="1">
            <a:blip r:embed="rId6">
              <a:alphaModFix/>
            </a:blip>
            <a:srcRect/>
            <a:stretch/>
          </p:blipFill>
          <p:spPr>
            <a:xfrm>
              <a:off x="4041464" y="3968226"/>
              <a:ext cx="385818" cy="385818"/>
            </a:xfrm>
            <a:prstGeom prst="rect">
              <a:avLst/>
            </a:prstGeom>
            <a:noFill/>
            <a:ln>
              <a:noFill/>
            </a:ln>
          </p:spPr>
        </p:pic>
        <p:sp>
          <p:nvSpPr>
            <p:cNvPr id="90" name="Google Shape;3070;p109">
              <a:extLst>
                <a:ext uri="{FF2B5EF4-FFF2-40B4-BE49-F238E27FC236}">
                  <a16:creationId xmlns:a16="http://schemas.microsoft.com/office/drawing/2014/main" id="{B57C2E7D-9A86-E263-05BE-445B60110090}"/>
                </a:ext>
              </a:extLst>
            </p:cNvPr>
            <p:cNvSpPr/>
            <p:nvPr/>
          </p:nvSpPr>
          <p:spPr>
            <a:xfrm>
              <a:off x="3621985" y="4124130"/>
              <a:ext cx="440009" cy="101625"/>
            </a:xfrm>
            <a:prstGeom prst="rect">
              <a:avLst/>
            </a:prstGeom>
            <a:solidFill>
              <a:srgbClr val="5DC3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91" name="Google Shape;3071;p109">
            <a:extLst>
              <a:ext uri="{FF2B5EF4-FFF2-40B4-BE49-F238E27FC236}">
                <a16:creationId xmlns:a16="http://schemas.microsoft.com/office/drawing/2014/main" id="{7858718C-1E1A-7A0F-527B-0AB754613A2F}"/>
              </a:ext>
            </a:extLst>
          </p:cNvPr>
          <p:cNvGrpSpPr/>
          <p:nvPr/>
        </p:nvGrpSpPr>
        <p:grpSpPr>
          <a:xfrm>
            <a:off x="8362602" y="4641090"/>
            <a:ext cx="805297" cy="385818"/>
            <a:chOff x="3621985" y="3968226"/>
            <a:chExt cx="805297" cy="385818"/>
          </a:xfrm>
        </p:grpSpPr>
        <p:pic>
          <p:nvPicPr>
            <p:cNvPr id="92" name="Google Shape;3072;p109" descr="Checklist">
              <a:extLst>
                <a:ext uri="{FF2B5EF4-FFF2-40B4-BE49-F238E27FC236}">
                  <a16:creationId xmlns:a16="http://schemas.microsoft.com/office/drawing/2014/main" id="{87002D29-FB44-1FEB-DA11-5714B1962FE1}"/>
                </a:ext>
              </a:extLst>
            </p:cNvPr>
            <p:cNvPicPr preferRelativeResize="0"/>
            <p:nvPr/>
          </p:nvPicPr>
          <p:blipFill rotWithShape="1">
            <a:blip r:embed="rId6">
              <a:alphaModFix/>
            </a:blip>
            <a:srcRect/>
            <a:stretch/>
          </p:blipFill>
          <p:spPr>
            <a:xfrm>
              <a:off x="4041464" y="3968226"/>
              <a:ext cx="385818" cy="385818"/>
            </a:xfrm>
            <a:prstGeom prst="rect">
              <a:avLst/>
            </a:prstGeom>
            <a:noFill/>
            <a:ln>
              <a:noFill/>
            </a:ln>
          </p:spPr>
        </p:pic>
        <p:sp>
          <p:nvSpPr>
            <p:cNvPr id="93" name="Google Shape;3073;p109">
              <a:extLst>
                <a:ext uri="{FF2B5EF4-FFF2-40B4-BE49-F238E27FC236}">
                  <a16:creationId xmlns:a16="http://schemas.microsoft.com/office/drawing/2014/main" id="{DF00C779-C424-DCCD-CFC6-2BB62B721EF5}"/>
                </a:ext>
              </a:extLst>
            </p:cNvPr>
            <p:cNvSpPr/>
            <p:nvPr/>
          </p:nvSpPr>
          <p:spPr>
            <a:xfrm>
              <a:off x="3621985" y="4124130"/>
              <a:ext cx="440009" cy="101625"/>
            </a:xfrm>
            <a:prstGeom prst="rect">
              <a:avLst/>
            </a:prstGeom>
            <a:solidFill>
              <a:srgbClr val="5DC3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94" name="Google Shape;3074;p109">
            <a:extLst>
              <a:ext uri="{FF2B5EF4-FFF2-40B4-BE49-F238E27FC236}">
                <a16:creationId xmlns:a16="http://schemas.microsoft.com/office/drawing/2014/main" id="{B6F372D4-E39A-0303-6768-DB6BF102269B}"/>
              </a:ext>
            </a:extLst>
          </p:cNvPr>
          <p:cNvGrpSpPr/>
          <p:nvPr/>
        </p:nvGrpSpPr>
        <p:grpSpPr>
          <a:xfrm>
            <a:off x="10923784" y="4641090"/>
            <a:ext cx="805297" cy="385818"/>
            <a:chOff x="3621985" y="3968226"/>
            <a:chExt cx="805297" cy="385818"/>
          </a:xfrm>
        </p:grpSpPr>
        <p:pic>
          <p:nvPicPr>
            <p:cNvPr id="95" name="Google Shape;3075;p109" descr="Checklist">
              <a:extLst>
                <a:ext uri="{FF2B5EF4-FFF2-40B4-BE49-F238E27FC236}">
                  <a16:creationId xmlns:a16="http://schemas.microsoft.com/office/drawing/2014/main" id="{2426E610-6303-7E5E-E737-690189A6F314}"/>
                </a:ext>
              </a:extLst>
            </p:cNvPr>
            <p:cNvPicPr preferRelativeResize="0"/>
            <p:nvPr/>
          </p:nvPicPr>
          <p:blipFill rotWithShape="1">
            <a:blip r:embed="rId6">
              <a:alphaModFix/>
            </a:blip>
            <a:srcRect/>
            <a:stretch/>
          </p:blipFill>
          <p:spPr>
            <a:xfrm>
              <a:off x="4041464" y="3968226"/>
              <a:ext cx="385818" cy="385818"/>
            </a:xfrm>
            <a:prstGeom prst="rect">
              <a:avLst/>
            </a:prstGeom>
            <a:noFill/>
            <a:ln>
              <a:noFill/>
            </a:ln>
          </p:spPr>
        </p:pic>
        <p:sp>
          <p:nvSpPr>
            <p:cNvPr id="96" name="Google Shape;3076;p109">
              <a:extLst>
                <a:ext uri="{FF2B5EF4-FFF2-40B4-BE49-F238E27FC236}">
                  <a16:creationId xmlns:a16="http://schemas.microsoft.com/office/drawing/2014/main" id="{8F2BF9AF-92D0-BE48-14EA-B019C06D1708}"/>
                </a:ext>
              </a:extLst>
            </p:cNvPr>
            <p:cNvSpPr/>
            <p:nvPr/>
          </p:nvSpPr>
          <p:spPr>
            <a:xfrm>
              <a:off x="3621985" y="4124130"/>
              <a:ext cx="440009" cy="101625"/>
            </a:xfrm>
            <a:prstGeom prst="rect">
              <a:avLst/>
            </a:prstGeom>
            <a:solidFill>
              <a:srgbClr val="5DC3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pic>
        <p:nvPicPr>
          <p:cNvPr id="97" name="Google Shape;3077;p109">
            <a:extLst>
              <a:ext uri="{FF2B5EF4-FFF2-40B4-BE49-F238E27FC236}">
                <a16:creationId xmlns:a16="http://schemas.microsoft.com/office/drawing/2014/main" id="{8AA7D393-57A0-A152-D7BB-DB6206FB5C8D}"/>
              </a:ext>
            </a:extLst>
          </p:cNvPr>
          <p:cNvPicPr preferRelativeResize="0"/>
          <p:nvPr/>
        </p:nvPicPr>
        <p:blipFill rotWithShape="1">
          <a:blip r:embed="rId7">
            <a:alphaModFix/>
          </a:blip>
          <a:srcRect/>
          <a:stretch/>
        </p:blipFill>
        <p:spPr>
          <a:xfrm>
            <a:off x="4360973" y="3666947"/>
            <a:ext cx="380202" cy="409448"/>
          </a:xfrm>
          <a:prstGeom prst="rect">
            <a:avLst/>
          </a:prstGeom>
          <a:noFill/>
          <a:ln>
            <a:noFill/>
          </a:ln>
        </p:spPr>
      </p:pic>
      <p:pic>
        <p:nvPicPr>
          <p:cNvPr id="98" name="Google Shape;3078;p109">
            <a:extLst>
              <a:ext uri="{FF2B5EF4-FFF2-40B4-BE49-F238E27FC236}">
                <a16:creationId xmlns:a16="http://schemas.microsoft.com/office/drawing/2014/main" id="{1552C4F1-03CF-0A8B-B678-92C0B163E9CD}"/>
              </a:ext>
            </a:extLst>
          </p:cNvPr>
          <p:cNvPicPr preferRelativeResize="0"/>
          <p:nvPr/>
        </p:nvPicPr>
        <p:blipFill rotWithShape="1">
          <a:blip r:embed="rId7">
            <a:alphaModFix/>
          </a:blip>
          <a:srcRect/>
          <a:stretch/>
        </p:blipFill>
        <p:spPr>
          <a:xfrm>
            <a:off x="6571426" y="3666947"/>
            <a:ext cx="380202" cy="409448"/>
          </a:xfrm>
          <a:prstGeom prst="rect">
            <a:avLst/>
          </a:prstGeom>
          <a:noFill/>
          <a:ln>
            <a:noFill/>
          </a:ln>
        </p:spPr>
      </p:pic>
      <p:pic>
        <p:nvPicPr>
          <p:cNvPr id="99" name="Google Shape;3079;p109">
            <a:extLst>
              <a:ext uri="{FF2B5EF4-FFF2-40B4-BE49-F238E27FC236}">
                <a16:creationId xmlns:a16="http://schemas.microsoft.com/office/drawing/2014/main" id="{7DE07745-3210-5D30-0ECE-A4D527ED6964}"/>
              </a:ext>
            </a:extLst>
          </p:cNvPr>
          <p:cNvPicPr preferRelativeResize="0"/>
          <p:nvPr/>
        </p:nvPicPr>
        <p:blipFill rotWithShape="1">
          <a:blip r:embed="rId7">
            <a:alphaModFix/>
          </a:blip>
          <a:srcRect/>
          <a:stretch/>
        </p:blipFill>
        <p:spPr>
          <a:xfrm>
            <a:off x="8996835" y="3666947"/>
            <a:ext cx="380202" cy="409448"/>
          </a:xfrm>
          <a:prstGeom prst="rect">
            <a:avLst/>
          </a:prstGeom>
          <a:noFill/>
          <a:ln>
            <a:noFill/>
          </a:ln>
        </p:spPr>
      </p:pic>
      <p:pic>
        <p:nvPicPr>
          <p:cNvPr id="100" name="Google Shape;3080;p109">
            <a:extLst>
              <a:ext uri="{FF2B5EF4-FFF2-40B4-BE49-F238E27FC236}">
                <a16:creationId xmlns:a16="http://schemas.microsoft.com/office/drawing/2014/main" id="{28536318-1CD5-AC6D-8DE3-31CA852DDA57}"/>
              </a:ext>
            </a:extLst>
          </p:cNvPr>
          <p:cNvPicPr preferRelativeResize="0"/>
          <p:nvPr/>
        </p:nvPicPr>
        <p:blipFill rotWithShape="1">
          <a:blip r:embed="rId7">
            <a:alphaModFix/>
          </a:blip>
          <a:srcRect/>
          <a:stretch/>
        </p:blipFill>
        <p:spPr>
          <a:xfrm>
            <a:off x="11225306" y="3666947"/>
            <a:ext cx="380202" cy="409448"/>
          </a:xfrm>
          <a:prstGeom prst="rect">
            <a:avLst/>
          </a:prstGeom>
          <a:noFill/>
          <a:ln>
            <a:noFill/>
          </a:ln>
        </p:spPr>
      </p:pic>
      <p:sp>
        <p:nvSpPr>
          <p:cNvPr id="101" name="Google Shape;3081;p109">
            <a:extLst>
              <a:ext uri="{FF2B5EF4-FFF2-40B4-BE49-F238E27FC236}">
                <a16:creationId xmlns:a16="http://schemas.microsoft.com/office/drawing/2014/main" id="{3EF9FA1C-2654-6E60-3A97-952D86A998E6}"/>
              </a:ext>
            </a:extLst>
          </p:cNvPr>
          <p:cNvSpPr/>
          <p:nvPr/>
        </p:nvSpPr>
        <p:spPr>
          <a:xfrm rot="10800000" flipH="1">
            <a:off x="-6247" y="3461359"/>
            <a:ext cx="12192000" cy="867035"/>
          </a:xfrm>
          <a:prstGeom prst="rect">
            <a:avLst/>
          </a:prstGeom>
          <a:noFill/>
          <a:ln w="12700" cap="flat" cmpd="sng">
            <a:solidFill>
              <a:srgbClr val="2CBBC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grpSp>
        <p:nvGrpSpPr>
          <p:cNvPr id="116" name="Group 115">
            <a:extLst>
              <a:ext uri="{FF2B5EF4-FFF2-40B4-BE49-F238E27FC236}">
                <a16:creationId xmlns:a16="http://schemas.microsoft.com/office/drawing/2014/main" id="{05EB7150-D725-F5DC-81F8-58AB10FD21D4}"/>
              </a:ext>
            </a:extLst>
          </p:cNvPr>
          <p:cNvGrpSpPr/>
          <p:nvPr/>
        </p:nvGrpSpPr>
        <p:grpSpPr>
          <a:xfrm>
            <a:off x="1771097" y="2754375"/>
            <a:ext cx="10143448" cy="470784"/>
            <a:chOff x="1771097" y="2754375"/>
            <a:chExt cx="10143448" cy="470784"/>
          </a:xfrm>
        </p:grpSpPr>
        <p:grpSp>
          <p:nvGrpSpPr>
            <p:cNvPr id="30" name="Google Shape;3038;p109">
              <a:extLst>
                <a:ext uri="{FF2B5EF4-FFF2-40B4-BE49-F238E27FC236}">
                  <a16:creationId xmlns:a16="http://schemas.microsoft.com/office/drawing/2014/main" id="{CD3591A5-6957-C62D-6DFE-9D890CDD15FC}"/>
                </a:ext>
              </a:extLst>
            </p:cNvPr>
            <p:cNvGrpSpPr/>
            <p:nvPr/>
          </p:nvGrpSpPr>
          <p:grpSpPr>
            <a:xfrm>
              <a:off x="1771097" y="2754375"/>
              <a:ext cx="10143448" cy="470784"/>
              <a:chOff x="1704906" y="3207553"/>
              <a:chExt cx="10143448" cy="470784"/>
            </a:xfrm>
          </p:grpSpPr>
          <p:cxnSp>
            <p:nvCxnSpPr>
              <p:cNvPr id="31" name="Google Shape;3039;p109">
                <a:extLst>
                  <a:ext uri="{FF2B5EF4-FFF2-40B4-BE49-F238E27FC236}">
                    <a16:creationId xmlns:a16="http://schemas.microsoft.com/office/drawing/2014/main" id="{67CB6A5B-CDD9-D7FF-ECAD-23AA177916A8}"/>
                  </a:ext>
                </a:extLst>
              </p:cNvPr>
              <p:cNvCxnSpPr/>
              <p:nvPr/>
            </p:nvCxnSpPr>
            <p:spPr>
              <a:xfrm>
                <a:off x="2184731" y="3268958"/>
                <a:ext cx="9663623" cy="0"/>
              </a:xfrm>
              <a:prstGeom prst="straightConnector1">
                <a:avLst/>
              </a:prstGeom>
              <a:noFill/>
              <a:ln w="9525" cap="flat" cmpd="sng">
                <a:solidFill>
                  <a:srgbClr val="7F7F7F"/>
                </a:solidFill>
                <a:prstDash val="solid"/>
                <a:miter lim="800000"/>
                <a:headEnd type="none" w="sm" len="sm"/>
                <a:tailEnd type="none" w="sm" len="sm"/>
              </a:ln>
            </p:spPr>
          </p:cxnSp>
          <p:sp>
            <p:nvSpPr>
              <p:cNvPr id="32" name="Google Shape;3040;p109">
                <a:extLst>
                  <a:ext uri="{FF2B5EF4-FFF2-40B4-BE49-F238E27FC236}">
                    <a16:creationId xmlns:a16="http://schemas.microsoft.com/office/drawing/2014/main" id="{BAF5B381-6641-AA51-77A0-5625FE12E428}"/>
                  </a:ext>
                </a:extLst>
              </p:cNvPr>
              <p:cNvSpPr/>
              <p:nvPr/>
            </p:nvSpPr>
            <p:spPr>
              <a:xfrm>
                <a:off x="1704906" y="3401338"/>
                <a:ext cx="762378"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Month </a:t>
                </a:r>
                <a:endParaRPr/>
              </a:p>
            </p:txBody>
          </p:sp>
          <p:sp>
            <p:nvSpPr>
              <p:cNvPr id="33" name="Google Shape;3041;p109">
                <a:extLst>
                  <a:ext uri="{FF2B5EF4-FFF2-40B4-BE49-F238E27FC236}">
                    <a16:creationId xmlns:a16="http://schemas.microsoft.com/office/drawing/2014/main" id="{D98B93F6-C012-1BB5-200F-F1DB3329ED26}"/>
                  </a:ext>
                </a:extLst>
              </p:cNvPr>
              <p:cNvSpPr/>
              <p:nvPr/>
            </p:nvSpPr>
            <p:spPr>
              <a:xfrm>
                <a:off x="3513480" y="3401338"/>
                <a:ext cx="489065"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2</a:t>
                </a:r>
                <a:endParaRPr/>
              </a:p>
            </p:txBody>
          </p:sp>
          <p:sp>
            <p:nvSpPr>
              <p:cNvPr id="34" name="Google Shape;3042;p109">
                <a:extLst>
                  <a:ext uri="{FF2B5EF4-FFF2-40B4-BE49-F238E27FC236}">
                    <a16:creationId xmlns:a16="http://schemas.microsoft.com/office/drawing/2014/main" id="{3B5A7288-70A0-F439-6B92-BB6547F09A72}"/>
                  </a:ext>
                </a:extLst>
              </p:cNvPr>
              <p:cNvSpPr/>
              <p:nvPr/>
            </p:nvSpPr>
            <p:spPr>
              <a:xfrm>
                <a:off x="2157298"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35" name="Google Shape;3043;p109">
                <a:extLst>
                  <a:ext uri="{FF2B5EF4-FFF2-40B4-BE49-F238E27FC236}">
                    <a16:creationId xmlns:a16="http://schemas.microsoft.com/office/drawing/2014/main" id="{5F762393-E71E-06E1-A40C-8A2B13FC154B}"/>
                  </a:ext>
                </a:extLst>
              </p:cNvPr>
              <p:cNvSpPr/>
              <p:nvPr/>
            </p:nvSpPr>
            <p:spPr>
              <a:xfrm>
                <a:off x="2919425"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64" name="Google Shape;3044;p109">
                <a:extLst>
                  <a:ext uri="{FF2B5EF4-FFF2-40B4-BE49-F238E27FC236}">
                    <a16:creationId xmlns:a16="http://schemas.microsoft.com/office/drawing/2014/main" id="{8712F4E1-82AD-5028-75E1-BF17F1E8D878}"/>
                  </a:ext>
                </a:extLst>
              </p:cNvPr>
              <p:cNvSpPr/>
              <p:nvPr/>
            </p:nvSpPr>
            <p:spPr>
              <a:xfrm>
                <a:off x="3681552"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65" name="Google Shape;3045;p109">
                <a:extLst>
                  <a:ext uri="{FF2B5EF4-FFF2-40B4-BE49-F238E27FC236}">
                    <a16:creationId xmlns:a16="http://schemas.microsoft.com/office/drawing/2014/main" id="{A70E0B19-3D99-E4EE-5C78-70EBEA7B4268}"/>
                  </a:ext>
                </a:extLst>
              </p:cNvPr>
              <p:cNvSpPr/>
              <p:nvPr/>
            </p:nvSpPr>
            <p:spPr>
              <a:xfrm>
                <a:off x="7492187"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66" name="Google Shape;3046;p109">
                <a:extLst>
                  <a:ext uri="{FF2B5EF4-FFF2-40B4-BE49-F238E27FC236}">
                    <a16:creationId xmlns:a16="http://schemas.microsoft.com/office/drawing/2014/main" id="{41245B9D-258D-A223-8807-0D0D9F5B24B6}"/>
                  </a:ext>
                </a:extLst>
              </p:cNvPr>
              <p:cNvSpPr/>
              <p:nvPr/>
            </p:nvSpPr>
            <p:spPr>
              <a:xfrm>
                <a:off x="5038236" y="3402048"/>
                <a:ext cx="489065" cy="27557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4</a:t>
                </a:r>
                <a:endParaRPr/>
              </a:p>
            </p:txBody>
          </p:sp>
          <p:sp>
            <p:nvSpPr>
              <p:cNvPr id="67" name="Google Shape;3047;p109">
                <a:extLst>
                  <a:ext uri="{FF2B5EF4-FFF2-40B4-BE49-F238E27FC236}">
                    <a16:creationId xmlns:a16="http://schemas.microsoft.com/office/drawing/2014/main" id="{3AD2F669-A97C-011D-3F64-BE49D7E5830D}"/>
                  </a:ext>
                </a:extLst>
              </p:cNvPr>
              <p:cNvSpPr/>
              <p:nvPr/>
            </p:nvSpPr>
            <p:spPr>
              <a:xfrm>
                <a:off x="4275858" y="3401338"/>
                <a:ext cx="489065"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3</a:t>
                </a:r>
                <a:endParaRPr/>
              </a:p>
            </p:txBody>
          </p:sp>
          <p:sp>
            <p:nvSpPr>
              <p:cNvPr id="68" name="Google Shape;3048;p109">
                <a:extLst>
                  <a:ext uri="{FF2B5EF4-FFF2-40B4-BE49-F238E27FC236}">
                    <a16:creationId xmlns:a16="http://schemas.microsoft.com/office/drawing/2014/main" id="{269BB61D-03CF-0DFE-DA6F-5F8922C9D401}"/>
                  </a:ext>
                </a:extLst>
              </p:cNvPr>
              <p:cNvSpPr/>
              <p:nvPr/>
            </p:nvSpPr>
            <p:spPr>
              <a:xfrm>
                <a:off x="6730060"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69" name="Google Shape;3049;p109">
                <a:extLst>
                  <a:ext uri="{FF2B5EF4-FFF2-40B4-BE49-F238E27FC236}">
                    <a16:creationId xmlns:a16="http://schemas.microsoft.com/office/drawing/2014/main" id="{D6ADD6C6-7BE6-DA33-892E-8D55D4CE9937}"/>
                  </a:ext>
                </a:extLst>
              </p:cNvPr>
              <p:cNvSpPr/>
              <p:nvPr/>
            </p:nvSpPr>
            <p:spPr>
              <a:xfrm>
                <a:off x="8254314"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70" name="Google Shape;3050;p109">
                <a:extLst>
                  <a:ext uri="{FF2B5EF4-FFF2-40B4-BE49-F238E27FC236}">
                    <a16:creationId xmlns:a16="http://schemas.microsoft.com/office/drawing/2014/main" id="{218AEDF9-FB02-85F0-1563-38E462802B0F}"/>
                  </a:ext>
                </a:extLst>
              </p:cNvPr>
              <p:cNvSpPr/>
              <p:nvPr/>
            </p:nvSpPr>
            <p:spPr>
              <a:xfrm>
                <a:off x="5800614" y="3402048"/>
                <a:ext cx="489065" cy="275578"/>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5</a:t>
                </a:r>
                <a:endParaRPr/>
              </a:p>
            </p:txBody>
          </p:sp>
          <p:sp>
            <p:nvSpPr>
              <p:cNvPr id="71" name="Google Shape;3051;p109">
                <a:extLst>
                  <a:ext uri="{FF2B5EF4-FFF2-40B4-BE49-F238E27FC236}">
                    <a16:creationId xmlns:a16="http://schemas.microsoft.com/office/drawing/2014/main" id="{D2ED1A64-9A54-D728-E144-27DC0410B858}"/>
                  </a:ext>
                </a:extLst>
              </p:cNvPr>
              <p:cNvSpPr/>
              <p:nvPr/>
            </p:nvSpPr>
            <p:spPr>
              <a:xfrm>
                <a:off x="6562992" y="3401338"/>
                <a:ext cx="489065"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6</a:t>
                </a:r>
                <a:endParaRPr sz="1200" b="0" i="0" u="none" strike="noStrike" cap="none">
                  <a:solidFill>
                    <a:srgbClr val="FFFFFF"/>
                  </a:solidFill>
                  <a:latin typeface="Roboto"/>
                  <a:ea typeface="Roboto"/>
                  <a:cs typeface="Roboto"/>
                  <a:sym typeface="Roboto"/>
                </a:endParaRPr>
              </a:p>
            </p:txBody>
          </p:sp>
          <p:sp>
            <p:nvSpPr>
              <p:cNvPr id="72" name="Google Shape;3052;p109">
                <a:extLst>
                  <a:ext uri="{FF2B5EF4-FFF2-40B4-BE49-F238E27FC236}">
                    <a16:creationId xmlns:a16="http://schemas.microsoft.com/office/drawing/2014/main" id="{221047DC-091E-EC70-2447-661B9199D135}"/>
                  </a:ext>
                </a:extLst>
              </p:cNvPr>
              <p:cNvSpPr/>
              <p:nvPr/>
            </p:nvSpPr>
            <p:spPr>
              <a:xfrm>
                <a:off x="7325370" y="3401338"/>
                <a:ext cx="489065"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7</a:t>
                </a:r>
                <a:endParaRPr/>
              </a:p>
            </p:txBody>
          </p:sp>
          <p:sp>
            <p:nvSpPr>
              <p:cNvPr id="73" name="Google Shape;3053;p109">
                <a:extLst>
                  <a:ext uri="{FF2B5EF4-FFF2-40B4-BE49-F238E27FC236}">
                    <a16:creationId xmlns:a16="http://schemas.microsoft.com/office/drawing/2014/main" id="{35CD05C4-7B7A-0329-0E1E-90132385DF35}"/>
                  </a:ext>
                </a:extLst>
              </p:cNvPr>
              <p:cNvSpPr/>
              <p:nvPr/>
            </p:nvSpPr>
            <p:spPr>
              <a:xfrm>
                <a:off x="8087748" y="3401338"/>
                <a:ext cx="489065"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8</a:t>
                </a:r>
                <a:endParaRPr/>
              </a:p>
            </p:txBody>
          </p:sp>
          <p:sp>
            <p:nvSpPr>
              <p:cNvPr id="74" name="Google Shape;3054;p109">
                <a:extLst>
                  <a:ext uri="{FF2B5EF4-FFF2-40B4-BE49-F238E27FC236}">
                    <a16:creationId xmlns:a16="http://schemas.microsoft.com/office/drawing/2014/main" id="{EEDD7F67-1AC2-DBD4-06F9-D4C917A52514}"/>
                  </a:ext>
                </a:extLst>
              </p:cNvPr>
              <p:cNvSpPr/>
              <p:nvPr/>
            </p:nvSpPr>
            <p:spPr>
              <a:xfrm>
                <a:off x="9778568"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75" name="Google Shape;3055;p109">
                <a:extLst>
                  <a:ext uri="{FF2B5EF4-FFF2-40B4-BE49-F238E27FC236}">
                    <a16:creationId xmlns:a16="http://schemas.microsoft.com/office/drawing/2014/main" id="{1512E0D4-21F8-84C0-1852-7B654317B107}"/>
                  </a:ext>
                </a:extLst>
              </p:cNvPr>
              <p:cNvSpPr/>
              <p:nvPr/>
            </p:nvSpPr>
            <p:spPr>
              <a:xfrm>
                <a:off x="8850126" y="3401338"/>
                <a:ext cx="489065"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9</a:t>
                </a:r>
                <a:endParaRPr/>
              </a:p>
            </p:txBody>
          </p:sp>
          <p:sp>
            <p:nvSpPr>
              <p:cNvPr id="76" name="Google Shape;3056;p109">
                <a:extLst>
                  <a:ext uri="{FF2B5EF4-FFF2-40B4-BE49-F238E27FC236}">
                    <a16:creationId xmlns:a16="http://schemas.microsoft.com/office/drawing/2014/main" id="{E58DE960-23A2-B693-CB31-735427B20C8F}"/>
                  </a:ext>
                </a:extLst>
              </p:cNvPr>
              <p:cNvSpPr/>
              <p:nvPr/>
            </p:nvSpPr>
            <p:spPr>
              <a:xfrm>
                <a:off x="9612504" y="3401338"/>
                <a:ext cx="489065"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10</a:t>
                </a:r>
                <a:endParaRPr/>
              </a:p>
            </p:txBody>
          </p:sp>
          <p:sp>
            <p:nvSpPr>
              <p:cNvPr id="77" name="Google Shape;3057;p109">
                <a:extLst>
                  <a:ext uri="{FF2B5EF4-FFF2-40B4-BE49-F238E27FC236}">
                    <a16:creationId xmlns:a16="http://schemas.microsoft.com/office/drawing/2014/main" id="{AEA9AC05-0DED-5A89-0A56-703054B9DEE1}"/>
                  </a:ext>
                </a:extLst>
              </p:cNvPr>
              <p:cNvSpPr/>
              <p:nvPr/>
            </p:nvSpPr>
            <p:spPr>
              <a:xfrm>
                <a:off x="4443679"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78" name="Google Shape;3058;p109">
                <a:extLst>
                  <a:ext uri="{FF2B5EF4-FFF2-40B4-BE49-F238E27FC236}">
                    <a16:creationId xmlns:a16="http://schemas.microsoft.com/office/drawing/2014/main" id="{801E6146-53B0-631A-A4BA-F4269B642F21}"/>
                  </a:ext>
                </a:extLst>
              </p:cNvPr>
              <p:cNvSpPr/>
              <p:nvPr/>
            </p:nvSpPr>
            <p:spPr>
              <a:xfrm>
                <a:off x="5205806"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79" name="Google Shape;3059;p109">
                <a:extLst>
                  <a:ext uri="{FF2B5EF4-FFF2-40B4-BE49-F238E27FC236}">
                    <a16:creationId xmlns:a16="http://schemas.microsoft.com/office/drawing/2014/main" id="{AE8E59E3-34B5-84E0-5787-FCEFCE8D6627}"/>
                  </a:ext>
                </a:extLst>
              </p:cNvPr>
              <p:cNvSpPr/>
              <p:nvPr/>
            </p:nvSpPr>
            <p:spPr>
              <a:xfrm>
                <a:off x="5967933"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80" name="Google Shape;3060;p109">
                <a:extLst>
                  <a:ext uri="{FF2B5EF4-FFF2-40B4-BE49-F238E27FC236}">
                    <a16:creationId xmlns:a16="http://schemas.microsoft.com/office/drawing/2014/main" id="{83208577-77AE-2ED7-C9B2-7CF42FE309C8}"/>
                  </a:ext>
                </a:extLst>
              </p:cNvPr>
              <p:cNvSpPr/>
              <p:nvPr/>
            </p:nvSpPr>
            <p:spPr>
              <a:xfrm>
                <a:off x="10374882" y="3401338"/>
                <a:ext cx="489065"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11</a:t>
                </a:r>
                <a:endParaRPr/>
              </a:p>
            </p:txBody>
          </p:sp>
          <p:sp>
            <p:nvSpPr>
              <p:cNvPr id="81" name="Google Shape;3061;p109">
                <a:extLst>
                  <a:ext uri="{FF2B5EF4-FFF2-40B4-BE49-F238E27FC236}">
                    <a16:creationId xmlns:a16="http://schemas.microsoft.com/office/drawing/2014/main" id="{A317B1EA-D007-5BA6-A996-7E9500D0A2E8}"/>
                  </a:ext>
                </a:extLst>
              </p:cNvPr>
              <p:cNvSpPr/>
              <p:nvPr/>
            </p:nvSpPr>
            <p:spPr>
              <a:xfrm>
                <a:off x="9016441"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82" name="Google Shape;3062;p109">
                <a:extLst>
                  <a:ext uri="{FF2B5EF4-FFF2-40B4-BE49-F238E27FC236}">
                    <a16:creationId xmlns:a16="http://schemas.microsoft.com/office/drawing/2014/main" id="{5B25E69C-683E-2536-E1EC-4F0EF569E7C0}"/>
                  </a:ext>
                </a:extLst>
              </p:cNvPr>
              <p:cNvSpPr/>
              <p:nvPr/>
            </p:nvSpPr>
            <p:spPr>
              <a:xfrm>
                <a:off x="10540695"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83" name="Google Shape;3063;p109">
                <a:extLst>
                  <a:ext uri="{FF2B5EF4-FFF2-40B4-BE49-F238E27FC236}">
                    <a16:creationId xmlns:a16="http://schemas.microsoft.com/office/drawing/2014/main" id="{2D73288D-3002-DF66-F5D4-804A86942BCD}"/>
                  </a:ext>
                </a:extLst>
              </p:cNvPr>
              <p:cNvSpPr/>
              <p:nvPr/>
            </p:nvSpPr>
            <p:spPr>
              <a:xfrm>
                <a:off x="11302817" y="3207553"/>
                <a:ext cx="124222" cy="122810"/>
              </a:xfrm>
              <a:prstGeom prst="ellipse">
                <a:avLst/>
              </a:prstGeom>
              <a:solidFill>
                <a:schemeClr val="lt1"/>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7F7F7F"/>
                  </a:solidFill>
                  <a:latin typeface="Roboto"/>
                  <a:ea typeface="Roboto"/>
                  <a:cs typeface="Roboto"/>
                  <a:sym typeface="Roboto"/>
                </a:endParaRPr>
              </a:p>
            </p:txBody>
          </p:sp>
          <p:sp>
            <p:nvSpPr>
              <p:cNvPr id="84" name="Google Shape;3064;p109">
                <a:extLst>
                  <a:ext uri="{FF2B5EF4-FFF2-40B4-BE49-F238E27FC236}">
                    <a16:creationId xmlns:a16="http://schemas.microsoft.com/office/drawing/2014/main" id="{2B7536D8-BC9E-E1A4-D93F-ED6CA63B31CD}"/>
                  </a:ext>
                </a:extLst>
              </p:cNvPr>
              <p:cNvSpPr/>
              <p:nvPr/>
            </p:nvSpPr>
            <p:spPr>
              <a:xfrm>
                <a:off x="11137260" y="3401338"/>
                <a:ext cx="489065"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12</a:t>
                </a:r>
                <a:endParaRPr/>
              </a:p>
            </p:txBody>
          </p:sp>
        </p:grpSp>
        <p:sp>
          <p:nvSpPr>
            <p:cNvPr id="102" name="Google Shape;3082;p109">
              <a:extLst>
                <a:ext uri="{FF2B5EF4-FFF2-40B4-BE49-F238E27FC236}">
                  <a16:creationId xmlns:a16="http://schemas.microsoft.com/office/drawing/2014/main" id="{5A5332EA-0E7A-F22C-02C8-1DE98D5CAE7D}"/>
                </a:ext>
              </a:extLst>
            </p:cNvPr>
            <p:cNvSpPr/>
            <p:nvPr/>
          </p:nvSpPr>
          <p:spPr>
            <a:xfrm>
              <a:off x="2817735" y="2934103"/>
              <a:ext cx="489065"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FFFF"/>
                </a:buClr>
                <a:buSzPts val="1200"/>
                <a:buFont typeface="Roboto"/>
                <a:buNone/>
              </a:pPr>
              <a:r>
                <a:rPr lang="en-US" sz="1200" b="0" i="0" u="none" strike="noStrike" cap="none">
                  <a:solidFill>
                    <a:srgbClr val="FFFFFF"/>
                  </a:solidFill>
                  <a:latin typeface="Roboto"/>
                  <a:ea typeface="Roboto"/>
                  <a:cs typeface="Roboto"/>
                  <a:sym typeface="Roboto"/>
                </a:rPr>
                <a:t>1</a:t>
              </a:r>
              <a:endParaRPr/>
            </a:p>
          </p:txBody>
        </p:sp>
      </p:grpSp>
      <p:sp>
        <p:nvSpPr>
          <p:cNvPr id="103" name="Google Shape;3083;p109">
            <a:extLst>
              <a:ext uri="{FF2B5EF4-FFF2-40B4-BE49-F238E27FC236}">
                <a16:creationId xmlns:a16="http://schemas.microsoft.com/office/drawing/2014/main" id="{12AB2ED7-7CB1-58BB-2A45-0C1A7529D54F}"/>
              </a:ext>
            </a:extLst>
          </p:cNvPr>
          <p:cNvSpPr txBox="1"/>
          <p:nvPr/>
        </p:nvSpPr>
        <p:spPr>
          <a:xfrm>
            <a:off x="17025" y="5450517"/>
            <a:ext cx="2268554" cy="52318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FF6B43"/>
              </a:buClr>
              <a:buSzPts val="1400"/>
              <a:buFont typeface="Roboto"/>
              <a:buNone/>
            </a:pPr>
            <a:r>
              <a:rPr lang="en-US" sz="1400" b="1" i="0" u="none" strike="noStrike" cap="none">
                <a:solidFill>
                  <a:srgbClr val="FF6B43"/>
                </a:solidFill>
                <a:latin typeface="Roboto"/>
                <a:ea typeface="Roboto"/>
                <a:cs typeface="Roboto"/>
                <a:sym typeface="Roboto"/>
              </a:rPr>
              <a:t>Sale Force &amp; Messaging – monthly reporting</a:t>
            </a:r>
            <a:endParaRPr sz="1400" b="0" i="0" u="none" strike="noStrike" cap="none">
              <a:solidFill>
                <a:srgbClr val="FF6B43"/>
              </a:solidFill>
              <a:latin typeface="Roboto Light"/>
              <a:ea typeface="Roboto Light"/>
              <a:cs typeface="Roboto Light"/>
              <a:sym typeface="Roboto Light"/>
            </a:endParaRPr>
          </a:p>
        </p:txBody>
      </p:sp>
      <p:sp>
        <p:nvSpPr>
          <p:cNvPr id="104" name="Google Shape;3084;p109">
            <a:extLst>
              <a:ext uri="{FF2B5EF4-FFF2-40B4-BE49-F238E27FC236}">
                <a16:creationId xmlns:a16="http://schemas.microsoft.com/office/drawing/2014/main" id="{A93DA3A9-6675-D254-E8AC-F40C72EADA7C}"/>
              </a:ext>
            </a:extLst>
          </p:cNvPr>
          <p:cNvSpPr/>
          <p:nvPr/>
        </p:nvSpPr>
        <p:spPr>
          <a:xfrm>
            <a:off x="-6247" y="5331176"/>
            <a:ext cx="12192000" cy="804672"/>
          </a:xfrm>
          <a:prstGeom prst="rect">
            <a:avLst/>
          </a:prstGeom>
          <a:noFill/>
          <a:ln w="12700" cap="flat" cmpd="sng">
            <a:solidFill>
              <a:srgbClr val="FF6B43"/>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sp>
        <p:nvSpPr>
          <p:cNvPr id="108" name="Google Shape;3088;p109">
            <a:extLst>
              <a:ext uri="{FF2B5EF4-FFF2-40B4-BE49-F238E27FC236}">
                <a16:creationId xmlns:a16="http://schemas.microsoft.com/office/drawing/2014/main" id="{552986F5-C5AF-4F05-5F00-9F419261B1BA}"/>
              </a:ext>
            </a:extLst>
          </p:cNvPr>
          <p:cNvSpPr/>
          <p:nvPr/>
        </p:nvSpPr>
        <p:spPr>
          <a:xfrm>
            <a:off x="2372788" y="5605288"/>
            <a:ext cx="9761105" cy="240986"/>
          </a:xfrm>
          <a:prstGeom prst="rect">
            <a:avLst/>
          </a:prstGeom>
          <a:solidFill>
            <a:srgbClr val="FF6B4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Source Sans Pro"/>
              <a:ea typeface="Source Sans Pro"/>
              <a:cs typeface="Source Sans Pro"/>
              <a:sym typeface="Source Sans Pro"/>
            </a:endParaRPr>
          </a:p>
        </p:txBody>
      </p:sp>
      <p:pic>
        <p:nvPicPr>
          <p:cNvPr id="109" name="Google Shape;3089;p109">
            <a:extLst>
              <a:ext uri="{FF2B5EF4-FFF2-40B4-BE49-F238E27FC236}">
                <a16:creationId xmlns:a16="http://schemas.microsoft.com/office/drawing/2014/main" id="{9E96254A-3046-7DA6-7968-13F2985C3174}"/>
              </a:ext>
            </a:extLst>
          </p:cNvPr>
          <p:cNvPicPr preferRelativeResize="0"/>
          <p:nvPr/>
        </p:nvPicPr>
        <p:blipFill rotWithShape="1">
          <a:blip r:embed="rId7">
            <a:alphaModFix/>
          </a:blip>
          <a:srcRect/>
          <a:stretch/>
        </p:blipFill>
        <p:spPr>
          <a:xfrm>
            <a:off x="4405289" y="5488159"/>
            <a:ext cx="380202" cy="409448"/>
          </a:xfrm>
          <a:prstGeom prst="rect">
            <a:avLst/>
          </a:prstGeom>
          <a:noFill/>
          <a:ln>
            <a:noFill/>
          </a:ln>
        </p:spPr>
      </p:pic>
      <p:sp>
        <p:nvSpPr>
          <p:cNvPr id="115" name="TextBox 114">
            <a:extLst>
              <a:ext uri="{FF2B5EF4-FFF2-40B4-BE49-F238E27FC236}">
                <a16:creationId xmlns:a16="http://schemas.microsoft.com/office/drawing/2014/main" id="{AA742403-2ECA-B76D-5076-23986A4EA35B}"/>
              </a:ext>
            </a:extLst>
          </p:cNvPr>
          <p:cNvSpPr txBox="1"/>
          <p:nvPr/>
        </p:nvSpPr>
        <p:spPr>
          <a:xfrm>
            <a:off x="214086" y="1708162"/>
            <a:ext cx="11894729" cy="523220"/>
          </a:xfrm>
          <a:prstGeom prst="rect">
            <a:avLst/>
          </a:prstGeom>
          <a:noFill/>
        </p:spPr>
        <p:txBody>
          <a:bodyPr wrap="square">
            <a:spAutoFit/>
          </a:bodyPr>
          <a:lstStyle/>
          <a:p>
            <a:pPr marL="0" marR="0" lvl="0" indent="0" algn="ctr" rtl="0">
              <a:lnSpc>
                <a:spcPct val="100000"/>
              </a:lnSpc>
              <a:spcBef>
                <a:spcPts val="0"/>
              </a:spcBef>
              <a:spcAft>
                <a:spcPts val="0"/>
              </a:spcAft>
              <a:buClr>
                <a:srgbClr val="FFFFFF"/>
              </a:buClr>
              <a:buSzPts val="1800"/>
              <a:buFont typeface="Poppins Light"/>
              <a:buNone/>
            </a:pPr>
            <a:r>
              <a:rPr lang="en-US" sz="1400" b="0" i="1" u="none" strike="noStrike" cap="none">
                <a:solidFill>
                  <a:srgbClr val="FFFFFF"/>
                </a:solidFill>
                <a:latin typeface="Poppins Light"/>
                <a:ea typeface="Poppins Light"/>
                <a:cs typeface="Poppins Light"/>
                <a:sym typeface="Poppins Light"/>
              </a:rPr>
              <a:t>Proposed roadmap that we can pitch to the clients to enable a seamless track of deliverables for the clients to understand about the product post-commercialization</a:t>
            </a:r>
            <a:endParaRPr lang="en-US" sz="1400" i="1"/>
          </a:p>
        </p:txBody>
      </p:sp>
      <p:pic>
        <p:nvPicPr>
          <p:cNvPr id="117" name="Google Shape;3089;p109">
            <a:extLst>
              <a:ext uri="{FF2B5EF4-FFF2-40B4-BE49-F238E27FC236}">
                <a16:creationId xmlns:a16="http://schemas.microsoft.com/office/drawing/2014/main" id="{9CEAF35B-7CD2-FB4B-5643-0C419216C57D}"/>
              </a:ext>
            </a:extLst>
          </p:cNvPr>
          <p:cNvPicPr preferRelativeResize="0"/>
          <p:nvPr/>
        </p:nvPicPr>
        <p:blipFill rotWithShape="1">
          <a:blip r:embed="rId7">
            <a:alphaModFix/>
          </a:blip>
          <a:srcRect/>
          <a:stretch/>
        </p:blipFill>
        <p:spPr>
          <a:xfrm>
            <a:off x="2818097" y="5488159"/>
            <a:ext cx="380202" cy="409448"/>
          </a:xfrm>
          <a:prstGeom prst="rect">
            <a:avLst/>
          </a:prstGeom>
          <a:noFill/>
          <a:ln>
            <a:noFill/>
          </a:ln>
        </p:spPr>
      </p:pic>
      <p:pic>
        <p:nvPicPr>
          <p:cNvPr id="118" name="Google Shape;3089;p109">
            <a:extLst>
              <a:ext uri="{FF2B5EF4-FFF2-40B4-BE49-F238E27FC236}">
                <a16:creationId xmlns:a16="http://schemas.microsoft.com/office/drawing/2014/main" id="{E748F8AE-A37E-E365-B890-780589294124}"/>
              </a:ext>
            </a:extLst>
          </p:cNvPr>
          <p:cNvPicPr preferRelativeResize="0"/>
          <p:nvPr/>
        </p:nvPicPr>
        <p:blipFill rotWithShape="1">
          <a:blip r:embed="rId7">
            <a:alphaModFix/>
          </a:blip>
          <a:srcRect/>
          <a:stretch/>
        </p:blipFill>
        <p:spPr>
          <a:xfrm>
            <a:off x="3611693" y="5488159"/>
            <a:ext cx="380202" cy="409448"/>
          </a:xfrm>
          <a:prstGeom prst="rect">
            <a:avLst/>
          </a:prstGeom>
          <a:noFill/>
          <a:ln>
            <a:noFill/>
          </a:ln>
        </p:spPr>
      </p:pic>
      <p:pic>
        <p:nvPicPr>
          <p:cNvPr id="120" name="Google Shape;3089;p109">
            <a:extLst>
              <a:ext uri="{FF2B5EF4-FFF2-40B4-BE49-F238E27FC236}">
                <a16:creationId xmlns:a16="http://schemas.microsoft.com/office/drawing/2014/main" id="{0C0A7475-DA07-BF15-F67E-EAE3333D425A}"/>
              </a:ext>
            </a:extLst>
          </p:cNvPr>
          <p:cNvPicPr preferRelativeResize="0"/>
          <p:nvPr/>
        </p:nvPicPr>
        <p:blipFill rotWithShape="1">
          <a:blip r:embed="rId7">
            <a:alphaModFix/>
          </a:blip>
          <a:srcRect/>
          <a:stretch/>
        </p:blipFill>
        <p:spPr>
          <a:xfrm>
            <a:off x="6786077" y="5488159"/>
            <a:ext cx="380202" cy="409448"/>
          </a:xfrm>
          <a:prstGeom prst="rect">
            <a:avLst/>
          </a:prstGeom>
          <a:noFill/>
          <a:ln>
            <a:noFill/>
          </a:ln>
        </p:spPr>
      </p:pic>
      <p:pic>
        <p:nvPicPr>
          <p:cNvPr id="121" name="Google Shape;3089;p109">
            <a:extLst>
              <a:ext uri="{FF2B5EF4-FFF2-40B4-BE49-F238E27FC236}">
                <a16:creationId xmlns:a16="http://schemas.microsoft.com/office/drawing/2014/main" id="{361B34CD-A24A-6C5E-E1B7-8412D9C49938}"/>
              </a:ext>
            </a:extLst>
          </p:cNvPr>
          <p:cNvPicPr preferRelativeResize="0"/>
          <p:nvPr/>
        </p:nvPicPr>
        <p:blipFill rotWithShape="1">
          <a:blip r:embed="rId7">
            <a:alphaModFix/>
          </a:blip>
          <a:srcRect/>
          <a:stretch/>
        </p:blipFill>
        <p:spPr>
          <a:xfrm>
            <a:off x="5198885" y="5488159"/>
            <a:ext cx="380202" cy="409448"/>
          </a:xfrm>
          <a:prstGeom prst="rect">
            <a:avLst/>
          </a:prstGeom>
          <a:noFill/>
          <a:ln>
            <a:noFill/>
          </a:ln>
        </p:spPr>
      </p:pic>
      <p:pic>
        <p:nvPicPr>
          <p:cNvPr id="122" name="Google Shape;3089;p109">
            <a:extLst>
              <a:ext uri="{FF2B5EF4-FFF2-40B4-BE49-F238E27FC236}">
                <a16:creationId xmlns:a16="http://schemas.microsoft.com/office/drawing/2014/main" id="{CAA99ADC-CE35-FE3A-C932-23F6D283B7F6}"/>
              </a:ext>
            </a:extLst>
          </p:cNvPr>
          <p:cNvPicPr preferRelativeResize="0"/>
          <p:nvPr/>
        </p:nvPicPr>
        <p:blipFill rotWithShape="1">
          <a:blip r:embed="rId7">
            <a:alphaModFix/>
          </a:blip>
          <a:srcRect/>
          <a:stretch/>
        </p:blipFill>
        <p:spPr>
          <a:xfrm>
            <a:off x="5992481" y="5488159"/>
            <a:ext cx="380202" cy="409448"/>
          </a:xfrm>
          <a:prstGeom prst="rect">
            <a:avLst/>
          </a:prstGeom>
          <a:noFill/>
          <a:ln>
            <a:noFill/>
          </a:ln>
        </p:spPr>
      </p:pic>
      <p:pic>
        <p:nvPicPr>
          <p:cNvPr id="123" name="Google Shape;3089;p109">
            <a:extLst>
              <a:ext uri="{FF2B5EF4-FFF2-40B4-BE49-F238E27FC236}">
                <a16:creationId xmlns:a16="http://schemas.microsoft.com/office/drawing/2014/main" id="{66FC64A2-B673-7BD9-25B6-D6FE633DCCD8}"/>
              </a:ext>
            </a:extLst>
          </p:cNvPr>
          <p:cNvPicPr preferRelativeResize="0"/>
          <p:nvPr/>
        </p:nvPicPr>
        <p:blipFill rotWithShape="1">
          <a:blip r:embed="rId7">
            <a:alphaModFix/>
          </a:blip>
          <a:srcRect/>
          <a:stretch/>
        </p:blipFill>
        <p:spPr>
          <a:xfrm>
            <a:off x="9166865" y="5488159"/>
            <a:ext cx="380202" cy="409448"/>
          </a:xfrm>
          <a:prstGeom prst="rect">
            <a:avLst/>
          </a:prstGeom>
          <a:noFill/>
          <a:ln>
            <a:noFill/>
          </a:ln>
        </p:spPr>
      </p:pic>
      <p:pic>
        <p:nvPicPr>
          <p:cNvPr id="124" name="Google Shape;3089;p109">
            <a:extLst>
              <a:ext uri="{FF2B5EF4-FFF2-40B4-BE49-F238E27FC236}">
                <a16:creationId xmlns:a16="http://schemas.microsoft.com/office/drawing/2014/main" id="{3B5342F3-1268-2F3E-D5B3-B41FB5312AD9}"/>
              </a:ext>
            </a:extLst>
          </p:cNvPr>
          <p:cNvPicPr preferRelativeResize="0"/>
          <p:nvPr/>
        </p:nvPicPr>
        <p:blipFill rotWithShape="1">
          <a:blip r:embed="rId7">
            <a:alphaModFix/>
          </a:blip>
          <a:srcRect/>
          <a:stretch/>
        </p:blipFill>
        <p:spPr>
          <a:xfrm>
            <a:off x="7579673" y="5488159"/>
            <a:ext cx="380202" cy="409448"/>
          </a:xfrm>
          <a:prstGeom prst="rect">
            <a:avLst/>
          </a:prstGeom>
          <a:noFill/>
          <a:ln>
            <a:noFill/>
          </a:ln>
        </p:spPr>
      </p:pic>
      <p:pic>
        <p:nvPicPr>
          <p:cNvPr id="125" name="Google Shape;3089;p109">
            <a:extLst>
              <a:ext uri="{FF2B5EF4-FFF2-40B4-BE49-F238E27FC236}">
                <a16:creationId xmlns:a16="http://schemas.microsoft.com/office/drawing/2014/main" id="{9FF283DA-EC8F-4A69-1E94-E6EACE782CE3}"/>
              </a:ext>
            </a:extLst>
          </p:cNvPr>
          <p:cNvPicPr preferRelativeResize="0"/>
          <p:nvPr/>
        </p:nvPicPr>
        <p:blipFill rotWithShape="1">
          <a:blip r:embed="rId7">
            <a:alphaModFix/>
          </a:blip>
          <a:srcRect/>
          <a:stretch/>
        </p:blipFill>
        <p:spPr>
          <a:xfrm>
            <a:off x="8373269" y="5488159"/>
            <a:ext cx="380202" cy="409448"/>
          </a:xfrm>
          <a:prstGeom prst="rect">
            <a:avLst/>
          </a:prstGeom>
          <a:noFill/>
          <a:ln>
            <a:noFill/>
          </a:ln>
        </p:spPr>
      </p:pic>
      <p:pic>
        <p:nvPicPr>
          <p:cNvPr id="126" name="Google Shape;3089;p109">
            <a:extLst>
              <a:ext uri="{FF2B5EF4-FFF2-40B4-BE49-F238E27FC236}">
                <a16:creationId xmlns:a16="http://schemas.microsoft.com/office/drawing/2014/main" id="{E10F5E09-807A-00C6-01B6-AC0570E3140E}"/>
              </a:ext>
            </a:extLst>
          </p:cNvPr>
          <p:cNvPicPr preferRelativeResize="0"/>
          <p:nvPr/>
        </p:nvPicPr>
        <p:blipFill rotWithShape="1">
          <a:blip r:embed="rId7">
            <a:alphaModFix/>
          </a:blip>
          <a:srcRect/>
          <a:stretch/>
        </p:blipFill>
        <p:spPr>
          <a:xfrm>
            <a:off x="11547657" y="5488159"/>
            <a:ext cx="380202" cy="409448"/>
          </a:xfrm>
          <a:prstGeom prst="rect">
            <a:avLst/>
          </a:prstGeom>
          <a:noFill/>
          <a:ln>
            <a:noFill/>
          </a:ln>
        </p:spPr>
      </p:pic>
      <p:pic>
        <p:nvPicPr>
          <p:cNvPr id="127" name="Google Shape;3089;p109">
            <a:extLst>
              <a:ext uri="{FF2B5EF4-FFF2-40B4-BE49-F238E27FC236}">
                <a16:creationId xmlns:a16="http://schemas.microsoft.com/office/drawing/2014/main" id="{257FF4DA-1A1F-EFC9-BC7C-2FC5008C5601}"/>
              </a:ext>
            </a:extLst>
          </p:cNvPr>
          <p:cNvPicPr preferRelativeResize="0"/>
          <p:nvPr/>
        </p:nvPicPr>
        <p:blipFill rotWithShape="1">
          <a:blip r:embed="rId7">
            <a:alphaModFix/>
          </a:blip>
          <a:srcRect/>
          <a:stretch/>
        </p:blipFill>
        <p:spPr>
          <a:xfrm>
            <a:off x="9960461" y="5488159"/>
            <a:ext cx="380202" cy="409448"/>
          </a:xfrm>
          <a:prstGeom prst="rect">
            <a:avLst/>
          </a:prstGeom>
          <a:noFill/>
          <a:ln>
            <a:noFill/>
          </a:ln>
        </p:spPr>
      </p:pic>
      <p:pic>
        <p:nvPicPr>
          <p:cNvPr id="128" name="Google Shape;3089;p109">
            <a:extLst>
              <a:ext uri="{FF2B5EF4-FFF2-40B4-BE49-F238E27FC236}">
                <a16:creationId xmlns:a16="http://schemas.microsoft.com/office/drawing/2014/main" id="{E1B7C07C-4C38-6889-AEC1-39FA4190A12C}"/>
              </a:ext>
            </a:extLst>
          </p:cNvPr>
          <p:cNvPicPr preferRelativeResize="0"/>
          <p:nvPr/>
        </p:nvPicPr>
        <p:blipFill rotWithShape="1">
          <a:blip r:embed="rId7">
            <a:alphaModFix/>
          </a:blip>
          <a:srcRect/>
          <a:stretch/>
        </p:blipFill>
        <p:spPr>
          <a:xfrm>
            <a:off x="10754057" y="5488159"/>
            <a:ext cx="380202" cy="409448"/>
          </a:xfrm>
          <a:prstGeom prst="rect">
            <a:avLst/>
          </a:prstGeom>
          <a:noFill/>
          <a:ln>
            <a:noFill/>
          </a:ln>
        </p:spPr>
      </p:pic>
    </p:spTree>
    <p:extLst>
      <p:ext uri="{BB962C8B-B14F-4D97-AF65-F5344CB8AC3E}">
        <p14:creationId xmlns:p14="http://schemas.microsoft.com/office/powerpoint/2010/main" val="12568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dissolve">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dissolve">
                                      <p:cBhvr>
                                        <p:cTn id="23" dur="500"/>
                                        <p:tgtEl>
                                          <p:spTgt spid="97"/>
                                        </p:tgtEl>
                                      </p:cBhvr>
                                    </p:animEffect>
                                  </p:childTnLst>
                                </p:cTn>
                              </p:par>
                              <p:par>
                                <p:cTn id="24" presetID="9" presetClass="entr" presetSubtype="0" fill="hold" nodeType="withEffect">
                                  <p:stCondLst>
                                    <p:cond delay="0"/>
                                  </p:stCondLst>
                                  <p:childTnLst>
                                    <p:set>
                                      <p:cBhvr>
                                        <p:cTn id="25" dur="1" fill="hold">
                                          <p:stCondLst>
                                            <p:cond delay="0"/>
                                          </p:stCondLst>
                                        </p:cTn>
                                        <p:tgtEl>
                                          <p:spTgt spid="98"/>
                                        </p:tgtEl>
                                        <p:attrNameLst>
                                          <p:attrName>style.visibility</p:attrName>
                                        </p:attrNameLst>
                                      </p:cBhvr>
                                      <p:to>
                                        <p:strVal val="visible"/>
                                      </p:to>
                                    </p:set>
                                    <p:animEffect transition="in" filter="dissolve">
                                      <p:cBhvr>
                                        <p:cTn id="26" dur="500"/>
                                        <p:tgtEl>
                                          <p:spTgt spid="98"/>
                                        </p:tgtEl>
                                      </p:cBhvr>
                                    </p:animEffect>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par>
                                <p:cTn id="30" presetID="9" presetClass="entr" presetSubtype="0" fill="hold" nodeType="withEffect">
                                  <p:stCondLst>
                                    <p:cond delay="0"/>
                                  </p:stCondLst>
                                  <p:childTnLst>
                                    <p:set>
                                      <p:cBhvr>
                                        <p:cTn id="31" dur="1" fill="hold">
                                          <p:stCondLst>
                                            <p:cond delay="0"/>
                                          </p:stCondLst>
                                        </p:cTn>
                                        <p:tgtEl>
                                          <p:spTgt spid="100"/>
                                        </p:tgtEl>
                                        <p:attrNameLst>
                                          <p:attrName>style.visibility</p:attrName>
                                        </p:attrNameLst>
                                      </p:cBhvr>
                                      <p:to>
                                        <p:strVal val="visible"/>
                                      </p:to>
                                    </p:set>
                                    <p:animEffect transition="in" filter="dissolve">
                                      <p:cBhvr>
                                        <p:cTn id="32" dur="500"/>
                                        <p:tgtEl>
                                          <p:spTgt spid="10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dissolve">
                                      <p:cBhvr>
                                        <p:cTn id="35" dur="500"/>
                                        <p:tgtEl>
                                          <p:spTgt spid="10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dissolve">
                                      <p:cBhvr>
                                        <p:cTn id="43" dur="500"/>
                                        <p:tgtEl>
                                          <p:spTgt spid="29"/>
                                        </p:tgtEl>
                                      </p:cBhvr>
                                    </p:animEffect>
                                  </p:childTnLst>
                                </p:cTn>
                              </p:par>
                              <p:par>
                                <p:cTn id="44" presetID="9" presetClass="entr" presetSubtype="0" fill="hold" nodeType="with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dissolve">
                                      <p:cBhvr>
                                        <p:cTn id="46" dur="500"/>
                                        <p:tgtEl>
                                          <p:spTgt spid="85"/>
                                        </p:tgtEl>
                                      </p:cBhvr>
                                    </p:animEffect>
                                  </p:childTnLst>
                                </p:cTn>
                              </p:par>
                              <p:par>
                                <p:cTn id="47" presetID="9"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dissolve">
                                      <p:cBhvr>
                                        <p:cTn id="49" dur="500"/>
                                        <p:tgtEl>
                                          <p:spTgt spid="88"/>
                                        </p:tgtEl>
                                      </p:cBhvr>
                                    </p:animEffect>
                                  </p:childTnLst>
                                </p:cTn>
                              </p:par>
                              <p:par>
                                <p:cTn id="50" presetID="9" presetClass="entr" presetSubtype="0" fill="hold" nodeType="with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dissolve">
                                      <p:cBhvr>
                                        <p:cTn id="52" dur="500"/>
                                        <p:tgtEl>
                                          <p:spTgt spid="91"/>
                                        </p:tgtEl>
                                      </p:cBhvr>
                                    </p:animEffect>
                                  </p:childTnLst>
                                </p:cTn>
                              </p:par>
                              <p:par>
                                <p:cTn id="53" presetID="9" presetClass="entr" presetSubtype="0"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dissolve">
                                      <p:cBhvr>
                                        <p:cTn id="55" dur="500"/>
                                        <p:tgtEl>
                                          <p:spTgt spid="9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03"/>
                                        </p:tgtEl>
                                        <p:attrNameLst>
                                          <p:attrName>style.visibility</p:attrName>
                                        </p:attrNameLst>
                                      </p:cBhvr>
                                      <p:to>
                                        <p:strVal val="visible"/>
                                      </p:to>
                                    </p:set>
                                    <p:animEffect transition="in" filter="dissolve">
                                      <p:cBhvr>
                                        <p:cTn id="60" dur="500"/>
                                        <p:tgtEl>
                                          <p:spTgt spid="103"/>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dissolve">
                                      <p:cBhvr>
                                        <p:cTn id="63" dur="500"/>
                                        <p:tgtEl>
                                          <p:spTgt spid="104"/>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dissolve">
                                      <p:cBhvr>
                                        <p:cTn id="66" dur="500"/>
                                        <p:tgtEl>
                                          <p:spTgt spid="108"/>
                                        </p:tgtEl>
                                      </p:cBhvr>
                                    </p:animEffect>
                                  </p:childTnLst>
                                </p:cTn>
                              </p:par>
                              <p:par>
                                <p:cTn id="67" presetID="9" presetClass="entr" presetSubtype="0" fill="hold" nodeType="with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dissolve">
                                      <p:cBhvr>
                                        <p:cTn id="69" dur="500"/>
                                        <p:tgtEl>
                                          <p:spTgt spid="109"/>
                                        </p:tgtEl>
                                      </p:cBhvr>
                                    </p:animEffect>
                                  </p:childTnLst>
                                </p:cTn>
                              </p:par>
                              <p:par>
                                <p:cTn id="70" presetID="9" presetClass="entr" presetSubtype="0" fill="hold" nodeType="withEffect">
                                  <p:stCondLst>
                                    <p:cond delay="0"/>
                                  </p:stCondLst>
                                  <p:childTnLst>
                                    <p:set>
                                      <p:cBhvr>
                                        <p:cTn id="71" dur="1" fill="hold">
                                          <p:stCondLst>
                                            <p:cond delay="0"/>
                                          </p:stCondLst>
                                        </p:cTn>
                                        <p:tgtEl>
                                          <p:spTgt spid="117"/>
                                        </p:tgtEl>
                                        <p:attrNameLst>
                                          <p:attrName>style.visibility</p:attrName>
                                        </p:attrNameLst>
                                      </p:cBhvr>
                                      <p:to>
                                        <p:strVal val="visible"/>
                                      </p:to>
                                    </p:set>
                                    <p:animEffect transition="in" filter="dissolve">
                                      <p:cBhvr>
                                        <p:cTn id="72" dur="500"/>
                                        <p:tgtEl>
                                          <p:spTgt spid="117"/>
                                        </p:tgtEl>
                                      </p:cBhvr>
                                    </p:animEffect>
                                  </p:childTnLst>
                                </p:cTn>
                              </p:par>
                              <p:par>
                                <p:cTn id="73" presetID="9" presetClass="entr" presetSubtype="0" fill="hold" nodeType="withEffect">
                                  <p:stCondLst>
                                    <p:cond delay="0"/>
                                  </p:stCondLst>
                                  <p:childTnLst>
                                    <p:set>
                                      <p:cBhvr>
                                        <p:cTn id="74" dur="1" fill="hold">
                                          <p:stCondLst>
                                            <p:cond delay="0"/>
                                          </p:stCondLst>
                                        </p:cTn>
                                        <p:tgtEl>
                                          <p:spTgt spid="118"/>
                                        </p:tgtEl>
                                        <p:attrNameLst>
                                          <p:attrName>style.visibility</p:attrName>
                                        </p:attrNameLst>
                                      </p:cBhvr>
                                      <p:to>
                                        <p:strVal val="visible"/>
                                      </p:to>
                                    </p:set>
                                    <p:animEffect transition="in" filter="dissolve">
                                      <p:cBhvr>
                                        <p:cTn id="75" dur="500"/>
                                        <p:tgtEl>
                                          <p:spTgt spid="118"/>
                                        </p:tgtEl>
                                      </p:cBhvr>
                                    </p:animEffect>
                                  </p:childTnLst>
                                </p:cTn>
                              </p:par>
                              <p:par>
                                <p:cTn id="76" presetID="9" presetClass="entr" presetSubtype="0" fill="hold" nodeType="withEffect">
                                  <p:stCondLst>
                                    <p:cond delay="0"/>
                                  </p:stCondLst>
                                  <p:childTnLst>
                                    <p:set>
                                      <p:cBhvr>
                                        <p:cTn id="77" dur="1" fill="hold">
                                          <p:stCondLst>
                                            <p:cond delay="0"/>
                                          </p:stCondLst>
                                        </p:cTn>
                                        <p:tgtEl>
                                          <p:spTgt spid="120"/>
                                        </p:tgtEl>
                                        <p:attrNameLst>
                                          <p:attrName>style.visibility</p:attrName>
                                        </p:attrNameLst>
                                      </p:cBhvr>
                                      <p:to>
                                        <p:strVal val="visible"/>
                                      </p:to>
                                    </p:set>
                                    <p:animEffect transition="in" filter="dissolve">
                                      <p:cBhvr>
                                        <p:cTn id="78" dur="500"/>
                                        <p:tgtEl>
                                          <p:spTgt spid="120"/>
                                        </p:tgtEl>
                                      </p:cBhvr>
                                    </p:animEffect>
                                  </p:childTnLst>
                                </p:cTn>
                              </p:par>
                              <p:par>
                                <p:cTn id="79" presetID="9" presetClass="entr" presetSubtype="0" fill="hold" nodeType="withEffect">
                                  <p:stCondLst>
                                    <p:cond delay="0"/>
                                  </p:stCondLst>
                                  <p:childTnLst>
                                    <p:set>
                                      <p:cBhvr>
                                        <p:cTn id="80" dur="1" fill="hold">
                                          <p:stCondLst>
                                            <p:cond delay="0"/>
                                          </p:stCondLst>
                                        </p:cTn>
                                        <p:tgtEl>
                                          <p:spTgt spid="121"/>
                                        </p:tgtEl>
                                        <p:attrNameLst>
                                          <p:attrName>style.visibility</p:attrName>
                                        </p:attrNameLst>
                                      </p:cBhvr>
                                      <p:to>
                                        <p:strVal val="visible"/>
                                      </p:to>
                                    </p:set>
                                    <p:animEffect transition="in" filter="dissolve">
                                      <p:cBhvr>
                                        <p:cTn id="81" dur="500"/>
                                        <p:tgtEl>
                                          <p:spTgt spid="121"/>
                                        </p:tgtEl>
                                      </p:cBhvr>
                                    </p:animEffect>
                                  </p:childTnLst>
                                </p:cTn>
                              </p:par>
                              <p:par>
                                <p:cTn id="82" presetID="9" presetClass="entr" presetSubtype="0" fill="hold" nodeType="withEffect">
                                  <p:stCondLst>
                                    <p:cond delay="0"/>
                                  </p:stCondLst>
                                  <p:childTnLst>
                                    <p:set>
                                      <p:cBhvr>
                                        <p:cTn id="83" dur="1" fill="hold">
                                          <p:stCondLst>
                                            <p:cond delay="0"/>
                                          </p:stCondLst>
                                        </p:cTn>
                                        <p:tgtEl>
                                          <p:spTgt spid="122"/>
                                        </p:tgtEl>
                                        <p:attrNameLst>
                                          <p:attrName>style.visibility</p:attrName>
                                        </p:attrNameLst>
                                      </p:cBhvr>
                                      <p:to>
                                        <p:strVal val="visible"/>
                                      </p:to>
                                    </p:set>
                                    <p:animEffect transition="in" filter="dissolve">
                                      <p:cBhvr>
                                        <p:cTn id="84" dur="500"/>
                                        <p:tgtEl>
                                          <p:spTgt spid="122"/>
                                        </p:tgtEl>
                                      </p:cBhvr>
                                    </p:animEffect>
                                  </p:childTnLst>
                                </p:cTn>
                              </p:par>
                              <p:par>
                                <p:cTn id="85" presetID="9" presetClass="entr" presetSubtype="0" fill="hold" nodeType="withEffect">
                                  <p:stCondLst>
                                    <p:cond delay="0"/>
                                  </p:stCondLst>
                                  <p:childTnLst>
                                    <p:set>
                                      <p:cBhvr>
                                        <p:cTn id="86" dur="1" fill="hold">
                                          <p:stCondLst>
                                            <p:cond delay="0"/>
                                          </p:stCondLst>
                                        </p:cTn>
                                        <p:tgtEl>
                                          <p:spTgt spid="123"/>
                                        </p:tgtEl>
                                        <p:attrNameLst>
                                          <p:attrName>style.visibility</p:attrName>
                                        </p:attrNameLst>
                                      </p:cBhvr>
                                      <p:to>
                                        <p:strVal val="visible"/>
                                      </p:to>
                                    </p:set>
                                    <p:animEffect transition="in" filter="dissolve">
                                      <p:cBhvr>
                                        <p:cTn id="87" dur="500"/>
                                        <p:tgtEl>
                                          <p:spTgt spid="123"/>
                                        </p:tgtEl>
                                      </p:cBhvr>
                                    </p:animEffect>
                                  </p:childTnLst>
                                </p:cTn>
                              </p:par>
                              <p:par>
                                <p:cTn id="88" presetID="9" presetClass="entr" presetSubtype="0" fill="hold" nodeType="withEffect">
                                  <p:stCondLst>
                                    <p:cond delay="0"/>
                                  </p:stCondLst>
                                  <p:childTnLst>
                                    <p:set>
                                      <p:cBhvr>
                                        <p:cTn id="89" dur="1" fill="hold">
                                          <p:stCondLst>
                                            <p:cond delay="0"/>
                                          </p:stCondLst>
                                        </p:cTn>
                                        <p:tgtEl>
                                          <p:spTgt spid="124"/>
                                        </p:tgtEl>
                                        <p:attrNameLst>
                                          <p:attrName>style.visibility</p:attrName>
                                        </p:attrNameLst>
                                      </p:cBhvr>
                                      <p:to>
                                        <p:strVal val="visible"/>
                                      </p:to>
                                    </p:set>
                                    <p:animEffect transition="in" filter="dissolve">
                                      <p:cBhvr>
                                        <p:cTn id="90" dur="500"/>
                                        <p:tgtEl>
                                          <p:spTgt spid="124"/>
                                        </p:tgtEl>
                                      </p:cBhvr>
                                    </p:animEffect>
                                  </p:childTnLst>
                                </p:cTn>
                              </p:par>
                              <p:par>
                                <p:cTn id="91" presetID="9" presetClass="entr" presetSubtype="0" fill="hold" nodeType="withEffect">
                                  <p:stCondLst>
                                    <p:cond delay="0"/>
                                  </p:stCondLst>
                                  <p:childTnLst>
                                    <p:set>
                                      <p:cBhvr>
                                        <p:cTn id="92" dur="1" fill="hold">
                                          <p:stCondLst>
                                            <p:cond delay="0"/>
                                          </p:stCondLst>
                                        </p:cTn>
                                        <p:tgtEl>
                                          <p:spTgt spid="125"/>
                                        </p:tgtEl>
                                        <p:attrNameLst>
                                          <p:attrName>style.visibility</p:attrName>
                                        </p:attrNameLst>
                                      </p:cBhvr>
                                      <p:to>
                                        <p:strVal val="visible"/>
                                      </p:to>
                                    </p:set>
                                    <p:animEffect transition="in" filter="dissolve">
                                      <p:cBhvr>
                                        <p:cTn id="93" dur="500"/>
                                        <p:tgtEl>
                                          <p:spTgt spid="125"/>
                                        </p:tgtEl>
                                      </p:cBhvr>
                                    </p:animEffect>
                                  </p:childTnLst>
                                </p:cTn>
                              </p:par>
                              <p:par>
                                <p:cTn id="94" presetID="9" presetClass="entr" presetSubtype="0" fill="hold" nodeType="withEffect">
                                  <p:stCondLst>
                                    <p:cond delay="0"/>
                                  </p:stCondLst>
                                  <p:childTnLst>
                                    <p:set>
                                      <p:cBhvr>
                                        <p:cTn id="95" dur="1" fill="hold">
                                          <p:stCondLst>
                                            <p:cond delay="0"/>
                                          </p:stCondLst>
                                        </p:cTn>
                                        <p:tgtEl>
                                          <p:spTgt spid="126"/>
                                        </p:tgtEl>
                                        <p:attrNameLst>
                                          <p:attrName>style.visibility</p:attrName>
                                        </p:attrNameLst>
                                      </p:cBhvr>
                                      <p:to>
                                        <p:strVal val="visible"/>
                                      </p:to>
                                    </p:set>
                                    <p:animEffect transition="in" filter="dissolve">
                                      <p:cBhvr>
                                        <p:cTn id="96" dur="500"/>
                                        <p:tgtEl>
                                          <p:spTgt spid="126"/>
                                        </p:tgtEl>
                                      </p:cBhvr>
                                    </p:animEffect>
                                  </p:childTnLst>
                                </p:cTn>
                              </p:par>
                              <p:par>
                                <p:cTn id="97" presetID="9" presetClass="entr" presetSubtype="0" fill="hold" nodeType="withEffect">
                                  <p:stCondLst>
                                    <p:cond delay="0"/>
                                  </p:stCondLst>
                                  <p:childTnLst>
                                    <p:set>
                                      <p:cBhvr>
                                        <p:cTn id="98" dur="1" fill="hold">
                                          <p:stCondLst>
                                            <p:cond delay="0"/>
                                          </p:stCondLst>
                                        </p:cTn>
                                        <p:tgtEl>
                                          <p:spTgt spid="127"/>
                                        </p:tgtEl>
                                        <p:attrNameLst>
                                          <p:attrName>style.visibility</p:attrName>
                                        </p:attrNameLst>
                                      </p:cBhvr>
                                      <p:to>
                                        <p:strVal val="visible"/>
                                      </p:to>
                                    </p:set>
                                    <p:animEffect transition="in" filter="dissolve">
                                      <p:cBhvr>
                                        <p:cTn id="99" dur="500"/>
                                        <p:tgtEl>
                                          <p:spTgt spid="127"/>
                                        </p:tgtEl>
                                      </p:cBhvr>
                                    </p:animEffect>
                                  </p:childTnLst>
                                </p:cTn>
                              </p:par>
                              <p:par>
                                <p:cTn id="100" presetID="9" presetClass="entr" presetSubtype="0" fill="hold" nodeType="withEffect">
                                  <p:stCondLst>
                                    <p:cond delay="0"/>
                                  </p:stCondLst>
                                  <p:childTnLst>
                                    <p:set>
                                      <p:cBhvr>
                                        <p:cTn id="101" dur="1" fill="hold">
                                          <p:stCondLst>
                                            <p:cond delay="0"/>
                                          </p:stCondLst>
                                        </p:cTn>
                                        <p:tgtEl>
                                          <p:spTgt spid="128"/>
                                        </p:tgtEl>
                                        <p:attrNameLst>
                                          <p:attrName>style.visibility</p:attrName>
                                        </p:attrNameLst>
                                      </p:cBhvr>
                                      <p:to>
                                        <p:strVal val="visible"/>
                                      </p:to>
                                    </p:set>
                                    <p:animEffect transition="in" filter="dissolve">
                                      <p:cBhvr>
                                        <p:cTn id="10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29" grpId="0" animBg="1"/>
      <p:bldP spid="101" grpId="0" animBg="1"/>
      <p:bldP spid="103" grpId="0"/>
      <p:bldP spid="104" grpId="0" animBg="1"/>
      <p:bldP spid="108" grpId="0" animBg="1"/>
      <p:bldP spid="1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052" y="-34349"/>
            <a:ext cx="12371832" cy="6995160"/>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12" name="TextBox 12"/>
          <p:cNvSpPr txBox="1"/>
          <p:nvPr/>
        </p:nvSpPr>
        <p:spPr>
          <a:xfrm>
            <a:off x="614149" y="1910923"/>
            <a:ext cx="11218460" cy="2589876"/>
          </a:xfrm>
          <a:prstGeom prst="rect">
            <a:avLst/>
          </a:prstGeom>
        </p:spPr>
        <p:txBody>
          <a:bodyPr wrap="square" lIns="0" tIns="0" rIns="0" bIns="0" rtlCol="0" anchor="t">
            <a:spAutoFit/>
          </a:bodyPr>
          <a:lstStyle/>
          <a:p>
            <a:pPr algn="ctr" defTabSz="609630">
              <a:lnSpc>
                <a:spcPts val="6800"/>
              </a:lnSpc>
            </a:pPr>
            <a:r>
              <a:rPr lang="en-US" sz="5666" spc="600">
                <a:solidFill>
                  <a:srgbClr val="FFFFFF">
                    <a:alpha val="59969"/>
                  </a:srgbClr>
                </a:solidFill>
                <a:latin typeface="Telegraf Medium"/>
              </a:rPr>
              <a:t>THE IMPACT OF GENERATIVE AI IN REVOLUTIONIZING </a:t>
            </a:r>
          </a:p>
          <a:p>
            <a:pPr algn="ctr" defTabSz="609630">
              <a:lnSpc>
                <a:spcPts val="6800"/>
              </a:lnSpc>
            </a:pPr>
            <a:r>
              <a:rPr lang="en-US" sz="5666" spc="600">
                <a:solidFill>
                  <a:srgbClr val="FFFFFF">
                    <a:alpha val="59969"/>
                  </a:srgbClr>
                </a:solidFill>
                <a:latin typeface="Telegraf Medium"/>
              </a:rPr>
              <a:t>MARKET RESEARCH</a:t>
            </a:r>
          </a:p>
        </p:txBody>
      </p:sp>
      <p:pic>
        <p:nvPicPr>
          <p:cNvPr id="4" name="Picture 2" descr="ProcDNA - Leaders in Commercial Analytics and Technology">
            <a:extLst>
              <a:ext uri="{FF2B5EF4-FFF2-40B4-BE49-F238E27FC236}">
                <a16:creationId xmlns:a16="http://schemas.microsoft.com/office/drawing/2014/main" id="{C9BF3AB7-2627-0E56-29DB-FD01B5B29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491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1">
            <a:extLst>
              <a:ext uri="{FF2B5EF4-FFF2-40B4-BE49-F238E27FC236}">
                <a16:creationId xmlns:a16="http://schemas.microsoft.com/office/drawing/2014/main" id="{63E91A6F-B0F1-C80F-12DC-E85399376821}"/>
              </a:ext>
            </a:extLst>
          </p:cNvPr>
          <p:cNvSpPr txBox="1"/>
          <p:nvPr/>
        </p:nvSpPr>
        <p:spPr>
          <a:xfrm>
            <a:off x="214086" y="288689"/>
            <a:ext cx="10820400" cy="677108"/>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GENERATIVE AI INVOLVEMENT IN EACH PHASE OF A MARKET RESARCH AND CI SPACE</a:t>
            </a:r>
          </a:p>
        </p:txBody>
      </p:sp>
      <p:cxnSp>
        <p:nvCxnSpPr>
          <p:cNvPr id="6" name="Straight Connector 5">
            <a:extLst>
              <a:ext uri="{FF2B5EF4-FFF2-40B4-BE49-F238E27FC236}">
                <a16:creationId xmlns:a16="http://schemas.microsoft.com/office/drawing/2014/main" id="{6C47EECA-7D8E-AA45-FCDE-4301F7DC3AC4}"/>
              </a:ext>
            </a:extLst>
          </p:cNvPr>
          <p:cNvCxnSpPr>
            <a:cxnSpLocks/>
          </p:cNvCxnSpPr>
          <p:nvPr/>
        </p:nvCxnSpPr>
        <p:spPr>
          <a:xfrm>
            <a:off x="1157570" y="2328329"/>
            <a:ext cx="1785874" cy="0"/>
          </a:xfrm>
          <a:prstGeom prst="line">
            <a:avLst/>
          </a:prstGeom>
          <a:ln w="34925" cap="rnd"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13" name="Google Shape;1320;p40">
            <a:extLst>
              <a:ext uri="{FF2B5EF4-FFF2-40B4-BE49-F238E27FC236}">
                <a16:creationId xmlns:a16="http://schemas.microsoft.com/office/drawing/2014/main" id="{78ADFB95-4C02-2251-8EA8-6DFA3CD333FC}"/>
              </a:ext>
            </a:extLst>
          </p:cNvPr>
          <p:cNvSpPr/>
          <p:nvPr/>
        </p:nvSpPr>
        <p:spPr>
          <a:xfrm>
            <a:off x="726332" y="1682039"/>
            <a:ext cx="264835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2CBBC4"/>
              </a:buClr>
              <a:buSzPts val="2800"/>
              <a:buFont typeface="Poppins"/>
              <a:buNone/>
            </a:pPr>
            <a:r>
              <a:rPr lang="en-US" sz="2000" b="1" i="0" u="none" strike="noStrike" cap="none">
                <a:solidFill>
                  <a:srgbClr val="2CBBC4"/>
                </a:solidFill>
                <a:latin typeface="Poppins" pitchFamily="2" charset="77"/>
                <a:ea typeface="Poppins"/>
                <a:cs typeface="Poppins" pitchFamily="2" charset="77"/>
                <a:sym typeface="Poppins"/>
              </a:rPr>
              <a:t>Data Collection</a:t>
            </a:r>
          </a:p>
        </p:txBody>
      </p:sp>
      <p:sp>
        <p:nvSpPr>
          <p:cNvPr id="27" name="Google Shape;1320;p40">
            <a:extLst>
              <a:ext uri="{FF2B5EF4-FFF2-40B4-BE49-F238E27FC236}">
                <a16:creationId xmlns:a16="http://schemas.microsoft.com/office/drawing/2014/main" id="{EEBA0AD7-FBFD-8ACC-2AB2-220688C7E2E6}"/>
              </a:ext>
            </a:extLst>
          </p:cNvPr>
          <p:cNvSpPr/>
          <p:nvPr/>
        </p:nvSpPr>
        <p:spPr>
          <a:xfrm>
            <a:off x="-49762" y="2306828"/>
            <a:ext cx="3920974" cy="3647112"/>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2CBBC4"/>
              </a:buClr>
              <a:buSzPts val="2800"/>
            </a:pPr>
            <a:endParaRPr lang="en-US" sz="1400" i="0" u="none" strike="noStrike" cap="none" dirty="0">
              <a:solidFill>
                <a:schemeClr val="bg1"/>
              </a:solidFill>
              <a:latin typeface="Poppins" pitchFamily="2" charset="77"/>
              <a:ea typeface="Poppins"/>
              <a:cs typeface="Poppins" pitchFamily="2" charset="77"/>
              <a:sym typeface="Poppins"/>
            </a:endParaRPr>
          </a:p>
          <a:p>
            <a:pPr marL="171450" marR="0" lvl="0" indent="-171450" algn="ctr" rtl="0">
              <a:lnSpc>
                <a:spcPct val="150000"/>
              </a:lnSpc>
              <a:spcBef>
                <a:spcPts val="0"/>
              </a:spcBef>
              <a:spcAft>
                <a:spcPts val="0"/>
              </a:spcAft>
              <a:buClr>
                <a:srgbClr val="2CBBC4"/>
              </a:buClr>
              <a:buSzPts val="2800"/>
              <a:buFont typeface="Arial" panose="020B0604020202020204" pitchFamily="34" charset="0"/>
              <a:buChar char="•"/>
            </a:pPr>
            <a:r>
              <a:rPr lang="en-US" sz="1400" i="0" u="none" strike="noStrike" cap="none" dirty="0">
                <a:solidFill>
                  <a:schemeClr val="bg1"/>
                </a:solidFill>
                <a:latin typeface="Poppins" pitchFamily="2" charset="77"/>
                <a:ea typeface="Poppins"/>
                <a:cs typeface="Poppins" pitchFamily="2" charset="77"/>
                <a:sym typeface="Poppins"/>
              </a:rPr>
              <a:t>The use of AI in </a:t>
            </a:r>
            <a:r>
              <a:rPr lang="en-US" sz="1400" i="0" u="none" strike="noStrike" cap="none" dirty="0">
                <a:solidFill>
                  <a:schemeClr val="accent6"/>
                </a:solidFill>
                <a:latin typeface="Poppins" pitchFamily="2" charset="77"/>
                <a:ea typeface="Poppins"/>
                <a:cs typeface="Poppins" pitchFamily="2" charset="77"/>
                <a:sym typeface="Poppins"/>
              </a:rPr>
              <a:t>chat-based surveys </a:t>
            </a:r>
            <a:r>
              <a:rPr lang="en-US" sz="1400" i="0" u="none" strike="noStrike" cap="none" dirty="0">
                <a:solidFill>
                  <a:schemeClr val="bg1"/>
                </a:solidFill>
                <a:latin typeface="Poppins" pitchFamily="2" charset="77"/>
                <a:ea typeface="Poppins"/>
                <a:cs typeface="Poppins" pitchFamily="2" charset="77"/>
                <a:sym typeface="Poppins"/>
              </a:rPr>
              <a:t>and virtual worlds hints at a transformative shift in data collection, improving organizational efficiency.</a:t>
            </a:r>
          </a:p>
          <a:p>
            <a:pPr marL="171450" marR="0" lvl="0" indent="-171450" algn="ctr" rtl="0">
              <a:lnSpc>
                <a:spcPct val="150000"/>
              </a:lnSpc>
              <a:spcBef>
                <a:spcPts val="0"/>
              </a:spcBef>
              <a:spcAft>
                <a:spcPts val="0"/>
              </a:spcAft>
              <a:buClr>
                <a:srgbClr val="2CBBC4"/>
              </a:buClr>
              <a:buSzPts val="2800"/>
              <a:buFont typeface="Arial" panose="020B0604020202020204" pitchFamily="34" charset="0"/>
              <a:buChar char="•"/>
            </a:pPr>
            <a:endParaRPr lang="en-US" sz="1400" i="0" u="none" strike="noStrike" cap="none" dirty="0">
              <a:solidFill>
                <a:schemeClr val="bg1"/>
              </a:solidFill>
              <a:latin typeface="Poppins" pitchFamily="2" charset="77"/>
              <a:ea typeface="Poppins"/>
              <a:cs typeface="Poppins" pitchFamily="2" charset="77"/>
              <a:sym typeface="Poppins"/>
            </a:endParaRPr>
          </a:p>
          <a:p>
            <a:pPr marL="171450" marR="0" lvl="0" indent="-171450" algn="ctr" rtl="0">
              <a:lnSpc>
                <a:spcPct val="150000"/>
              </a:lnSpc>
              <a:spcBef>
                <a:spcPts val="0"/>
              </a:spcBef>
              <a:spcAft>
                <a:spcPts val="0"/>
              </a:spcAft>
              <a:buClr>
                <a:srgbClr val="2CBBC4"/>
              </a:buClr>
              <a:buSzPts val="2800"/>
              <a:buFont typeface="Arial" panose="020B0604020202020204" pitchFamily="34" charset="0"/>
              <a:buChar char="•"/>
            </a:pPr>
            <a:r>
              <a:rPr lang="en-US" sz="1400" i="0" u="none" strike="noStrike" cap="none" dirty="0">
                <a:solidFill>
                  <a:schemeClr val="bg1"/>
                </a:solidFill>
                <a:latin typeface="Poppins" pitchFamily="2" charset="77"/>
                <a:ea typeface="Poppins"/>
                <a:cs typeface="Poppins" pitchFamily="2" charset="77"/>
                <a:sym typeface="Poppins"/>
              </a:rPr>
              <a:t>Generative AI, through techniques like </a:t>
            </a:r>
            <a:r>
              <a:rPr lang="en-US" sz="1400" i="0" u="none" strike="noStrike" cap="none" dirty="0">
                <a:solidFill>
                  <a:schemeClr val="accent6"/>
                </a:solidFill>
                <a:latin typeface="Poppins" pitchFamily="2" charset="77"/>
                <a:ea typeface="Poppins"/>
                <a:cs typeface="Poppins" pitchFamily="2" charset="77"/>
                <a:sym typeface="Poppins"/>
              </a:rPr>
              <a:t>GANs, can create synthetic data for market </a:t>
            </a:r>
            <a:r>
              <a:rPr lang="en-US" sz="1400" dirty="0">
                <a:solidFill>
                  <a:schemeClr val="accent6"/>
                </a:solidFill>
                <a:latin typeface="Poppins" pitchFamily="2" charset="77"/>
                <a:ea typeface="Poppins"/>
                <a:cs typeface="Poppins" pitchFamily="2" charset="77"/>
                <a:sym typeface="Poppins"/>
              </a:rPr>
              <a:t>research</a:t>
            </a:r>
            <a:r>
              <a:rPr lang="en-US" sz="1400" i="0" u="none" strike="noStrike" cap="none" dirty="0">
                <a:solidFill>
                  <a:schemeClr val="bg1"/>
                </a:solidFill>
                <a:latin typeface="Poppins" pitchFamily="2" charset="77"/>
                <a:ea typeface="Poppins"/>
                <a:cs typeface="Poppins" pitchFamily="2" charset="77"/>
                <a:sym typeface="Poppins"/>
              </a:rPr>
              <a:t>, providing cost-effective alternatives to expensive primary research efforts.</a:t>
            </a:r>
          </a:p>
        </p:txBody>
      </p:sp>
      <p:cxnSp>
        <p:nvCxnSpPr>
          <p:cNvPr id="28" name="Straight Connector 27">
            <a:extLst>
              <a:ext uri="{FF2B5EF4-FFF2-40B4-BE49-F238E27FC236}">
                <a16:creationId xmlns:a16="http://schemas.microsoft.com/office/drawing/2014/main" id="{FD489AE4-D4C3-AC44-D6B9-564CB41B62CD}"/>
              </a:ext>
            </a:extLst>
          </p:cNvPr>
          <p:cNvCxnSpPr>
            <a:cxnSpLocks/>
          </p:cNvCxnSpPr>
          <p:nvPr/>
        </p:nvCxnSpPr>
        <p:spPr>
          <a:xfrm>
            <a:off x="5219600" y="2328329"/>
            <a:ext cx="1785874" cy="0"/>
          </a:xfrm>
          <a:prstGeom prst="line">
            <a:avLst/>
          </a:prstGeom>
          <a:ln w="34925" cap="rnd"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29" name="Google Shape;1320;p40">
            <a:extLst>
              <a:ext uri="{FF2B5EF4-FFF2-40B4-BE49-F238E27FC236}">
                <a16:creationId xmlns:a16="http://schemas.microsoft.com/office/drawing/2014/main" id="{1ED9815C-2A2D-334C-F7BB-1297BCF8D1E8}"/>
              </a:ext>
            </a:extLst>
          </p:cNvPr>
          <p:cNvSpPr/>
          <p:nvPr/>
        </p:nvSpPr>
        <p:spPr>
          <a:xfrm>
            <a:off x="4788362" y="1682039"/>
            <a:ext cx="2648350"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2CBBC4"/>
              </a:buClr>
              <a:buSzPts val="2800"/>
              <a:buFont typeface="Poppins"/>
              <a:buNone/>
            </a:pPr>
            <a:r>
              <a:rPr lang="en-US" sz="2000" b="1" i="0" u="none" strike="noStrike" cap="none">
                <a:solidFill>
                  <a:srgbClr val="2CBBC4"/>
                </a:solidFill>
                <a:latin typeface="Poppins" pitchFamily="2" charset="77"/>
                <a:ea typeface="Poppins"/>
                <a:cs typeface="Poppins" pitchFamily="2" charset="77"/>
                <a:sym typeface="Poppins"/>
              </a:rPr>
              <a:t>Data Analysis</a:t>
            </a:r>
          </a:p>
        </p:txBody>
      </p:sp>
      <p:sp>
        <p:nvSpPr>
          <p:cNvPr id="30" name="Google Shape;1320;p40">
            <a:extLst>
              <a:ext uri="{FF2B5EF4-FFF2-40B4-BE49-F238E27FC236}">
                <a16:creationId xmlns:a16="http://schemas.microsoft.com/office/drawing/2014/main" id="{4703F4FB-6F24-AE60-55D9-9C30844E2E2A}"/>
              </a:ext>
            </a:extLst>
          </p:cNvPr>
          <p:cNvSpPr/>
          <p:nvPr/>
        </p:nvSpPr>
        <p:spPr>
          <a:xfrm>
            <a:off x="3732215" y="2306828"/>
            <a:ext cx="4606568" cy="3647112"/>
          </a:xfrm>
          <a:prstGeom prst="rect">
            <a:avLst/>
          </a:prstGeom>
          <a:noFill/>
          <a:ln>
            <a:noFill/>
          </a:ln>
        </p:spPr>
        <p:txBody>
          <a:bodyPr spcFirstLastPara="1" wrap="square" lIns="91425" tIns="45700" rIns="91425" bIns="45700" anchor="t" anchorCtr="0">
            <a:spAutoFit/>
          </a:bodyPr>
          <a:lstStyle/>
          <a:p>
            <a:pPr marR="0" lvl="0" algn="ctr" rtl="0">
              <a:lnSpc>
                <a:spcPct val="150000"/>
              </a:lnSpc>
              <a:spcBef>
                <a:spcPts val="0"/>
              </a:spcBef>
              <a:spcAft>
                <a:spcPts val="0"/>
              </a:spcAft>
              <a:buClr>
                <a:srgbClr val="2CBBC4"/>
              </a:buClr>
              <a:buSzPts val="2800"/>
            </a:pPr>
            <a:endParaRPr lang="en-US" sz="1400" dirty="0">
              <a:solidFill>
                <a:schemeClr val="bg1"/>
              </a:solidFill>
              <a:latin typeface="Poppins" pitchFamily="2" charset="77"/>
              <a:ea typeface="Poppins"/>
              <a:cs typeface="Poppins" pitchFamily="2" charset="77"/>
              <a:sym typeface="Poppins"/>
            </a:endParaRPr>
          </a:p>
          <a:p>
            <a:pPr marL="171450" marR="0" lvl="0" indent="-171450" algn="ctr" rtl="0">
              <a:lnSpc>
                <a:spcPct val="150000"/>
              </a:lnSpc>
              <a:spcBef>
                <a:spcPts val="0"/>
              </a:spcBef>
              <a:spcAft>
                <a:spcPts val="0"/>
              </a:spcAft>
              <a:buClr>
                <a:srgbClr val="2CBBC4"/>
              </a:buClr>
              <a:buSzPts val="2800"/>
              <a:buFont typeface="Arial" panose="020B0604020202020204" pitchFamily="34" charset="0"/>
              <a:buChar char="•"/>
            </a:pPr>
            <a:r>
              <a:rPr lang="en-US" sz="1400" i="0" u="none" strike="noStrike" cap="none" dirty="0">
                <a:solidFill>
                  <a:schemeClr val="accent6"/>
                </a:solidFill>
                <a:latin typeface="Poppins" pitchFamily="2" charset="77"/>
                <a:ea typeface="Poppins"/>
                <a:cs typeface="Poppins" pitchFamily="2" charset="77"/>
                <a:sym typeface="Poppins"/>
              </a:rPr>
              <a:t>AI can analyze large volumes of unstructured text, audio, and video data of competitors</a:t>
            </a:r>
            <a:r>
              <a:rPr lang="en-US" sz="1400" i="0" u="none" strike="noStrike" cap="none" dirty="0">
                <a:solidFill>
                  <a:schemeClr val="bg1"/>
                </a:solidFill>
                <a:latin typeface="Poppins" pitchFamily="2" charset="77"/>
                <a:ea typeface="Poppins"/>
                <a:cs typeface="Poppins" pitchFamily="2" charset="77"/>
                <a:sym typeface="Poppins"/>
              </a:rPr>
              <a:t>, facilitating scalable insights and summaries, which is especially beneficial in qualitative research.</a:t>
            </a:r>
          </a:p>
          <a:p>
            <a:pPr marL="171450" marR="0" lvl="0" indent="-171450" algn="ctr" rtl="0">
              <a:lnSpc>
                <a:spcPct val="150000"/>
              </a:lnSpc>
              <a:spcBef>
                <a:spcPts val="0"/>
              </a:spcBef>
              <a:spcAft>
                <a:spcPts val="0"/>
              </a:spcAft>
              <a:buClr>
                <a:srgbClr val="2CBBC4"/>
              </a:buClr>
              <a:buSzPts val="2800"/>
              <a:buFont typeface="Arial" panose="020B0604020202020204" pitchFamily="34" charset="0"/>
              <a:buChar char="•"/>
            </a:pPr>
            <a:endParaRPr lang="en-US" sz="1400" i="0" u="none" strike="noStrike" cap="none" dirty="0">
              <a:solidFill>
                <a:schemeClr val="bg1"/>
              </a:solidFill>
              <a:latin typeface="Poppins" pitchFamily="2" charset="77"/>
              <a:ea typeface="Poppins"/>
              <a:cs typeface="Poppins" pitchFamily="2" charset="77"/>
              <a:sym typeface="Poppins"/>
            </a:endParaRPr>
          </a:p>
          <a:p>
            <a:pPr marL="171450" marR="0" lvl="0" indent="-171450" algn="ctr" rtl="0">
              <a:lnSpc>
                <a:spcPct val="150000"/>
              </a:lnSpc>
              <a:spcBef>
                <a:spcPts val="0"/>
              </a:spcBef>
              <a:spcAft>
                <a:spcPts val="0"/>
              </a:spcAft>
              <a:buClr>
                <a:srgbClr val="2CBBC4"/>
              </a:buClr>
              <a:buSzPts val="2800"/>
              <a:buFont typeface="Arial" panose="020B0604020202020204" pitchFamily="34" charset="0"/>
              <a:buChar char="•"/>
            </a:pPr>
            <a:r>
              <a:rPr lang="en-US" sz="1400" i="0" u="none" strike="noStrike" cap="none" dirty="0">
                <a:solidFill>
                  <a:schemeClr val="bg1"/>
                </a:solidFill>
                <a:latin typeface="Poppins" pitchFamily="2" charset="77"/>
                <a:ea typeface="Poppins"/>
                <a:cs typeface="Poppins" pitchFamily="2" charset="77"/>
                <a:sym typeface="Poppins"/>
              </a:rPr>
              <a:t>The technology also offers </a:t>
            </a:r>
            <a:r>
              <a:rPr lang="en-US" sz="1400" i="0" u="none" strike="noStrike" cap="none" dirty="0">
                <a:solidFill>
                  <a:schemeClr val="accent6"/>
                </a:solidFill>
                <a:latin typeface="Poppins" pitchFamily="2" charset="77"/>
                <a:ea typeface="Poppins"/>
                <a:cs typeface="Poppins" pitchFamily="2" charset="77"/>
                <a:sym typeface="Poppins"/>
              </a:rPr>
              <a:t>potential in enhancing model selection and deployment processes</a:t>
            </a:r>
            <a:r>
              <a:rPr lang="en-US" sz="1400" i="0" u="none" strike="noStrike" cap="none" dirty="0">
                <a:solidFill>
                  <a:schemeClr val="bg1"/>
                </a:solidFill>
                <a:latin typeface="Poppins" pitchFamily="2" charset="77"/>
                <a:ea typeface="Poppins"/>
                <a:cs typeface="Poppins" pitchFamily="2" charset="77"/>
                <a:sym typeface="Poppins"/>
              </a:rPr>
              <a:t>, although these applications are still developing towards large-scale adoption.</a:t>
            </a:r>
          </a:p>
        </p:txBody>
      </p:sp>
      <p:cxnSp>
        <p:nvCxnSpPr>
          <p:cNvPr id="31" name="Straight Connector 30">
            <a:extLst>
              <a:ext uri="{FF2B5EF4-FFF2-40B4-BE49-F238E27FC236}">
                <a16:creationId xmlns:a16="http://schemas.microsoft.com/office/drawing/2014/main" id="{FF81E8AA-E244-B474-E24C-F30601E35A62}"/>
              </a:ext>
            </a:extLst>
          </p:cNvPr>
          <p:cNvCxnSpPr>
            <a:cxnSpLocks/>
          </p:cNvCxnSpPr>
          <p:nvPr/>
        </p:nvCxnSpPr>
        <p:spPr>
          <a:xfrm>
            <a:off x="9371360" y="2311861"/>
            <a:ext cx="1785874" cy="0"/>
          </a:xfrm>
          <a:prstGeom prst="line">
            <a:avLst/>
          </a:prstGeom>
          <a:ln w="34925" cap="rnd" cmpd="sng">
            <a:solidFill>
              <a:schemeClr val="accent6">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2" name="Google Shape;1320;p40">
            <a:extLst>
              <a:ext uri="{FF2B5EF4-FFF2-40B4-BE49-F238E27FC236}">
                <a16:creationId xmlns:a16="http://schemas.microsoft.com/office/drawing/2014/main" id="{346A06FE-8857-AF70-BFD6-8E454E1F75B9}"/>
              </a:ext>
            </a:extLst>
          </p:cNvPr>
          <p:cNvSpPr/>
          <p:nvPr/>
        </p:nvSpPr>
        <p:spPr>
          <a:xfrm>
            <a:off x="8338782" y="1665571"/>
            <a:ext cx="3807723" cy="553957"/>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2CBBC4"/>
              </a:buClr>
              <a:buSzPts val="2800"/>
              <a:buFont typeface="Poppins"/>
              <a:buNone/>
            </a:pPr>
            <a:r>
              <a:rPr lang="en-US" sz="2000" b="1" i="0" u="none" strike="noStrike" cap="none">
                <a:solidFill>
                  <a:srgbClr val="2CBBC4"/>
                </a:solidFill>
                <a:latin typeface="Poppins" pitchFamily="2" charset="77"/>
                <a:ea typeface="Poppins"/>
                <a:cs typeface="Poppins" pitchFamily="2" charset="77"/>
                <a:sym typeface="Poppins"/>
              </a:rPr>
              <a:t>Visualization &amp; Reporting</a:t>
            </a:r>
          </a:p>
        </p:txBody>
      </p:sp>
      <p:sp>
        <p:nvSpPr>
          <p:cNvPr id="33" name="Google Shape;1320;p40">
            <a:extLst>
              <a:ext uri="{FF2B5EF4-FFF2-40B4-BE49-F238E27FC236}">
                <a16:creationId xmlns:a16="http://schemas.microsoft.com/office/drawing/2014/main" id="{E2CF43DB-9537-57E1-0618-109EAE01EA59}"/>
              </a:ext>
            </a:extLst>
          </p:cNvPr>
          <p:cNvSpPr/>
          <p:nvPr/>
        </p:nvSpPr>
        <p:spPr>
          <a:xfrm>
            <a:off x="8271786" y="2306828"/>
            <a:ext cx="3837216" cy="3647112"/>
          </a:xfrm>
          <a:prstGeom prst="rect">
            <a:avLst/>
          </a:prstGeom>
          <a:noFill/>
          <a:ln>
            <a:noFill/>
          </a:ln>
        </p:spPr>
        <p:txBody>
          <a:bodyPr spcFirstLastPara="1" wrap="square" lIns="91425" tIns="45700" rIns="91425" bIns="45700" anchor="t" anchorCtr="0">
            <a:spAutoFit/>
          </a:bodyPr>
          <a:lstStyle/>
          <a:p>
            <a:pPr marL="171450" marR="0" lvl="0" indent="-171450" algn="ctr" rtl="0">
              <a:lnSpc>
                <a:spcPct val="150000"/>
              </a:lnSpc>
              <a:spcBef>
                <a:spcPts val="0"/>
              </a:spcBef>
              <a:spcAft>
                <a:spcPts val="0"/>
              </a:spcAft>
              <a:buClr>
                <a:srgbClr val="2CBBC4"/>
              </a:buClr>
              <a:buSzPts val="2800"/>
              <a:buFont typeface="Arial" panose="020B0604020202020204" pitchFamily="34" charset="0"/>
              <a:buChar char="•"/>
            </a:pPr>
            <a:endParaRPr lang="en-US" sz="1400">
              <a:solidFill>
                <a:schemeClr val="bg1"/>
              </a:solidFill>
              <a:latin typeface="Poppins" pitchFamily="2" charset="77"/>
              <a:ea typeface="Poppins"/>
              <a:cs typeface="Poppins" pitchFamily="2" charset="77"/>
              <a:sym typeface="Poppins"/>
            </a:endParaRPr>
          </a:p>
          <a:p>
            <a:pPr marL="171450" marR="0" lvl="0" indent="-171450" algn="ctr" rtl="0">
              <a:lnSpc>
                <a:spcPct val="150000"/>
              </a:lnSpc>
              <a:spcBef>
                <a:spcPts val="0"/>
              </a:spcBef>
              <a:spcAft>
                <a:spcPts val="0"/>
              </a:spcAft>
              <a:buClr>
                <a:srgbClr val="2CBBC4"/>
              </a:buClr>
              <a:buSzPts val="2800"/>
              <a:buFont typeface="Arial" panose="020B0604020202020204" pitchFamily="34" charset="0"/>
              <a:buChar char="•"/>
            </a:pPr>
            <a:r>
              <a:rPr lang="en-US" sz="1400">
                <a:solidFill>
                  <a:schemeClr val="accent6"/>
                </a:solidFill>
                <a:latin typeface="Poppins" pitchFamily="2" charset="77"/>
                <a:ea typeface="Poppins"/>
                <a:cs typeface="Poppins" pitchFamily="2" charset="77"/>
                <a:sym typeface="Poppins"/>
              </a:rPr>
              <a:t>Generative AI facilitates rapid insight summarization </a:t>
            </a:r>
            <a:r>
              <a:rPr lang="en-US" sz="1400">
                <a:solidFill>
                  <a:schemeClr val="bg1"/>
                </a:solidFill>
                <a:latin typeface="Poppins" pitchFamily="2" charset="77"/>
                <a:ea typeface="Poppins"/>
                <a:cs typeface="Poppins" pitchFamily="2" charset="77"/>
                <a:sym typeface="Poppins"/>
              </a:rPr>
              <a:t>and enhances data-based storytelling, accelerating the reporting process.</a:t>
            </a:r>
          </a:p>
          <a:p>
            <a:pPr marL="171450" marR="0" lvl="0" indent="-171450" algn="ctr" rtl="0">
              <a:lnSpc>
                <a:spcPct val="150000"/>
              </a:lnSpc>
              <a:spcBef>
                <a:spcPts val="0"/>
              </a:spcBef>
              <a:spcAft>
                <a:spcPts val="0"/>
              </a:spcAft>
              <a:buClr>
                <a:srgbClr val="2CBBC4"/>
              </a:buClr>
              <a:buSzPts val="2800"/>
              <a:buFont typeface="Arial" panose="020B0604020202020204" pitchFamily="34" charset="0"/>
              <a:buChar char="•"/>
            </a:pPr>
            <a:endParaRPr lang="en-US" sz="1400">
              <a:solidFill>
                <a:schemeClr val="bg1"/>
              </a:solidFill>
              <a:latin typeface="Poppins" pitchFamily="2" charset="77"/>
              <a:ea typeface="Poppins"/>
              <a:cs typeface="Poppins" pitchFamily="2" charset="77"/>
              <a:sym typeface="Poppins"/>
            </a:endParaRPr>
          </a:p>
          <a:p>
            <a:pPr marL="171450" marR="0" lvl="0" indent="-171450" algn="ctr" rtl="0">
              <a:lnSpc>
                <a:spcPct val="150000"/>
              </a:lnSpc>
              <a:spcBef>
                <a:spcPts val="0"/>
              </a:spcBef>
              <a:spcAft>
                <a:spcPts val="0"/>
              </a:spcAft>
              <a:buClr>
                <a:srgbClr val="2CBBC4"/>
              </a:buClr>
              <a:buSzPts val="2800"/>
              <a:buFont typeface="Arial" panose="020B0604020202020204" pitchFamily="34" charset="0"/>
              <a:buChar char="•"/>
            </a:pPr>
            <a:r>
              <a:rPr lang="en-US" sz="1400">
                <a:solidFill>
                  <a:schemeClr val="accent6"/>
                </a:solidFill>
                <a:latin typeface="Poppins" pitchFamily="2" charset="77"/>
                <a:ea typeface="Poppins"/>
                <a:cs typeface="Poppins" pitchFamily="2" charset="77"/>
                <a:sym typeface="Poppins"/>
              </a:rPr>
              <a:t>Utilizing GPT-based image generation tools like Dall-E can greatly improve visualization</a:t>
            </a:r>
            <a:r>
              <a:rPr lang="en-US" sz="1400">
                <a:solidFill>
                  <a:schemeClr val="bg1"/>
                </a:solidFill>
                <a:latin typeface="Poppins" pitchFamily="2" charset="77"/>
                <a:ea typeface="Poppins"/>
                <a:cs typeface="Poppins" pitchFamily="2" charset="77"/>
                <a:sym typeface="Poppins"/>
              </a:rPr>
              <a:t> and visual-based reporting, making insights more accessible and engaging.</a:t>
            </a:r>
            <a:endParaRPr lang="en-US" sz="1400" i="0" u="none" strike="noStrike" cap="none">
              <a:solidFill>
                <a:schemeClr val="bg1"/>
              </a:solidFill>
              <a:latin typeface="Poppins" pitchFamily="2" charset="77"/>
              <a:ea typeface="Poppins"/>
              <a:cs typeface="Poppins" pitchFamily="2" charset="77"/>
              <a:sym typeface="Poppins"/>
            </a:endParaRPr>
          </a:p>
        </p:txBody>
      </p:sp>
    </p:spTree>
    <p:extLst>
      <p:ext uri="{BB962C8B-B14F-4D97-AF65-F5344CB8AC3E}">
        <p14:creationId xmlns:p14="http://schemas.microsoft.com/office/powerpoint/2010/main" val="208733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inVertical)">
                                      <p:cBhvr>
                                        <p:cTn id="10" dur="500"/>
                                        <p:tgtEl>
                                          <p:spTgt spid="28"/>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dissolve">
                                      <p:cBhvr>
                                        <p:cTn id="29" dur="500"/>
                                        <p:tgtEl>
                                          <p:spTgt spid="28"/>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dissolve">
                                      <p:cBhvr>
                                        <p:cTn id="32" dur="500"/>
                                        <p:tgtEl>
                                          <p:spTgt spid="2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dissolve">
                                      <p:cBhvr>
                                        <p:cTn id="40" dur="500"/>
                                        <p:tgtEl>
                                          <p:spTgt spid="3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dissolv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P spid="29" grpId="0"/>
      <p:bldP spid="30" grpId="0"/>
      <p:bldP spid="32"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1">
            <a:extLst>
              <a:ext uri="{FF2B5EF4-FFF2-40B4-BE49-F238E27FC236}">
                <a16:creationId xmlns:a16="http://schemas.microsoft.com/office/drawing/2014/main" id="{63E91A6F-B0F1-C80F-12DC-E85399376821}"/>
              </a:ext>
            </a:extLst>
          </p:cNvPr>
          <p:cNvSpPr txBox="1"/>
          <p:nvPr/>
        </p:nvSpPr>
        <p:spPr>
          <a:xfrm>
            <a:off x="214086" y="288689"/>
            <a:ext cx="10820400" cy="677108"/>
          </a:xfrm>
          <a:prstGeom prst="rect">
            <a:avLst/>
          </a:prstGeom>
        </p:spPr>
        <p:txBody>
          <a:bodyPr lIns="0" tIns="0" rIns="0" bIns="0" rtlCol="0" anchor="t">
            <a:spAutoFit/>
          </a:bodyPr>
          <a:lstStyle/>
          <a:p>
            <a:pPr defTabSz="609630"/>
            <a:r>
              <a:rPr lang="en-US" sz="2200" spc="300">
                <a:solidFill>
                  <a:srgbClr val="FFFFFF"/>
                </a:solidFill>
                <a:latin typeface="Poppins" pitchFamily="2" charset="77"/>
                <a:cs typeface="Poppins" pitchFamily="2" charset="77"/>
              </a:rPr>
              <a:t>REVOLUTIONIZING MARKET RESEARCH WITH GENERATIVE ADVERSARIAL NETWORKS (GANS)</a:t>
            </a:r>
          </a:p>
        </p:txBody>
      </p:sp>
      <p:sp>
        <p:nvSpPr>
          <p:cNvPr id="4" name="Rectangle 3">
            <a:extLst>
              <a:ext uri="{FF2B5EF4-FFF2-40B4-BE49-F238E27FC236}">
                <a16:creationId xmlns:a16="http://schemas.microsoft.com/office/drawing/2014/main" id="{73B3FE1A-D32C-D614-F69B-3C18945A5C6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7" name="TextBox 6">
            <a:extLst>
              <a:ext uri="{FF2B5EF4-FFF2-40B4-BE49-F238E27FC236}">
                <a16:creationId xmlns:a16="http://schemas.microsoft.com/office/drawing/2014/main" id="{8C157E53-76FD-D6B7-C1C2-31BA46379CB7}"/>
              </a:ext>
            </a:extLst>
          </p:cNvPr>
          <p:cNvSpPr txBox="1"/>
          <p:nvPr/>
        </p:nvSpPr>
        <p:spPr>
          <a:xfrm>
            <a:off x="382137" y="1355002"/>
            <a:ext cx="10866434" cy="738664"/>
          </a:xfrm>
          <a:prstGeom prst="rect">
            <a:avLst/>
          </a:prstGeom>
          <a:noFill/>
        </p:spPr>
        <p:txBody>
          <a:bodyPr wrap="square">
            <a:spAutoFit/>
          </a:bodyPr>
          <a:lstStyle/>
          <a:p>
            <a:pPr algn="ctr"/>
            <a:r>
              <a:rPr lang="en-US" sz="1400" b="1" i="0">
                <a:solidFill>
                  <a:schemeClr val="accent6"/>
                </a:solidFill>
                <a:effectLst/>
                <a:highlight>
                  <a:srgbClr val="FFFFFF"/>
                </a:highlight>
                <a:latin typeface="Poppins" pitchFamily="2" charset="77"/>
                <a:cs typeface="Poppins" pitchFamily="2" charset="77"/>
              </a:rPr>
              <a:t>Generative Adversarial Networks, or GANs </a:t>
            </a:r>
            <a:r>
              <a:rPr lang="en-US" sz="1400" b="0" i="0">
                <a:solidFill>
                  <a:srgbClr val="002060"/>
                </a:solidFill>
                <a:effectLst/>
                <a:highlight>
                  <a:srgbClr val="FFFFFF"/>
                </a:highlight>
                <a:latin typeface="Poppins" pitchFamily="2" charset="77"/>
                <a:cs typeface="Poppins" pitchFamily="2" charset="77"/>
              </a:rPr>
              <a:t>consist of two neural networks, a generator and a discriminator, which are trained simultaneously through adversarial training. The generator creates new data instances, while the discriminator evaluates them for authenticity. </a:t>
            </a:r>
            <a:endParaRPr lang="en-US" sz="1400">
              <a:solidFill>
                <a:srgbClr val="002060"/>
              </a:solidFill>
              <a:latin typeface="Poppins" pitchFamily="2" charset="77"/>
              <a:cs typeface="Poppins" pitchFamily="2" charset="77"/>
            </a:endParaRPr>
          </a:p>
        </p:txBody>
      </p:sp>
      <p:cxnSp>
        <p:nvCxnSpPr>
          <p:cNvPr id="8" name="Google Shape;1495;p48">
            <a:extLst>
              <a:ext uri="{FF2B5EF4-FFF2-40B4-BE49-F238E27FC236}">
                <a16:creationId xmlns:a16="http://schemas.microsoft.com/office/drawing/2014/main" id="{008F2B68-E4E9-611A-5C3C-A6F0D0993931}"/>
              </a:ext>
            </a:extLst>
          </p:cNvPr>
          <p:cNvCxnSpPr/>
          <p:nvPr/>
        </p:nvCxnSpPr>
        <p:spPr>
          <a:xfrm>
            <a:off x="4441811" y="2949123"/>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9" name="Google Shape;1496;p48">
            <a:extLst>
              <a:ext uri="{FF2B5EF4-FFF2-40B4-BE49-F238E27FC236}">
                <a16:creationId xmlns:a16="http://schemas.microsoft.com/office/drawing/2014/main" id="{72812AD0-D8B1-56C9-4FE5-CB5913D23C3D}"/>
              </a:ext>
            </a:extLst>
          </p:cNvPr>
          <p:cNvCxnSpPr/>
          <p:nvPr/>
        </p:nvCxnSpPr>
        <p:spPr>
          <a:xfrm>
            <a:off x="7362866" y="2949123"/>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10" name="Google Shape;1497;p48">
            <a:extLst>
              <a:ext uri="{FF2B5EF4-FFF2-40B4-BE49-F238E27FC236}">
                <a16:creationId xmlns:a16="http://schemas.microsoft.com/office/drawing/2014/main" id="{5F8AB77C-F227-17AA-584B-607D69B873C4}"/>
              </a:ext>
            </a:extLst>
          </p:cNvPr>
          <p:cNvCxnSpPr/>
          <p:nvPr/>
        </p:nvCxnSpPr>
        <p:spPr>
          <a:xfrm>
            <a:off x="10447963" y="2935475"/>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11" name="Google Shape;1498;p48">
            <a:extLst>
              <a:ext uri="{FF2B5EF4-FFF2-40B4-BE49-F238E27FC236}">
                <a16:creationId xmlns:a16="http://schemas.microsoft.com/office/drawing/2014/main" id="{FB201EBC-E0A1-0C6F-17D9-E77AD74B865E}"/>
              </a:ext>
            </a:extLst>
          </p:cNvPr>
          <p:cNvCxnSpPr/>
          <p:nvPr/>
        </p:nvCxnSpPr>
        <p:spPr>
          <a:xfrm>
            <a:off x="1525999" y="3030834"/>
            <a:ext cx="0" cy="666578"/>
          </a:xfrm>
          <a:prstGeom prst="straightConnector1">
            <a:avLst/>
          </a:prstGeom>
          <a:noFill/>
          <a:ln w="19050" cap="flat" cmpd="sng">
            <a:solidFill>
              <a:srgbClr val="28BBC4"/>
            </a:solidFill>
            <a:prstDash val="solid"/>
            <a:miter lim="800000"/>
            <a:headEnd type="none" w="sm" len="sm"/>
            <a:tailEnd type="oval" w="lg" len="lg"/>
          </a:ln>
        </p:spPr>
      </p:cxnSp>
      <p:pic>
        <p:nvPicPr>
          <p:cNvPr id="12" name="Google Shape;1501;p48">
            <a:extLst>
              <a:ext uri="{FF2B5EF4-FFF2-40B4-BE49-F238E27FC236}">
                <a16:creationId xmlns:a16="http://schemas.microsoft.com/office/drawing/2014/main" id="{97F7E251-C3F2-FBC0-B899-F5261D91CBB2}"/>
              </a:ext>
            </a:extLst>
          </p:cNvPr>
          <p:cNvPicPr preferRelativeResize="0"/>
          <p:nvPr/>
        </p:nvPicPr>
        <p:blipFill rotWithShape="1">
          <a:blip r:embed="rId6">
            <a:alphaModFix/>
          </a:blip>
          <a:srcRect/>
          <a:stretch/>
        </p:blipFill>
        <p:spPr>
          <a:xfrm rot="4526187">
            <a:off x="993269" y="2198588"/>
            <a:ext cx="1079500" cy="1155700"/>
          </a:xfrm>
          <a:prstGeom prst="rect">
            <a:avLst/>
          </a:prstGeom>
          <a:noFill/>
          <a:ln>
            <a:noFill/>
          </a:ln>
        </p:spPr>
      </p:pic>
      <p:pic>
        <p:nvPicPr>
          <p:cNvPr id="13" name="Google Shape;1502;p48">
            <a:extLst>
              <a:ext uri="{FF2B5EF4-FFF2-40B4-BE49-F238E27FC236}">
                <a16:creationId xmlns:a16="http://schemas.microsoft.com/office/drawing/2014/main" id="{8306DB32-117C-FC6D-1555-E5BF9B50FEEA}"/>
              </a:ext>
            </a:extLst>
          </p:cNvPr>
          <p:cNvPicPr preferRelativeResize="0"/>
          <p:nvPr/>
        </p:nvPicPr>
        <p:blipFill rotWithShape="1">
          <a:blip r:embed="rId7">
            <a:alphaModFix/>
          </a:blip>
          <a:srcRect/>
          <a:stretch/>
        </p:blipFill>
        <p:spPr>
          <a:xfrm>
            <a:off x="1253621" y="2509237"/>
            <a:ext cx="457200" cy="596900"/>
          </a:xfrm>
          <a:prstGeom prst="rect">
            <a:avLst/>
          </a:prstGeom>
          <a:noFill/>
          <a:ln>
            <a:noFill/>
          </a:ln>
        </p:spPr>
      </p:pic>
      <p:sp>
        <p:nvSpPr>
          <p:cNvPr id="14" name="Google Shape;1503;p48">
            <a:extLst>
              <a:ext uri="{FF2B5EF4-FFF2-40B4-BE49-F238E27FC236}">
                <a16:creationId xmlns:a16="http://schemas.microsoft.com/office/drawing/2014/main" id="{830D528C-D3E4-BED2-CFB9-729AF6C68F06}"/>
              </a:ext>
            </a:extLst>
          </p:cNvPr>
          <p:cNvSpPr txBox="1"/>
          <p:nvPr/>
        </p:nvSpPr>
        <p:spPr>
          <a:xfrm>
            <a:off x="456491" y="3724541"/>
            <a:ext cx="2139016"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i="1" u="none" strike="noStrike" cap="none">
                <a:solidFill>
                  <a:srgbClr val="2CBBC4"/>
                </a:solidFill>
                <a:latin typeface="Poppins"/>
                <a:ea typeface="Poppins"/>
                <a:cs typeface="Poppins"/>
                <a:sym typeface="Poppins"/>
              </a:rPr>
              <a:t>Data Augmentation</a:t>
            </a:r>
            <a:endParaRPr lang="en-US" i="1"/>
          </a:p>
        </p:txBody>
      </p:sp>
      <p:pic>
        <p:nvPicPr>
          <p:cNvPr id="15" name="Google Shape;1504;p48">
            <a:extLst>
              <a:ext uri="{FF2B5EF4-FFF2-40B4-BE49-F238E27FC236}">
                <a16:creationId xmlns:a16="http://schemas.microsoft.com/office/drawing/2014/main" id="{7704360C-F553-D49F-0BD4-E19899875859}"/>
              </a:ext>
            </a:extLst>
          </p:cNvPr>
          <p:cNvPicPr preferRelativeResize="0"/>
          <p:nvPr/>
        </p:nvPicPr>
        <p:blipFill rotWithShape="1">
          <a:blip r:embed="rId6">
            <a:alphaModFix/>
          </a:blip>
          <a:srcRect/>
          <a:stretch/>
        </p:blipFill>
        <p:spPr>
          <a:xfrm>
            <a:off x="3902062" y="2182572"/>
            <a:ext cx="1079500" cy="1155700"/>
          </a:xfrm>
          <a:prstGeom prst="rect">
            <a:avLst/>
          </a:prstGeom>
          <a:noFill/>
          <a:ln>
            <a:noFill/>
          </a:ln>
        </p:spPr>
      </p:pic>
      <p:pic>
        <p:nvPicPr>
          <p:cNvPr id="16" name="Google Shape;1505;p48">
            <a:extLst>
              <a:ext uri="{FF2B5EF4-FFF2-40B4-BE49-F238E27FC236}">
                <a16:creationId xmlns:a16="http://schemas.microsoft.com/office/drawing/2014/main" id="{437778BE-5218-F44D-97A4-5DD1844A6F9B}"/>
              </a:ext>
            </a:extLst>
          </p:cNvPr>
          <p:cNvPicPr preferRelativeResize="0"/>
          <p:nvPr/>
        </p:nvPicPr>
        <p:blipFill rotWithShape="1">
          <a:blip r:embed="rId8">
            <a:alphaModFix/>
          </a:blip>
          <a:srcRect/>
          <a:stretch/>
        </p:blipFill>
        <p:spPr>
          <a:xfrm>
            <a:off x="4187812" y="2468322"/>
            <a:ext cx="508000" cy="584200"/>
          </a:xfrm>
          <a:prstGeom prst="rect">
            <a:avLst/>
          </a:prstGeom>
          <a:noFill/>
          <a:ln>
            <a:noFill/>
          </a:ln>
        </p:spPr>
      </p:pic>
      <p:sp>
        <p:nvSpPr>
          <p:cNvPr id="17" name="Google Shape;1506;p48">
            <a:extLst>
              <a:ext uri="{FF2B5EF4-FFF2-40B4-BE49-F238E27FC236}">
                <a16:creationId xmlns:a16="http://schemas.microsoft.com/office/drawing/2014/main" id="{2840EA7E-F900-5C72-07B4-20EBFC8EE394}"/>
              </a:ext>
            </a:extLst>
          </p:cNvPr>
          <p:cNvSpPr txBox="1"/>
          <p:nvPr/>
        </p:nvSpPr>
        <p:spPr>
          <a:xfrm>
            <a:off x="3221810" y="3724541"/>
            <a:ext cx="2440004"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i="1" u="none" strike="noStrike" cap="none">
                <a:solidFill>
                  <a:srgbClr val="2CBBC4"/>
                </a:solidFill>
                <a:latin typeface="Poppins"/>
                <a:ea typeface="Poppins"/>
                <a:cs typeface="Poppins"/>
                <a:sym typeface="Poppins"/>
              </a:rPr>
              <a:t>Consumer Behavior Simulation</a:t>
            </a:r>
            <a:endParaRPr i="1"/>
          </a:p>
        </p:txBody>
      </p:sp>
      <p:pic>
        <p:nvPicPr>
          <p:cNvPr id="18" name="Google Shape;1507;p48">
            <a:extLst>
              <a:ext uri="{FF2B5EF4-FFF2-40B4-BE49-F238E27FC236}">
                <a16:creationId xmlns:a16="http://schemas.microsoft.com/office/drawing/2014/main" id="{4DCEBFB7-0FFC-A804-33B3-6F90935C3F96}"/>
              </a:ext>
            </a:extLst>
          </p:cNvPr>
          <p:cNvPicPr preferRelativeResize="0"/>
          <p:nvPr/>
        </p:nvPicPr>
        <p:blipFill rotWithShape="1">
          <a:blip r:embed="rId6">
            <a:alphaModFix/>
          </a:blip>
          <a:srcRect/>
          <a:stretch/>
        </p:blipFill>
        <p:spPr>
          <a:xfrm rot="-5694475">
            <a:off x="6823116" y="2199064"/>
            <a:ext cx="1079500" cy="1155700"/>
          </a:xfrm>
          <a:prstGeom prst="rect">
            <a:avLst/>
          </a:prstGeom>
          <a:noFill/>
          <a:ln>
            <a:noFill/>
          </a:ln>
        </p:spPr>
      </p:pic>
      <p:pic>
        <p:nvPicPr>
          <p:cNvPr id="19" name="Google Shape;1508;p48">
            <a:extLst>
              <a:ext uri="{FF2B5EF4-FFF2-40B4-BE49-F238E27FC236}">
                <a16:creationId xmlns:a16="http://schemas.microsoft.com/office/drawing/2014/main" id="{C4B76DC0-4758-40EC-0441-C847AFB98DA0}"/>
              </a:ext>
            </a:extLst>
          </p:cNvPr>
          <p:cNvPicPr preferRelativeResize="0"/>
          <p:nvPr/>
        </p:nvPicPr>
        <p:blipFill rotWithShape="1">
          <a:blip r:embed="rId9">
            <a:alphaModFix/>
          </a:blip>
          <a:srcRect/>
          <a:stretch/>
        </p:blipFill>
        <p:spPr>
          <a:xfrm>
            <a:off x="7058066" y="2472114"/>
            <a:ext cx="609600" cy="609600"/>
          </a:xfrm>
          <a:prstGeom prst="rect">
            <a:avLst/>
          </a:prstGeom>
          <a:noFill/>
          <a:ln>
            <a:noFill/>
          </a:ln>
        </p:spPr>
      </p:pic>
      <p:sp>
        <p:nvSpPr>
          <p:cNvPr id="20" name="Google Shape;1509;p48">
            <a:extLst>
              <a:ext uri="{FF2B5EF4-FFF2-40B4-BE49-F238E27FC236}">
                <a16:creationId xmlns:a16="http://schemas.microsoft.com/office/drawing/2014/main" id="{9012A158-13DC-2FE3-D7D6-51019926590E}"/>
              </a:ext>
            </a:extLst>
          </p:cNvPr>
          <p:cNvSpPr txBox="1"/>
          <p:nvPr/>
        </p:nvSpPr>
        <p:spPr>
          <a:xfrm>
            <a:off x="6288115" y="3724541"/>
            <a:ext cx="2149502"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i="1" u="none" strike="noStrike" cap="none">
                <a:solidFill>
                  <a:srgbClr val="2CBBC4"/>
                </a:solidFill>
                <a:latin typeface="Poppins"/>
                <a:ea typeface="Poppins"/>
                <a:cs typeface="Poppins"/>
                <a:sym typeface="Poppins"/>
              </a:rPr>
              <a:t>Sentiment Analysis and Feedback Generation</a:t>
            </a:r>
            <a:endParaRPr i="1"/>
          </a:p>
        </p:txBody>
      </p:sp>
      <p:pic>
        <p:nvPicPr>
          <p:cNvPr id="21" name="Google Shape;1510;p48">
            <a:extLst>
              <a:ext uri="{FF2B5EF4-FFF2-40B4-BE49-F238E27FC236}">
                <a16:creationId xmlns:a16="http://schemas.microsoft.com/office/drawing/2014/main" id="{DF30546D-14DE-7EC2-F611-4F7B69391993}"/>
              </a:ext>
            </a:extLst>
          </p:cNvPr>
          <p:cNvPicPr preferRelativeResize="0"/>
          <p:nvPr/>
        </p:nvPicPr>
        <p:blipFill rotWithShape="1">
          <a:blip r:embed="rId6">
            <a:alphaModFix/>
          </a:blip>
          <a:srcRect/>
          <a:stretch/>
        </p:blipFill>
        <p:spPr>
          <a:xfrm rot="4500000">
            <a:off x="9880917" y="2089885"/>
            <a:ext cx="1079500" cy="1155700"/>
          </a:xfrm>
          <a:prstGeom prst="rect">
            <a:avLst/>
          </a:prstGeom>
          <a:noFill/>
          <a:ln>
            <a:noFill/>
          </a:ln>
        </p:spPr>
      </p:pic>
      <p:pic>
        <p:nvPicPr>
          <p:cNvPr id="22" name="Google Shape;1511;p48">
            <a:extLst>
              <a:ext uri="{FF2B5EF4-FFF2-40B4-BE49-F238E27FC236}">
                <a16:creationId xmlns:a16="http://schemas.microsoft.com/office/drawing/2014/main" id="{AA2C4FF2-B157-47EA-2073-ED0798B5ACA6}"/>
              </a:ext>
            </a:extLst>
          </p:cNvPr>
          <p:cNvPicPr preferRelativeResize="0"/>
          <p:nvPr/>
        </p:nvPicPr>
        <p:blipFill rotWithShape="1">
          <a:blip r:embed="rId10">
            <a:alphaModFix/>
          </a:blip>
          <a:srcRect/>
          <a:stretch/>
        </p:blipFill>
        <p:spPr>
          <a:xfrm>
            <a:off x="10168563" y="2357546"/>
            <a:ext cx="558800" cy="571500"/>
          </a:xfrm>
          <a:prstGeom prst="rect">
            <a:avLst/>
          </a:prstGeom>
          <a:noFill/>
          <a:ln>
            <a:noFill/>
          </a:ln>
        </p:spPr>
      </p:pic>
      <p:sp>
        <p:nvSpPr>
          <p:cNvPr id="23" name="Google Shape;1512;p48">
            <a:extLst>
              <a:ext uri="{FF2B5EF4-FFF2-40B4-BE49-F238E27FC236}">
                <a16:creationId xmlns:a16="http://schemas.microsoft.com/office/drawing/2014/main" id="{E52D67F0-2449-4088-3262-9C0F927C6801}"/>
              </a:ext>
            </a:extLst>
          </p:cNvPr>
          <p:cNvSpPr txBox="1"/>
          <p:nvPr/>
        </p:nvSpPr>
        <p:spPr>
          <a:xfrm>
            <a:off x="9373212" y="3724541"/>
            <a:ext cx="2149502" cy="58473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i="1" u="none" strike="noStrike" cap="none">
                <a:solidFill>
                  <a:srgbClr val="2CBBC4"/>
                </a:solidFill>
                <a:latin typeface="Poppins"/>
                <a:ea typeface="Poppins"/>
                <a:cs typeface="Poppins"/>
                <a:sym typeface="Poppins"/>
              </a:rPr>
              <a:t>Competitor Analysis</a:t>
            </a:r>
            <a:endParaRPr i="1"/>
          </a:p>
        </p:txBody>
      </p:sp>
      <p:sp>
        <p:nvSpPr>
          <p:cNvPr id="24" name="Google Shape;1513;p48">
            <a:extLst>
              <a:ext uri="{FF2B5EF4-FFF2-40B4-BE49-F238E27FC236}">
                <a16:creationId xmlns:a16="http://schemas.microsoft.com/office/drawing/2014/main" id="{94A961C4-4128-4FD3-46CC-993F6308FFFD}"/>
              </a:ext>
            </a:extLst>
          </p:cNvPr>
          <p:cNvSpPr txBox="1"/>
          <p:nvPr/>
        </p:nvSpPr>
        <p:spPr>
          <a:xfrm>
            <a:off x="382137" y="4445575"/>
            <a:ext cx="2287725" cy="1772753"/>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FFFFFF"/>
              </a:buClr>
              <a:buSzPts val="1200"/>
              <a:buFont typeface="Poppins"/>
              <a:buNone/>
            </a:pPr>
            <a:r>
              <a:rPr lang="en-US" sz="1200" b="0" i="0" u="none" strike="noStrike" cap="none">
                <a:solidFill>
                  <a:schemeClr val="tx2"/>
                </a:solidFill>
                <a:latin typeface="Poppins"/>
                <a:ea typeface="Poppins"/>
                <a:cs typeface="Poppins"/>
                <a:sym typeface="Poppins"/>
              </a:rPr>
              <a:t>GANS enhance market research by </a:t>
            </a:r>
            <a:r>
              <a:rPr lang="en-US" sz="1200" b="1" i="0" u="none" strike="noStrike" cap="none">
                <a:solidFill>
                  <a:schemeClr val="tx2"/>
                </a:solidFill>
                <a:latin typeface="Poppins"/>
                <a:ea typeface="Poppins"/>
                <a:cs typeface="Poppins"/>
                <a:sym typeface="Poppins"/>
              </a:rPr>
              <a:t>generating synthetic data that augments real datasets</a:t>
            </a:r>
            <a:r>
              <a:rPr lang="en-US" sz="1200" b="0" i="0" u="none" strike="noStrike" cap="none">
                <a:solidFill>
                  <a:schemeClr val="tx2"/>
                </a:solidFill>
                <a:latin typeface="Poppins"/>
                <a:ea typeface="Poppins"/>
                <a:cs typeface="Poppins"/>
                <a:sym typeface="Poppins"/>
              </a:rPr>
              <a:t>, particularly when acquiring large, diverse real data is difficult.</a:t>
            </a:r>
            <a:endParaRPr sz="1200" b="0" i="0" u="none" strike="noStrike" cap="none">
              <a:solidFill>
                <a:schemeClr val="tx2"/>
              </a:solidFill>
              <a:latin typeface="Poppins"/>
              <a:ea typeface="Poppins"/>
              <a:cs typeface="Poppins"/>
              <a:sym typeface="Poppins"/>
            </a:endParaRPr>
          </a:p>
        </p:txBody>
      </p:sp>
      <p:sp>
        <p:nvSpPr>
          <p:cNvPr id="25" name="Google Shape;1514;p48">
            <a:extLst>
              <a:ext uri="{FF2B5EF4-FFF2-40B4-BE49-F238E27FC236}">
                <a16:creationId xmlns:a16="http://schemas.microsoft.com/office/drawing/2014/main" id="{1DB62224-9635-EDA6-0A19-BC06D6E53D72}"/>
              </a:ext>
            </a:extLst>
          </p:cNvPr>
          <p:cNvSpPr txBox="1"/>
          <p:nvPr/>
        </p:nvSpPr>
        <p:spPr>
          <a:xfrm>
            <a:off x="3191504" y="4445575"/>
            <a:ext cx="2440003" cy="2252884"/>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FFFFFF"/>
              </a:buClr>
              <a:buSzPts val="1200"/>
              <a:buFont typeface="Poppins"/>
              <a:buNone/>
            </a:pPr>
            <a:r>
              <a:rPr lang="en-US" sz="1200" b="0" i="0" u="none" strike="noStrike" cap="none">
                <a:solidFill>
                  <a:schemeClr val="tx2"/>
                </a:solidFill>
                <a:latin typeface="Poppins"/>
                <a:ea typeface="Poppins"/>
                <a:cs typeface="Poppins"/>
                <a:sym typeface="Poppins"/>
              </a:rPr>
              <a:t>Enable businesses to </a:t>
            </a:r>
            <a:r>
              <a:rPr lang="en-US" sz="1200" b="1" i="0" u="none" strike="noStrike" cap="none">
                <a:solidFill>
                  <a:schemeClr val="tx2"/>
                </a:solidFill>
                <a:latin typeface="Poppins"/>
                <a:ea typeface="Poppins"/>
                <a:cs typeface="Poppins"/>
                <a:sym typeface="Poppins"/>
              </a:rPr>
              <a:t>simulate realistic consumer behaviors </a:t>
            </a:r>
            <a:r>
              <a:rPr lang="en-US" sz="1200" b="0" i="0" u="none" strike="noStrike" cap="none">
                <a:solidFill>
                  <a:schemeClr val="tx2"/>
                </a:solidFill>
                <a:latin typeface="Poppins"/>
                <a:ea typeface="Poppins"/>
                <a:cs typeface="Poppins"/>
                <a:sym typeface="Poppins"/>
              </a:rPr>
              <a:t>and responses, helping to refine </a:t>
            </a:r>
            <a:r>
              <a:rPr lang="en-US" sz="1200" b="1" i="0" u="none" strike="noStrike" cap="none">
                <a:solidFill>
                  <a:schemeClr val="tx2"/>
                </a:solidFill>
                <a:latin typeface="Poppins"/>
                <a:ea typeface="Poppins"/>
                <a:cs typeface="Poppins"/>
                <a:sym typeface="Poppins"/>
              </a:rPr>
              <a:t>pharma product launches </a:t>
            </a:r>
            <a:r>
              <a:rPr lang="en-US" sz="1200" b="0" i="0" u="none" strike="noStrike" cap="none">
                <a:solidFill>
                  <a:schemeClr val="tx2"/>
                </a:solidFill>
                <a:latin typeface="Poppins"/>
                <a:ea typeface="Poppins"/>
                <a:cs typeface="Poppins"/>
                <a:sym typeface="Poppins"/>
              </a:rPr>
              <a:t>by generating synthetic datasets from historical data, thus </a:t>
            </a:r>
            <a:r>
              <a:rPr lang="en-US" sz="1200" b="1" i="0" u="none" strike="noStrike" cap="none">
                <a:solidFill>
                  <a:schemeClr val="tx2"/>
                </a:solidFill>
                <a:latin typeface="Poppins"/>
                <a:ea typeface="Poppins"/>
                <a:cs typeface="Poppins"/>
                <a:sym typeface="Poppins"/>
              </a:rPr>
              <a:t>reducing trial &amp; error risks</a:t>
            </a:r>
            <a:endParaRPr b="1">
              <a:solidFill>
                <a:schemeClr val="tx2"/>
              </a:solidFill>
            </a:endParaRPr>
          </a:p>
        </p:txBody>
      </p:sp>
      <p:sp>
        <p:nvSpPr>
          <p:cNvPr id="26" name="Google Shape;1515;p48">
            <a:extLst>
              <a:ext uri="{FF2B5EF4-FFF2-40B4-BE49-F238E27FC236}">
                <a16:creationId xmlns:a16="http://schemas.microsoft.com/office/drawing/2014/main" id="{9E39CEBC-C53C-4D75-6BC9-08276723301A}"/>
              </a:ext>
            </a:extLst>
          </p:cNvPr>
          <p:cNvSpPr txBox="1"/>
          <p:nvPr/>
        </p:nvSpPr>
        <p:spPr>
          <a:xfrm>
            <a:off x="5860643" y="4527463"/>
            <a:ext cx="3004448" cy="2012818"/>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FFFFFF"/>
              </a:buClr>
              <a:buSzPts val="1200"/>
              <a:buFont typeface="Poppins"/>
              <a:buNone/>
            </a:pPr>
            <a:r>
              <a:rPr lang="en-US" sz="1200" b="0" i="0" u="none" strike="noStrike" cap="none">
                <a:solidFill>
                  <a:schemeClr val="tx2"/>
                </a:solidFill>
                <a:latin typeface="Poppins"/>
                <a:ea typeface="Poppins"/>
                <a:cs typeface="Poppins"/>
                <a:sym typeface="Poppins"/>
              </a:rPr>
              <a:t>GANs can be trained on vast to generate </a:t>
            </a:r>
            <a:r>
              <a:rPr lang="en-US" sz="1200" b="1" i="0" u="none" strike="noStrike" cap="none">
                <a:solidFill>
                  <a:schemeClr val="tx2"/>
                </a:solidFill>
                <a:latin typeface="Poppins"/>
                <a:ea typeface="Poppins"/>
                <a:cs typeface="Poppins"/>
                <a:sym typeface="Poppins"/>
              </a:rPr>
              <a:t>realistic patient reviews</a:t>
            </a:r>
            <a:r>
              <a:rPr lang="en-US" sz="1200" b="0" i="0" u="none" strike="noStrike" cap="none">
                <a:solidFill>
                  <a:schemeClr val="tx2"/>
                </a:solidFill>
                <a:latin typeface="Poppins"/>
                <a:ea typeface="Poppins"/>
                <a:cs typeface="Poppins"/>
                <a:sym typeface="Poppins"/>
              </a:rPr>
              <a:t>, comments, and feedback. This synthetic data aids in sentiment analysis, </a:t>
            </a:r>
            <a:r>
              <a:rPr lang="en-US" sz="1200" b="1" i="0" u="none" strike="noStrike" cap="none">
                <a:solidFill>
                  <a:schemeClr val="tx2"/>
                </a:solidFill>
                <a:latin typeface="Poppins"/>
                <a:ea typeface="Poppins"/>
                <a:cs typeface="Poppins"/>
                <a:sym typeface="Poppins"/>
              </a:rPr>
              <a:t>helping clients gauge patient opinion and refine their products </a:t>
            </a:r>
            <a:r>
              <a:rPr lang="en-US" sz="1200" b="0" i="0" u="none" strike="noStrike" cap="none">
                <a:solidFill>
                  <a:schemeClr val="tx2"/>
                </a:solidFill>
                <a:latin typeface="Poppins"/>
                <a:ea typeface="Poppins"/>
                <a:cs typeface="Poppins"/>
                <a:sym typeface="Poppins"/>
              </a:rPr>
              <a:t>or services based on simulated customer reactions</a:t>
            </a:r>
            <a:endParaRPr>
              <a:solidFill>
                <a:schemeClr val="tx2"/>
              </a:solidFill>
            </a:endParaRPr>
          </a:p>
        </p:txBody>
      </p:sp>
      <p:sp>
        <p:nvSpPr>
          <p:cNvPr id="27" name="Google Shape;1516;p48">
            <a:extLst>
              <a:ext uri="{FF2B5EF4-FFF2-40B4-BE49-F238E27FC236}">
                <a16:creationId xmlns:a16="http://schemas.microsoft.com/office/drawing/2014/main" id="{368CB062-7B7E-1BB8-8845-846CCB3BBF3F}"/>
              </a:ext>
            </a:extLst>
          </p:cNvPr>
          <p:cNvSpPr txBox="1"/>
          <p:nvPr/>
        </p:nvSpPr>
        <p:spPr>
          <a:xfrm>
            <a:off x="9162468" y="4445575"/>
            <a:ext cx="2647395" cy="2012818"/>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FFFFFF"/>
              </a:buClr>
              <a:buSzPts val="1200"/>
              <a:buFont typeface="Poppins"/>
              <a:buNone/>
            </a:pPr>
            <a:r>
              <a:rPr lang="en-US" sz="1200" b="1">
                <a:solidFill>
                  <a:schemeClr val="tx2"/>
                </a:solidFill>
                <a:latin typeface="Poppins"/>
                <a:ea typeface="Poppins"/>
                <a:cs typeface="Poppins"/>
                <a:sym typeface="Poppins"/>
              </a:rPr>
              <a:t>Mimics competitor products and strategies</a:t>
            </a:r>
            <a:r>
              <a:rPr lang="en-US" sz="1200">
                <a:solidFill>
                  <a:schemeClr val="tx2"/>
                </a:solidFill>
                <a:latin typeface="Poppins"/>
                <a:ea typeface="Poppins"/>
                <a:cs typeface="Poppins"/>
                <a:sym typeface="Poppins"/>
              </a:rPr>
              <a:t>, enabling them to simulate competitive scenarios, test responses, and strategize effectively, thereby </a:t>
            </a:r>
            <a:r>
              <a:rPr lang="en-US" sz="1200" b="1">
                <a:solidFill>
                  <a:schemeClr val="tx2"/>
                </a:solidFill>
                <a:latin typeface="Poppins"/>
                <a:ea typeface="Poppins"/>
                <a:cs typeface="Poppins"/>
                <a:sym typeface="Poppins"/>
              </a:rPr>
              <a:t>enhancing understanding of the competitive landscape and anticipating competitor moves</a:t>
            </a:r>
            <a:endParaRPr>
              <a:solidFill>
                <a:schemeClr val="tx2"/>
              </a:solidFill>
            </a:endParaRPr>
          </a:p>
        </p:txBody>
      </p:sp>
    </p:spTree>
    <p:extLst>
      <p:ext uri="{BB962C8B-B14F-4D97-AF65-F5344CB8AC3E}">
        <p14:creationId xmlns:p14="http://schemas.microsoft.com/office/powerpoint/2010/main" val="313653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9"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par>
                                <p:cTn id="34" presetID="9"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dissolve">
                                      <p:cBhvr>
                                        <p:cTn id="39" dur="500"/>
                                        <p:tgtEl>
                                          <p:spTgt spid="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dissolv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dissolv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dissolve">
                                      <p:cBhvr>
                                        <p:cTn id="52" dur="500"/>
                                        <p:tgtEl>
                                          <p:spTgt spid="9"/>
                                        </p:tgtEl>
                                      </p:cBhvr>
                                    </p:animEffect>
                                  </p:childTnLst>
                                </p:cTn>
                              </p:par>
                              <p:par>
                                <p:cTn id="53" presetID="9"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dissolve">
                                      <p:cBhvr>
                                        <p:cTn id="55" dur="500"/>
                                        <p:tgtEl>
                                          <p:spTgt spid="19"/>
                                        </p:tgtEl>
                                      </p:cBhvr>
                                    </p:animEffect>
                                  </p:childTnLst>
                                </p:cTn>
                              </p:par>
                              <p:par>
                                <p:cTn id="56" presetID="9" presetClass="entr" presetSubtype="0"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dissolve">
                                      <p:cBhvr>
                                        <p:cTn id="58" dur="500"/>
                                        <p:tgtEl>
                                          <p:spTgt spid="18"/>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dissolve">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dissolv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dissolve">
                                      <p:cBhvr>
                                        <p:cTn id="71" dur="500"/>
                                        <p:tgtEl>
                                          <p:spTgt spid="22"/>
                                        </p:tgtEl>
                                      </p:cBhvr>
                                    </p:animEffect>
                                  </p:childTnLst>
                                </p:cTn>
                              </p:par>
                              <p:par>
                                <p:cTn id="72" presetID="9" presetClass="entr" presetSubtype="0"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dissolve">
                                      <p:cBhvr>
                                        <p:cTn id="74" dur="500"/>
                                        <p:tgtEl>
                                          <p:spTgt spid="10"/>
                                        </p:tgtEl>
                                      </p:cBhvr>
                                    </p:animEffect>
                                  </p:childTnLst>
                                </p:cTn>
                              </p:par>
                              <p:par>
                                <p:cTn id="75" presetID="9"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dissolve">
                                      <p:cBhvr>
                                        <p:cTn id="80" dur="500"/>
                                        <p:tgtEl>
                                          <p:spTgt spid="23"/>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dissolv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P spid="20" grpId="0"/>
      <p:bldP spid="23" grpId="0"/>
      <p:bldP spid="24" grpId="0"/>
      <p:bldP spid="25" grpId="0"/>
      <p:bldP spid="26" grpId="0"/>
      <p:bldP spid="2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1">
            <a:extLst>
              <a:ext uri="{FF2B5EF4-FFF2-40B4-BE49-F238E27FC236}">
                <a16:creationId xmlns:a16="http://schemas.microsoft.com/office/drawing/2014/main" id="{63E91A6F-B0F1-C80F-12DC-E85399376821}"/>
              </a:ext>
            </a:extLst>
          </p:cNvPr>
          <p:cNvSpPr txBox="1"/>
          <p:nvPr/>
        </p:nvSpPr>
        <p:spPr>
          <a:xfrm>
            <a:off x="214086" y="288689"/>
            <a:ext cx="10820400" cy="677108"/>
          </a:xfrm>
          <a:prstGeom prst="rect">
            <a:avLst/>
          </a:prstGeom>
        </p:spPr>
        <p:txBody>
          <a:bodyPr lIns="0" tIns="0" rIns="0" bIns="0" rtlCol="0" anchor="t">
            <a:spAutoFit/>
          </a:bodyPr>
          <a:lstStyle/>
          <a:p>
            <a:pPr defTabSz="609630"/>
            <a:r>
              <a:rPr lang="en-US" sz="2200" spc="300">
                <a:solidFill>
                  <a:srgbClr val="FFFFFF"/>
                </a:solidFill>
                <a:latin typeface="Poppins" pitchFamily="2" charset="77"/>
                <a:cs typeface="Poppins" pitchFamily="2" charset="77"/>
              </a:rPr>
              <a:t>LEVERAGING GENERATIVE AI FOR SEAMLESS AND CUSTOMIZABLE QUANT RESEARCH AT PROCDNA</a:t>
            </a:r>
          </a:p>
        </p:txBody>
      </p:sp>
      <p:sp>
        <p:nvSpPr>
          <p:cNvPr id="4" name="Rectangle 3">
            <a:extLst>
              <a:ext uri="{FF2B5EF4-FFF2-40B4-BE49-F238E27FC236}">
                <a16:creationId xmlns:a16="http://schemas.microsoft.com/office/drawing/2014/main" id="{73B3FE1A-D32C-D614-F69B-3C18945A5C6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7" name="Google Shape;1037;p19">
            <a:extLst>
              <a:ext uri="{FF2B5EF4-FFF2-40B4-BE49-F238E27FC236}">
                <a16:creationId xmlns:a16="http://schemas.microsoft.com/office/drawing/2014/main" id="{6EE0134A-E005-2E89-B5E4-4F74EEA09F96}"/>
              </a:ext>
            </a:extLst>
          </p:cNvPr>
          <p:cNvSpPr/>
          <p:nvPr/>
        </p:nvSpPr>
        <p:spPr>
          <a:xfrm>
            <a:off x="167971" y="1787217"/>
            <a:ext cx="2583009" cy="2921261"/>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8" name="Straight Connector 7">
            <a:extLst>
              <a:ext uri="{FF2B5EF4-FFF2-40B4-BE49-F238E27FC236}">
                <a16:creationId xmlns:a16="http://schemas.microsoft.com/office/drawing/2014/main" id="{07FCA84F-A594-66C2-DBA5-BE01A8AE4EE2}"/>
              </a:ext>
            </a:extLst>
          </p:cNvPr>
          <p:cNvCxnSpPr>
            <a:cxnSpLocks/>
          </p:cNvCxnSpPr>
          <p:nvPr/>
        </p:nvCxnSpPr>
        <p:spPr>
          <a:xfrm>
            <a:off x="126878" y="2961727"/>
            <a:ext cx="26651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1B9027D-00E0-6B8F-D975-A3D6E4194A3D}"/>
              </a:ext>
            </a:extLst>
          </p:cNvPr>
          <p:cNvSpPr txBox="1"/>
          <p:nvPr/>
        </p:nvSpPr>
        <p:spPr>
          <a:xfrm>
            <a:off x="161636" y="1773995"/>
            <a:ext cx="2487779" cy="1169551"/>
          </a:xfrm>
          <a:prstGeom prst="rect">
            <a:avLst/>
          </a:prstGeom>
          <a:noFill/>
        </p:spPr>
        <p:txBody>
          <a:bodyPr wrap="square" rtlCol="0">
            <a:spAutoFit/>
          </a:bodyPr>
          <a:lstStyle/>
          <a:p>
            <a:pPr algn="ctr"/>
            <a:r>
              <a:rPr lang="en-US" sz="1400" b="1" spc="300">
                <a:solidFill>
                  <a:schemeClr val="accent6"/>
                </a:solidFill>
                <a:latin typeface="Poppins" pitchFamily="2" charset="77"/>
                <a:cs typeface="Poppins" pitchFamily="2" charset="77"/>
              </a:rPr>
              <a:t>TOTAL UNDUPLICATED REACH AND FREQUENCY (TURF)</a:t>
            </a:r>
          </a:p>
        </p:txBody>
      </p:sp>
      <p:sp>
        <p:nvSpPr>
          <p:cNvPr id="10" name="TextBox 9">
            <a:extLst>
              <a:ext uri="{FF2B5EF4-FFF2-40B4-BE49-F238E27FC236}">
                <a16:creationId xmlns:a16="http://schemas.microsoft.com/office/drawing/2014/main" id="{19163AA1-B275-F092-907B-C6FA9F2F0F5A}"/>
              </a:ext>
            </a:extLst>
          </p:cNvPr>
          <p:cNvSpPr txBox="1"/>
          <p:nvPr/>
        </p:nvSpPr>
        <p:spPr>
          <a:xfrm>
            <a:off x="138190" y="3110875"/>
            <a:ext cx="2642571" cy="1384995"/>
          </a:xfrm>
          <a:prstGeom prst="rect">
            <a:avLst/>
          </a:prstGeom>
          <a:noFill/>
        </p:spPr>
        <p:txBody>
          <a:bodyPr wrap="square" rtlCol="0">
            <a:spAutoFit/>
          </a:bodyPr>
          <a:lstStyle/>
          <a:p>
            <a:endParaRPr lang="en-US" sz="1200" i="1">
              <a:solidFill>
                <a:schemeClr val="bg1"/>
              </a:solidFill>
              <a:latin typeface="Poppins" pitchFamily="2" charset="77"/>
              <a:cs typeface="Poppins" pitchFamily="2" charset="77"/>
            </a:endParaRPr>
          </a:p>
          <a:p>
            <a:pPr marL="171450" indent="-171450">
              <a:buFont typeface="Arial" panose="020B0604020202020204" pitchFamily="34" charset="0"/>
              <a:buChar char="•"/>
            </a:pPr>
            <a:r>
              <a:rPr lang="en-US" sz="1200" i="1">
                <a:solidFill>
                  <a:schemeClr val="bg1"/>
                </a:solidFill>
                <a:latin typeface="Poppins" pitchFamily="2" charset="77"/>
                <a:cs typeface="Poppins" pitchFamily="2" charset="77"/>
              </a:rPr>
              <a:t>Using </a:t>
            </a:r>
            <a:r>
              <a:rPr lang="en-US" sz="1200" i="1" err="1">
                <a:solidFill>
                  <a:schemeClr val="bg1"/>
                </a:solidFill>
                <a:latin typeface="Poppins" pitchFamily="2" charset="77"/>
                <a:cs typeface="Poppins" pitchFamily="2" charset="77"/>
              </a:rPr>
              <a:t>GenAI</a:t>
            </a:r>
            <a:r>
              <a:rPr lang="en-US" sz="1200" i="1">
                <a:solidFill>
                  <a:schemeClr val="bg1"/>
                </a:solidFill>
                <a:latin typeface="Poppins" pitchFamily="2" charset="77"/>
                <a:cs typeface="Poppins" pitchFamily="2" charset="77"/>
              </a:rPr>
              <a:t> TURF analysis will identify which portfolio of items products to the greatest number of prescriptions with past claims data.</a:t>
            </a:r>
          </a:p>
        </p:txBody>
      </p:sp>
      <p:sp>
        <p:nvSpPr>
          <p:cNvPr id="11" name="Google Shape;1037;p19">
            <a:extLst>
              <a:ext uri="{FF2B5EF4-FFF2-40B4-BE49-F238E27FC236}">
                <a16:creationId xmlns:a16="http://schemas.microsoft.com/office/drawing/2014/main" id="{C3306E8D-046A-AE41-6A0A-4050F8B432ED}"/>
              </a:ext>
            </a:extLst>
          </p:cNvPr>
          <p:cNvSpPr/>
          <p:nvPr/>
        </p:nvSpPr>
        <p:spPr>
          <a:xfrm>
            <a:off x="3336596" y="1778171"/>
            <a:ext cx="2583009" cy="2930302"/>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12" name="Straight Connector 11">
            <a:extLst>
              <a:ext uri="{FF2B5EF4-FFF2-40B4-BE49-F238E27FC236}">
                <a16:creationId xmlns:a16="http://schemas.microsoft.com/office/drawing/2014/main" id="{118F017C-73C7-C71D-94CA-21BD42C838D0}"/>
              </a:ext>
            </a:extLst>
          </p:cNvPr>
          <p:cNvCxnSpPr>
            <a:cxnSpLocks/>
          </p:cNvCxnSpPr>
          <p:nvPr/>
        </p:nvCxnSpPr>
        <p:spPr>
          <a:xfrm>
            <a:off x="3295503" y="2952681"/>
            <a:ext cx="26651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D508F22-F056-C9AB-8A8C-0BCB440392CC}"/>
              </a:ext>
            </a:extLst>
          </p:cNvPr>
          <p:cNvSpPr txBox="1"/>
          <p:nvPr/>
        </p:nvSpPr>
        <p:spPr>
          <a:xfrm>
            <a:off x="3656432" y="1940794"/>
            <a:ext cx="1943336" cy="954107"/>
          </a:xfrm>
          <a:prstGeom prst="rect">
            <a:avLst/>
          </a:prstGeom>
          <a:noFill/>
        </p:spPr>
        <p:txBody>
          <a:bodyPr wrap="square" rtlCol="0">
            <a:spAutoFit/>
          </a:bodyPr>
          <a:lstStyle/>
          <a:p>
            <a:pPr algn="ctr"/>
            <a:r>
              <a:rPr lang="en-US" sz="1400" b="1" spc="300">
                <a:solidFill>
                  <a:schemeClr val="accent6"/>
                </a:solidFill>
                <a:latin typeface="Poppins" pitchFamily="2" charset="77"/>
                <a:cs typeface="Poppins" pitchFamily="2" charset="77"/>
              </a:rPr>
              <a:t>MAXIMUM DIFFERENCE SCALING(MAXDIFF)</a:t>
            </a:r>
          </a:p>
        </p:txBody>
      </p:sp>
      <p:sp>
        <p:nvSpPr>
          <p:cNvPr id="15" name="TextBox 14">
            <a:extLst>
              <a:ext uri="{FF2B5EF4-FFF2-40B4-BE49-F238E27FC236}">
                <a16:creationId xmlns:a16="http://schemas.microsoft.com/office/drawing/2014/main" id="{D15F3CF3-1BE7-86C3-6195-8C32EA593EF1}"/>
              </a:ext>
            </a:extLst>
          </p:cNvPr>
          <p:cNvSpPr txBox="1"/>
          <p:nvPr/>
        </p:nvSpPr>
        <p:spPr>
          <a:xfrm>
            <a:off x="3306815" y="3101829"/>
            <a:ext cx="2642571" cy="1200329"/>
          </a:xfrm>
          <a:prstGeom prst="rect">
            <a:avLst/>
          </a:prstGeom>
          <a:noFill/>
        </p:spPr>
        <p:txBody>
          <a:bodyPr wrap="square" rtlCol="0">
            <a:spAutoFit/>
          </a:bodyPr>
          <a:lstStyle/>
          <a:p>
            <a:endParaRPr lang="en-US" sz="1200" i="1" dirty="0">
              <a:solidFill>
                <a:schemeClr val="bg1"/>
              </a:solidFill>
              <a:latin typeface="Poppins" pitchFamily="2" charset="77"/>
              <a:cs typeface="Poppins" pitchFamily="2" charset="77"/>
            </a:endParaRPr>
          </a:p>
          <a:p>
            <a:pPr marL="171450" indent="-171450">
              <a:buFont typeface="Arial" panose="020B0604020202020204" pitchFamily="34" charset="0"/>
              <a:buChar char="•"/>
            </a:pPr>
            <a:r>
              <a:rPr lang="en-US" sz="1200" i="1" dirty="0">
                <a:solidFill>
                  <a:schemeClr val="bg1"/>
                </a:solidFill>
                <a:latin typeface="Poppins" pitchFamily="2" charset="77"/>
                <a:cs typeface="Poppins" pitchFamily="2" charset="77"/>
              </a:rPr>
              <a:t>It’s used to understand which products are prioritize by asking respondents to make tradeoffs between the benefits and Efficacy Factors.</a:t>
            </a:r>
          </a:p>
        </p:txBody>
      </p:sp>
      <p:sp>
        <p:nvSpPr>
          <p:cNvPr id="16" name="TextBox 15">
            <a:extLst>
              <a:ext uri="{FF2B5EF4-FFF2-40B4-BE49-F238E27FC236}">
                <a16:creationId xmlns:a16="http://schemas.microsoft.com/office/drawing/2014/main" id="{D5632E71-84D2-04D1-F5EA-213FD5EB4342}"/>
              </a:ext>
            </a:extLst>
          </p:cNvPr>
          <p:cNvSpPr txBox="1"/>
          <p:nvPr/>
        </p:nvSpPr>
        <p:spPr>
          <a:xfrm>
            <a:off x="114061" y="5448831"/>
            <a:ext cx="2979671" cy="830997"/>
          </a:xfrm>
          <a:prstGeom prst="rect">
            <a:avLst/>
          </a:prstGeom>
          <a:noFill/>
        </p:spPr>
        <p:txBody>
          <a:bodyPr wrap="square" rtlCol="0">
            <a:spAutoFit/>
          </a:bodyPr>
          <a:lstStyle/>
          <a:p>
            <a:pPr marL="171450" indent="-171450">
              <a:buFont typeface="Arial" panose="020B0604020202020204" pitchFamily="34" charset="0"/>
              <a:buChar char="•"/>
            </a:pPr>
            <a:r>
              <a:rPr lang="en-US" sz="1200" i="1">
                <a:solidFill>
                  <a:srgbClr val="002060"/>
                </a:solidFill>
                <a:latin typeface="Poppins" pitchFamily="2" charset="77"/>
                <a:cs typeface="Poppins" pitchFamily="2" charset="77"/>
              </a:rPr>
              <a:t>Customizable real-time simulator</a:t>
            </a:r>
          </a:p>
          <a:p>
            <a:pPr marL="171450" indent="-171450">
              <a:buFont typeface="Arial" panose="020B0604020202020204" pitchFamily="34" charset="0"/>
              <a:buChar char="•"/>
            </a:pPr>
            <a:endParaRPr lang="en-US" sz="1200" i="1">
              <a:solidFill>
                <a:srgbClr val="002060"/>
              </a:solidFill>
              <a:latin typeface="Poppins" pitchFamily="2" charset="77"/>
              <a:cs typeface="Poppins" pitchFamily="2" charset="77"/>
            </a:endParaRPr>
          </a:p>
          <a:p>
            <a:pPr marL="171450" indent="-171450">
              <a:buFont typeface="Arial" panose="020B0604020202020204" pitchFamily="34" charset="0"/>
              <a:buChar char="•"/>
            </a:pPr>
            <a:r>
              <a:rPr lang="en-US" sz="1200" i="1">
                <a:solidFill>
                  <a:srgbClr val="002060"/>
                </a:solidFill>
                <a:latin typeface="Poppins" pitchFamily="2" charset="77"/>
                <a:cs typeface="Poppins" pitchFamily="2" charset="77"/>
              </a:rPr>
              <a:t>Pre-defined analyses for various questions</a:t>
            </a:r>
          </a:p>
        </p:txBody>
      </p:sp>
      <p:sp>
        <p:nvSpPr>
          <p:cNvPr id="17" name="Google Shape;1503;p48">
            <a:extLst>
              <a:ext uri="{FF2B5EF4-FFF2-40B4-BE49-F238E27FC236}">
                <a16:creationId xmlns:a16="http://schemas.microsoft.com/office/drawing/2014/main" id="{AFBE3106-BA16-45BC-FBF0-2BB15EFBD6FA}"/>
              </a:ext>
            </a:extLst>
          </p:cNvPr>
          <p:cNvSpPr txBox="1"/>
          <p:nvPr/>
        </p:nvSpPr>
        <p:spPr>
          <a:xfrm>
            <a:off x="389967" y="4976942"/>
            <a:ext cx="2139016"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b="1" i="0" u="none" strike="noStrike" cap="none">
                <a:solidFill>
                  <a:srgbClr val="2CBBC4"/>
                </a:solidFill>
                <a:latin typeface="Poppins"/>
                <a:ea typeface="Poppins"/>
                <a:cs typeface="Poppins"/>
                <a:sym typeface="Poppins"/>
              </a:rPr>
              <a:t>Application</a:t>
            </a:r>
            <a:endParaRPr lang="en-US"/>
          </a:p>
        </p:txBody>
      </p:sp>
      <p:sp>
        <p:nvSpPr>
          <p:cNvPr id="18" name="TextBox 17">
            <a:extLst>
              <a:ext uri="{FF2B5EF4-FFF2-40B4-BE49-F238E27FC236}">
                <a16:creationId xmlns:a16="http://schemas.microsoft.com/office/drawing/2014/main" id="{403D2636-9852-C7E7-EC2D-AB056171ECFB}"/>
              </a:ext>
            </a:extLst>
          </p:cNvPr>
          <p:cNvSpPr txBox="1"/>
          <p:nvPr/>
        </p:nvSpPr>
        <p:spPr>
          <a:xfrm>
            <a:off x="3282686" y="5448831"/>
            <a:ext cx="2933693" cy="1015663"/>
          </a:xfrm>
          <a:prstGeom prst="rect">
            <a:avLst/>
          </a:prstGeom>
          <a:noFill/>
        </p:spPr>
        <p:txBody>
          <a:bodyPr wrap="square" rtlCol="0">
            <a:spAutoFit/>
          </a:bodyPr>
          <a:lstStyle/>
          <a:p>
            <a:pPr marL="171450" indent="-171450">
              <a:buFont typeface="Arial" panose="020B0604020202020204" pitchFamily="34" charset="0"/>
              <a:buChar char="•"/>
            </a:pPr>
            <a:r>
              <a:rPr lang="en-US" sz="1200" i="1">
                <a:solidFill>
                  <a:srgbClr val="002060"/>
                </a:solidFill>
                <a:latin typeface="Poppins" pitchFamily="2" charset="77"/>
                <a:cs typeface="Poppins" pitchFamily="2" charset="77"/>
              </a:rPr>
              <a:t>Provides automatic suggestions for optimal survey designs</a:t>
            </a:r>
          </a:p>
          <a:p>
            <a:pPr marL="171450" indent="-171450">
              <a:buFont typeface="Arial" panose="020B0604020202020204" pitchFamily="34" charset="0"/>
              <a:buChar char="•"/>
            </a:pPr>
            <a:endParaRPr lang="en-US" sz="1200" i="1">
              <a:solidFill>
                <a:srgbClr val="002060"/>
              </a:solidFill>
              <a:latin typeface="Poppins" pitchFamily="2" charset="77"/>
              <a:cs typeface="Poppins" pitchFamily="2" charset="77"/>
            </a:endParaRPr>
          </a:p>
          <a:p>
            <a:pPr marL="171450" indent="-171450">
              <a:buFont typeface="Arial" panose="020B0604020202020204" pitchFamily="34" charset="0"/>
              <a:buChar char="•"/>
            </a:pPr>
            <a:r>
              <a:rPr lang="en-US" sz="1200" i="1">
                <a:solidFill>
                  <a:srgbClr val="002060"/>
                </a:solidFill>
                <a:latin typeface="Poppins" pitchFamily="2" charset="77"/>
                <a:cs typeface="Poppins" pitchFamily="2" charset="77"/>
              </a:rPr>
              <a:t>Gamified approach for respondents</a:t>
            </a:r>
          </a:p>
        </p:txBody>
      </p:sp>
      <p:sp>
        <p:nvSpPr>
          <p:cNvPr id="19" name="Google Shape;1503;p48">
            <a:extLst>
              <a:ext uri="{FF2B5EF4-FFF2-40B4-BE49-F238E27FC236}">
                <a16:creationId xmlns:a16="http://schemas.microsoft.com/office/drawing/2014/main" id="{783A7050-5031-B627-A3B9-37D78BF1CD5E}"/>
              </a:ext>
            </a:extLst>
          </p:cNvPr>
          <p:cNvSpPr txBox="1"/>
          <p:nvPr/>
        </p:nvSpPr>
        <p:spPr>
          <a:xfrm>
            <a:off x="3558592" y="4976942"/>
            <a:ext cx="2139016"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b="1" i="0" u="none" strike="noStrike" cap="none">
                <a:solidFill>
                  <a:srgbClr val="2CBBC4"/>
                </a:solidFill>
                <a:latin typeface="Poppins"/>
                <a:ea typeface="Poppins"/>
                <a:cs typeface="Poppins"/>
                <a:sym typeface="Poppins"/>
              </a:rPr>
              <a:t>Application</a:t>
            </a:r>
            <a:endParaRPr lang="en-US"/>
          </a:p>
        </p:txBody>
      </p:sp>
      <p:sp>
        <p:nvSpPr>
          <p:cNvPr id="39" name="Google Shape;1037;p19">
            <a:extLst>
              <a:ext uri="{FF2B5EF4-FFF2-40B4-BE49-F238E27FC236}">
                <a16:creationId xmlns:a16="http://schemas.microsoft.com/office/drawing/2014/main" id="{0D856B86-8444-27BE-A7E4-F6D8F02ACFB8}"/>
              </a:ext>
            </a:extLst>
          </p:cNvPr>
          <p:cNvSpPr/>
          <p:nvPr/>
        </p:nvSpPr>
        <p:spPr>
          <a:xfrm>
            <a:off x="6216379" y="1774392"/>
            <a:ext cx="2583009" cy="2921261"/>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40" name="Straight Connector 39">
            <a:extLst>
              <a:ext uri="{FF2B5EF4-FFF2-40B4-BE49-F238E27FC236}">
                <a16:creationId xmlns:a16="http://schemas.microsoft.com/office/drawing/2014/main" id="{68D655D6-B7F1-EBC2-BEC5-8C59A6176FAB}"/>
              </a:ext>
            </a:extLst>
          </p:cNvPr>
          <p:cNvCxnSpPr>
            <a:cxnSpLocks/>
          </p:cNvCxnSpPr>
          <p:nvPr/>
        </p:nvCxnSpPr>
        <p:spPr>
          <a:xfrm>
            <a:off x="6175286" y="2948902"/>
            <a:ext cx="26651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B0E1A6B-D4AE-0106-5D1E-248312EB0681}"/>
              </a:ext>
            </a:extLst>
          </p:cNvPr>
          <p:cNvSpPr txBox="1"/>
          <p:nvPr/>
        </p:nvSpPr>
        <p:spPr>
          <a:xfrm>
            <a:off x="6536215" y="2046198"/>
            <a:ext cx="1943336" cy="523220"/>
          </a:xfrm>
          <a:prstGeom prst="rect">
            <a:avLst/>
          </a:prstGeom>
          <a:noFill/>
        </p:spPr>
        <p:txBody>
          <a:bodyPr wrap="square" rtlCol="0">
            <a:spAutoFit/>
          </a:bodyPr>
          <a:lstStyle/>
          <a:p>
            <a:pPr algn="ctr"/>
            <a:r>
              <a:rPr lang="en-US" sz="1400" b="1" spc="300">
                <a:solidFill>
                  <a:schemeClr val="accent6"/>
                </a:solidFill>
                <a:latin typeface="Poppins" pitchFamily="2" charset="77"/>
                <a:cs typeface="Poppins" pitchFamily="2" charset="77"/>
              </a:rPr>
              <a:t>KEY DRIVER ANALYSIS</a:t>
            </a:r>
          </a:p>
        </p:txBody>
      </p:sp>
      <p:sp>
        <p:nvSpPr>
          <p:cNvPr id="42" name="TextBox 41">
            <a:extLst>
              <a:ext uri="{FF2B5EF4-FFF2-40B4-BE49-F238E27FC236}">
                <a16:creationId xmlns:a16="http://schemas.microsoft.com/office/drawing/2014/main" id="{7BDB3F62-D1DC-F48E-8B05-7C1A2B6F3F44}"/>
              </a:ext>
            </a:extLst>
          </p:cNvPr>
          <p:cNvSpPr txBox="1"/>
          <p:nvPr/>
        </p:nvSpPr>
        <p:spPr>
          <a:xfrm>
            <a:off x="6186598" y="3257707"/>
            <a:ext cx="2642571" cy="1200329"/>
          </a:xfrm>
          <a:prstGeom prst="rect">
            <a:avLst/>
          </a:prstGeom>
          <a:noFill/>
        </p:spPr>
        <p:txBody>
          <a:bodyPr wrap="square" rtlCol="0">
            <a:spAutoFit/>
          </a:bodyPr>
          <a:lstStyle/>
          <a:p>
            <a:pPr marL="171450" indent="-171450">
              <a:buFont typeface="Arial" panose="020B0604020202020204" pitchFamily="34" charset="0"/>
              <a:buChar char="•"/>
            </a:pPr>
            <a:r>
              <a:rPr lang="en-US" sz="1200" i="1" dirty="0">
                <a:solidFill>
                  <a:schemeClr val="bg1"/>
                </a:solidFill>
                <a:latin typeface="Poppins" pitchFamily="2" charset="77"/>
                <a:cs typeface="Poppins" pitchFamily="2" charset="77"/>
              </a:rPr>
              <a:t>Key Driver Analysis is used to determine how important various drivers (e.g. safety, efficacy) are to an outcome, such as brand liking or </a:t>
            </a:r>
            <a:r>
              <a:rPr lang="en-US" sz="1200" i="1" dirty="0" err="1">
                <a:solidFill>
                  <a:schemeClr val="bg1"/>
                </a:solidFill>
                <a:latin typeface="Poppins" pitchFamily="2" charset="77"/>
                <a:cs typeface="Poppins" pitchFamily="2" charset="77"/>
              </a:rPr>
              <a:t>presecription</a:t>
            </a:r>
            <a:r>
              <a:rPr lang="en-US" sz="1200" i="1" dirty="0">
                <a:solidFill>
                  <a:schemeClr val="bg1"/>
                </a:solidFill>
                <a:latin typeface="Poppins" pitchFamily="2" charset="77"/>
                <a:cs typeface="Poppins" pitchFamily="2" charset="77"/>
              </a:rPr>
              <a:t> intention. </a:t>
            </a:r>
          </a:p>
        </p:txBody>
      </p:sp>
      <p:sp>
        <p:nvSpPr>
          <p:cNvPr id="43" name="Google Shape;1037;p19">
            <a:extLst>
              <a:ext uri="{FF2B5EF4-FFF2-40B4-BE49-F238E27FC236}">
                <a16:creationId xmlns:a16="http://schemas.microsoft.com/office/drawing/2014/main" id="{71C0427D-BBDC-6EB4-DB34-2B9756D90763}"/>
              </a:ext>
            </a:extLst>
          </p:cNvPr>
          <p:cNvSpPr/>
          <p:nvPr/>
        </p:nvSpPr>
        <p:spPr>
          <a:xfrm>
            <a:off x="9385004" y="1765346"/>
            <a:ext cx="2583009" cy="2930302"/>
          </a:xfrm>
          <a:prstGeom prst="roundRect">
            <a:avLst>
              <a:gd name="adj" fmla="val 16667"/>
            </a:avLst>
          </a:prstGeom>
          <a:solidFill>
            <a:schemeClr val="tx2"/>
          </a:solidFill>
          <a:ln>
            <a:solidFill>
              <a:schemeClr val="accent1">
                <a:lumMod val="50000"/>
              </a:schemeClr>
            </a:solid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400" b="0" i="0" u="none" strike="noStrike" kern="0" cap="none" spc="0" normalizeH="0" baseline="0" noProof="0">
              <a:ln>
                <a:noFill/>
              </a:ln>
              <a:solidFill>
                <a:srgbClr val="FFFFFF"/>
              </a:solidFill>
              <a:effectLst/>
              <a:uLnTx/>
              <a:uFillTx/>
              <a:latin typeface="Calibri"/>
              <a:ea typeface="Calibri"/>
              <a:cs typeface="Calibri"/>
              <a:sym typeface="Calibri"/>
            </a:endParaRPr>
          </a:p>
        </p:txBody>
      </p:sp>
      <p:cxnSp>
        <p:nvCxnSpPr>
          <p:cNvPr id="44" name="Straight Connector 43">
            <a:extLst>
              <a:ext uri="{FF2B5EF4-FFF2-40B4-BE49-F238E27FC236}">
                <a16:creationId xmlns:a16="http://schemas.microsoft.com/office/drawing/2014/main" id="{C49E2133-B711-2C76-D701-C4DD1A693274}"/>
              </a:ext>
            </a:extLst>
          </p:cNvPr>
          <p:cNvCxnSpPr>
            <a:cxnSpLocks/>
          </p:cNvCxnSpPr>
          <p:nvPr/>
        </p:nvCxnSpPr>
        <p:spPr>
          <a:xfrm>
            <a:off x="9343911" y="2939856"/>
            <a:ext cx="26651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4FAB33E-E8B4-0993-EC81-D8BC5A92115C}"/>
              </a:ext>
            </a:extLst>
          </p:cNvPr>
          <p:cNvSpPr txBox="1"/>
          <p:nvPr/>
        </p:nvSpPr>
        <p:spPr>
          <a:xfrm>
            <a:off x="9704840" y="2037152"/>
            <a:ext cx="1943336" cy="738664"/>
          </a:xfrm>
          <a:prstGeom prst="rect">
            <a:avLst/>
          </a:prstGeom>
          <a:noFill/>
        </p:spPr>
        <p:txBody>
          <a:bodyPr wrap="square" rtlCol="0">
            <a:spAutoFit/>
          </a:bodyPr>
          <a:lstStyle/>
          <a:p>
            <a:pPr algn="ctr"/>
            <a:r>
              <a:rPr lang="en-US" sz="1400" b="1" spc="300">
                <a:solidFill>
                  <a:schemeClr val="accent6"/>
                </a:solidFill>
                <a:latin typeface="Poppins" pitchFamily="2" charset="77"/>
                <a:cs typeface="Poppins" pitchFamily="2" charset="77"/>
              </a:rPr>
              <a:t>NET PROMOTER SCORE</a:t>
            </a:r>
          </a:p>
        </p:txBody>
      </p:sp>
      <p:sp>
        <p:nvSpPr>
          <p:cNvPr id="46" name="TextBox 45">
            <a:extLst>
              <a:ext uri="{FF2B5EF4-FFF2-40B4-BE49-F238E27FC236}">
                <a16:creationId xmlns:a16="http://schemas.microsoft.com/office/drawing/2014/main" id="{1DEF2E74-C0D1-F374-7872-80B26D6D6956}"/>
              </a:ext>
            </a:extLst>
          </p:cNvPr>
          <p:cNvSpPr txBox="1"/>
          <p:nvPr/>
        </p:nvSpPr>
        <p:spPr>
          <a:xfrm>
            <a:off x="9355223" y="3089004"/>
            <a:ext cx="2642571" cy="1384995"/>
          </a:xfrm>
          <a:prstGeom prst="rect">
            <a:avLst/>
          </a:prstGeom>
          <a:noFill/>
        </p:spPr>
        <p:txBody>
          <a:bodyPr wrap="square" rtlCol="0">
            <a:spAutoFit/>
          </a:bodyPr>
          <a:lstStyle/>
          <a:p>
            <a:endParaRPr lang="en-US" sz="1200" i="1" dirty="0">
              <a:solidFill>
                <a:schemeClr val="bg1"/>
              </a:solidFill>
              <a:latin typeface="Poppins" pitchFamily="2" charset="77"/>
              <a:cs typeface="Poppins" pitchFamily="2" charset="77"/>
            </a:endParaRPr>
          </a:p>
          <a:p>
            <a:pPr marL="171450" indent="-171450">
              <a:buFont typeface="Arial" panose="020B0604020202020204" pitchFamily="34" charset="0"/>
              <a:buChar char="•"/>
            </a:pPr>
            <a:r>
              <a:rPr lang="en-US" sz="1200" i="1" dirty="0">
                <a:solidFill>
                  <a:schemeClr val="bg1"/>
                </a:solidFill>
                <a:latin typeface="Poppins" pitchFamily="2" charset="77"/>
                <a:cs typeface="Poppins" pitchFamily="2" charset="77"/>
              </a:rPr>
              <a:t>NPS provides insights into general customer satisfaction by directly measuring how likely a company, product, or service is to be recommended.</a:t>
            </a:r>
          </a:p>
        </p:txBody>
      </p:sp>
      <p:sp>
        <p:nvSpPr>
          <p:cNvPr id="47" name="TextBox 46">
            <a:extLst>
              <a:ext uri="{FF2B5EF4-FFF2-40B4-BE49-F238E27FC236}">
                <a16:creationId xmlns:a16="http://schemas.microsoft.com/office/drawing/2014/main" id="{02D5EFC2-BAF5-85A1-8321-980AE1DD5422}"/>
              </a:ext>
            </a:extLst>
          </p:cNvPr>
          <p:cNvSpPr txBox="1"/>
          <p:nvPr/>
        </p:nvSpPr>
        <p:spPr>
          <a:xfrm>
            <a:off x="6162469" y="5448831"/>
            <a:ext cx="2933693" cy="1200329"/>
          </a:xfrm>
          <a:prstGeom prst="rect">
            <a:avLst/>
          </a:prstGeom>
          <a:noFill/>
        </p:spPr>
        <p:txBody>
          <a:bodyPr wrap="square" rtlCol="0">
            <a:spAutoFit/>
          </a:bodyPr>
          <a:lstStyle/>
          <a:p>
            <a:pPr marL="171450" indent="-171450">
              <a:buFont typeface="Arial" panose="020B0604020202020204" pitchFamily="34" charset="0"/>
              <a:buChar char="•"/>
            </a:pPr>
            <a:r>
              <a:rPr lang="en-US" sz="1200" i="1">
                <a:solidFill>
                  <a:srgbClr val="002060"/>
                </a:solidFill>
                <a:latin typeface="Poppins" pitchFamily="2" charset="77"/>
                <a:cs typeface="Poppins" pitchFamily="2" charset="77"/>
              </a:rPr>
              <a:t>Flexibility to choose multiple outcomes and drivers</a:t>
            </a:r>
          </a:p>
          <a:p>
            <a:pPr marL="171450" indent="-171450">
              <a:buFont typeface="Arial" panose="020B0604020202020204" pitchFamily="34" charset="0"/>
              <a:buChar char="•"/>
            </a:pPr>
            <a:endParaRPr lang="en-US" sz="1200" i="1">
              <a:solidFill>
                <a:srgbClr val="002060"/>
              </a:solidFill>
              <a:latin typeface="Poppins" pitchFamily="2" charset="77"/>
              <a:cs typeface="Poppins" pitchFamily="2" charset="77"/>
            </a:endParaRPr>
          </a:p>
          <a:p>
            <a:pPr marL="171450" indent="-171450">
              <a:buFont typeface="Arial" panose="020B0604020202020204" pitchFamily="34" charset="0"/>
              <a:buChar char="•"/>
            </a:pPr>
            <a:r>
              <a:rPr lang="en-US" sz="1200" i="1">
                <a:solidFill>
                  <a:srgbClr val="002060"/>
                </a:solidFill>
                <a:latin typeface="Poppins" pitchFamily="2" charset="77"/>
                <a:cs typeface="Poppins" pitchFamily="2" charset="77"/>
              </a:rPr>
              <a:t>Easy to understand visualizations with clear recommendations for action</a:t>
            </a:r>
          </a:p>
        </p:txBody>
      </p:sp>
      <p:sp>
        <p:nvSpPr>
          <p:cNvPr id="48" name="Google Shape;1503;p48">
            <a:extLst>
              <a:ext uri="{FF2B5EF4-FFF2-40B4-BE49-F238E27FC236}">
                <a16:creationId xmlns:a16="http://schemas.microsoft.com/office/drawing/2014/main" id="{E7ED51FA-9527-AED7-855C-D1A8BCBBA80E}"/>
              </a:ext>
            </a:extLst>
          </p:cNvPr>
          <p:cNvSpPr txBox="1"/>
          <p:nvPr/>
        </p:nvSpPr>
        <p:spPr>
          <a:xfrm>
            <a:off x="6438375" y="4976942"/>
            <a:ext cx="2139016"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b="1" i="0" u="none" strike="noStrike" cap="none">
                <a:solidFill>
                  <a:srgbClr val="2CBBC4"/>
                </a:solidFill>
                <a:latin typeface="Poppins"/>
                <a:ea typeface="Poppins"/>
                <a:cs typeface="Poppins"/>
                <a:sym typeface="Poppins"/>
              </a:rPr>
              <a:t>Application</a:t>
            </a:r>
            <a:endParaRPr lang="en-US"/>
          </a:p>
        </p:txBody>
      </p:sp>
      <p:sp>
        <p:nvSpPr>
          <p:cNvPr id="49" name="TextBox 48">
            <a:extLst>
              <a:ext uri="{FF2B5EF4-FFF2-40B4-BE49-F238E27FC236}">
                <a16:creationId xmlns:a16="http://schemas.microsoft.com/office/drawing/2014/main" id="{3EB8CA3C-4C38-2E58-0182-A96D987AB3FB}"/>
              </a:ext>
            </a:extLst>
          </p:cNvPr>
          <p:cNvSpPr txBox="1"/>
          <p:nvPr/>
        </p:nvSpPr>
        <p:spPr>
          <a:xfrm>
            <a:off x="9331094" y="5448831"/>
            <a:ext cx="2690829" cy="830997"/>
          </a:xfrm>
          <a:prstGeom prst="rect">
            <a:avLst/>
          </a:prstGeom>
          <a:noFill/>
        </p:spPr>
        <p:txBody>
          <a:bodyPr wrap="square" rtlCol="0">
            <a:spAutoFit/>
          </a:bodyPr>
          <a:lstStyle/>
          <a:p>
            <a:pPr marL="171450" indent="-171450">
              <a:buFont typeface="Arial" panose="020B0604020202020204" pitchFamily="34" charset="0"/>
              <a:buChar char="•"/>
            </a:pPr>
            <a:r>
              <a:rPr lang="en-US" sz="1200" i="1">
                <a:solidFill>
                  <a:srgbClr val="002060"/>
                </a:solidFill>
                <a:latin typeface="Poppins" pitchFamily="2" charset="77"/>
                <a:cs typeface="Poppins" pitchFamily="2" charset="77"/>
              </a:rPr>
              <a:t>Allowing respondents to drag and drop the method into their survey in seconds and watch results in real-time. </a:t>
            </a:r>
          </a:p>
        </p:txBody>
      </p:sp>
      <p:sp>
        <p:nvSpPr>
          <p:cNvPr id="50" name="Google Shape;1503;p48">
            <a:extLst>
              <a:ext uri="{FF2B5EF4-FFF2-40B4-BE49-F238E27FC236}">
                <a16:creationId xmlns:a16="http://schemas.microsoft.com/office/drawing/2014/main" id="{6E26C826-507E-F6BA-9624-1B10ABA73E5E}"/>
              </a:ext>
            </a:extLst>
          </p:cNvPr>
          <p:cNvSpPr txBox="1"/>
          <p:nvPr/>
        </p:nvSpPr>
        <p:spPr>
          <a:xfrm>
            <a:off x="9607000" y="4976942"/>
            <a:ext cx="2139016"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2CBBC4"/>
              </a:buClr>
              <a:buSzPts val="1600"/>
              <a:buFont typeface="Poppins"/>
              <a:buNone/>
            </a:pPr>
            <a:r>
              <a:rPr lang="en-US" sz="1600" b="1" i="0" u="none" strike="noStrike" cap="none">
                <a:solidFill>
                  <a:srgbClr val="2CBBC4"/>
                </a:solidFill>
                <a:latin typeface="Poppins"/>
                <a:ea typeface="Poppins"/>
                <a:cs typeface="Poppins"/>
                <a:sym typeface="Poppins"/>
              </a:rPr>
              <a:t>Application</a:t>
            </a:r>
            <a:endParaRPr lang="en-US"/>
          </a:p>
        </p:txBody>
      </p:sp>
    </p:spTree>
    <p:extLst>
      <p:ext uri="{BB962C8B-B14F-4D97-AF65-F5344CB8AC3E}">
        <p14:creationId xmlns:p14="http://schemas.microsoft.com/office/powerpoint/2010/main" val="342836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par>
                                <p:cTn id="28" presetID="9"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dissolve">
                                      <p:cBhvr>
                                        <p:cTn id="47" dur="500"/>
                                        <p:tgtEl>
                                          <p:spTgt spid="39"/>
                                        </p:tgtEl>
                                      </p:cBhvr>
                                    </p:animEffect>
                                  </p:childTnLst>
                                </p:cTn>
                              </p:par>
                              <p:par>
                                <p:cTn id="48" presetID="9"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dissolve">
                                      <p:cBhvr>
                                        <p:cTn id="50" dur="500"/>
                                        <p:tgtEl>
                                          <p:spTgt spid="4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dissolve">
                                      <p:cBhvr>
                                        <p:cTn id="56" dur="500"/>
                                        <p:tgtEl>
                                          <p:spTgt spid="42"/>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dissolve">
                                      <p:cBhvr>
                                        <p:cTn id="59" dur="500"/>
                                        <p:tgtEl>
                                          <p:spTgt spid="47"/>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dissolve">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dissolve">
                                      <p:cBhvr>
                                        <p:cTn id="67" dur="500"/>
                                        <p:tgtEl>
                                          <p:spTgt spid="43"/>
                                        </p:tgtEl>
                                      </p:cBhvr>
                                    </p:animEffect>
                                  </p:childTnLst>
                                </p:cTn>
                              </p:par>
                              <p:par>
                                <p:cTn id="68" presetID="9" presetClass="entr" presetSubtype="0" fill="hold"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dissolve">
                                      <p:cBhvr>
                                        <p:cTn id="70" dur="500"/>
                                        <p:tgtEl>
                                          <p:spTgt spid="4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dissolve">
                                      <p:cBhvr>
                                        <p:cTn id="73" dur="500"/>
                                        <p:tgtEl>
                                          <p:spTgt spid="4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dissolve">
                                      <p:cBhvr>
                                        <p:cTn id="76" dur="500"/>
                                        <p:tgtEl>
                                          <p:spTgt spid="4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dissolve">
                                      <p:cBhvr>
                                        <p:cTn id="79" dur="500"/>
                                        <p:tgtEl>
                                          <p:spTgt spid="49"/>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dissolve">
                                      <p:cBhvr>
                                        <p:cTn id="8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animBg="1"/>
      <p:bldP spid="14" grpId="0"/>
      <p:bldP spid="15" grpId="0"/>
      <p:bldP spid="16" grpId="0"/>
      <p:bldP spid="17" grpId="0"/>
      <p:bldP spid="18" grpId="0"/>
      <p:bldP spid="19" grpId="0"/>
      <p:bldP spid="39" grpId="0" animBg="1"/>
      <p:bldP spid="41" grpId="0"/>
      <p:bldP spid="42" grpId="0"/>
      <p:bldP spid="43" grpId="0" animBg="1"/>
      <p:bldP spid="45" grpId="0"/>
      <p:bldP spid="46" grpId="0"/>
      <p:bldP spid="47" grpId="0"/>
      <p:bldP spid="48" grpId="0"/>
      <p:bldP spid="49" grpId="0"/>
      <p:bldP spid="5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052" y="-34349"/>
            <a:ext cx="12371832" cy="6995160"/>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12" name="TextBox 12"/>
          <p:cNvSpPr txBox="1"/>
          <p:nvPr/>
        </p:nvSpPr>
        <p:spPr>
          <a:xfrm>
            <a:off x="1050879" y="1910922"/>
            <a:ext cx="10440536" cy="3461910"/>
          </a:xfrm>
          <a:prstGeom prst="rect">
            <a:avLst/>
          </a:prstGeom>
        </p:spPr>
        <p:txBody>
          <a:bodyPr wrap="square" lIns="0" tIns="0" rIns="0" bIns="0" rtlCol="0" anchor="t">
            <a:spAutoFit/>
          </a:bodyPr>
          <a:lstStyle/>
          <a:p>
            <a:pPr algn="ctr" defTabSz="609630">
              <a:lnSpc>
                <a:spcPts val="6800"/>
              </a:lnSpc>
            </a:pPr>
            <a:r>
              <a:rPr lang="en-US" sz="5666" spc="600" dirty="0">
                <a:solidFill>
                  <a:srgbClr val="FFFFFF">
                    <a:alpha val="59969"/>
                  </a:srgbClr>
                </a:solidFill>
                <a:latin typeface="Telegraf Medium"/>
              </a:rPr>
              <a:t>KEY MARKET DIFFERENTIATORS AND RISKS IN LAUNCHING AN MR &amp; CI DOMAIN</a:t>
            </a:r>
          </a:p>
        </p:txBody>
      </p:sp>
      <p:pic>
        <p:nvPicPr>
          <p:cNvPr id="4" name="Picture 2" descr="ProcDNA - Leaders in Commercial Analytics and Technology">
            <a:extLst>
              <a:ext uri="{FF2B5EF4-FFF2-40B4-BE49-F238E27FC236}">
                <a16:creationId xmlns:a16="http://schemas.microsoft.com/office/drawing/2014/main" id="{C9BF3AB7-2627-0E56-29DB-FD01B5B29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585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214086" y="288689"/>
            <a:ext cx="10820400" cy="677108"/>
          </a:xfrm>
          <a:prstGeom prst="rect">
            <a:avLst/>
          </a:prstGeom>
        </p:spPr>
        <p:txBody>
          <a:bodyPr lIns="0" tIns="0" rIns="0" bIns="0" rtlCol="0" anchor="t">
            <a:spAutoFit/>
          </a:bodyPr>
          <a:lstStyle/>
          <a:p>
            <a:pPr defTabSz="609630"/>
            <a:r>
              <a:rPr lang="en-US" sz="2200" spc="300">
                <a:solidFill>
                  <a:srgbClr val="FFFFFF"/>
                </a:solidFill>
                <a:latin typeface="Poppins"/>
                <a:cs typeface="Poppins"/>
              </a:rPr>
              <a:t>KEY DIFFERENTIATORS WITH COMPETITORS WHEN IT COMES TO PROVIDING ADVANCED MARKET RESEARCH SOLUTIONS</a:t>
            </a: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391;p161">
            <a:extLst>
              <a:ext uri="{FF2B5EF4-FFF2-40B4-BE49-F238E27FC236}">
                <a16:creationId xmlns:a16="http://schemas.microsoft.com/office/drawing/2014/main" id="{490D4D7C-1D05-327C-190E-1558A730A42A}"/>
              </a:ext>
            </a:extLst>
          </p:cNvPr>
          <p:cNvSpPr/>
          <p:nvPr/>
        </p:nvSpPr>
        <p:spPr>
          <a:xfrm>
            <a:off x="2529796" y="1280565"/>
            <a:ext cx="716723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32D52"/>
              </a:buClr>
              <a:buSzPts val="1400"/>
              <a:buFont typeface="Poppins"/>
              <a:buNone/>
            </a:pPr>
            <a:r>
              <a:rPr lang="en-US" sz="1400" b="1" i="0" u="none" strike="noStrike" cap="none">
                <a:solidFill>
                  <a:srgbClr val="132D52"/>
                </a:solidFill>
                <a:latin typeface="Poppins"/>
                <a:ea typeface="Poppins"/>
                <a:cs typeface="Poppins"/>
                <a:sym typeface="Poppins"/>
              </a:rPr>
              <a:t>PROPOSED DIFFERENTIATOR WITH OTHER MARKET RESEARCH COMPANIES  </a:t>
            </a:r>
            <a:endParaRPr/>
          </a:p>
        </p:txBody>
      </p:sp>
      <p:sp>
        <p:nvSpPr>
          <p:cNvPr id="6" name="Google Shape;4392;p161">
            <a:extLst>
              <a:ext uri="{FF2B5EF4-FFF2-40B4-BE49-F238E27FC236}">
                <a16:creationId xmlns:a16="http://schemas.microsoft.com/office/drawing/2014/main" id="{51F0E69A-1DCB-AC04-CDEE-08EA6D6E0BB1}"/>
              </a:ext>
            </a:extLst>
          </p:cNvPr>
          <p:cNvSpPr txBox="1"/>
          <p:nvPr/>
        </p:nvSpPr>
        <p:spPr>
          <a:xfrm>
            <a:off x="328246" y="2521178"/>
            <a:ext cx="3637626" cy="105255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143155"/>
              </a:buClr>
              <a:buSzPts val="1100"/>
              <a:buFont typeface="Poppins"/>
              <a:buNone/>
            </a:pPr>
            <a:r>
              <a:rPr lang="en-US" sz="1200" i="1" u="none" strike="noStrike" cap="none">
                <a:solidFill>
                  <a:srgbClr val="143155"/>
                </a:solidFill>
                <a:latin typeface="Poppins"/>
                <a:ea typeface="Poppins"/>
                <a:cs typeface="Poppins"/>
                <a:sym typeface="Poppins"/>
              </a:rPr>
              <a:t>Immediate dat</a:t>
            </a:r>
            <a:r>
              <a:rPr lang="en-US" sz="1200" i="1">
                <a:solidFill>
                  <a:srgbClr val="143155"/>
                </a:solidFill>
                <a:latin typeface="Poppins"/>
                <a:ea typeface="Poppins"/>
                <a:cs typeface="Poppins"/>
                <a:sym typeface="Poppins"/>
              </a:rPr>
              <a:t>a collection approach </a:t>
            </a:r>
            <a:r>
              <a:rPr lang="en-US" sz="1200" i="1" u="none" strike="noStrike" cap="none">
                <a:solidFill>
                  <a:srgbClr val="143155"/>
                </a:solidFill>
                <a:latin typeface="Poppins"/>
                <a:ea typeface="Poppins"/>
                <a:cs typeface="Poppins"/>
                <a:sym typeface="Poppins"/>
              </a:rPr>
              <a:t>and AI survey structure that allows for capturing nuanced sales force and </a:t>
            </a:r>
            <a:r>
              <a:rPr lang="en-US" sz="1200" i="1">
                <a:solidFill>
                  <a:srgbClr val="143155"/>
                </a:solidFill>
                <a:latin typeface="Poppins"/>
                <a:ea typeface="Poppins"/>
                <a:cs typeface="Poppins"/>
                <a:sym typeface="Poppins"/>
              </a:rPr>
              <a:t>HCP </a:t>
            </a:r>
            <a:r>
              <a:rPr lang="en-US" sz="1200" i="1" u="none" strike="noStrike" cap="none">
                <a:solidFill>
                  <a:srgbClr val="143155"/>
                </a:solidFill>
                <a:latin typeface="Poppins"/>
                <a:ea typeface="Poppins"/>
                <a:cs typeface="Poppins"/>
                <a:sym typeface="Poppins"/>
              </a:rPr>
              <a:t>dynamics </a:t>
            </a:r>
            <a:endParaRPr sz="1200" i="1"/>
          </a:p>
          <a:p>
            <a:pPr marL="0" marR="0" lvl="0" indent="0" algn="l" rtl="0">
              <a:lnSpc>
                <a:spcPct val="130000"/>
              </a:lnSpc>
              <a:spcBef>
                <a:spcPts val="0"/>
              </a:spcBef>
              <a:spcAft>
                <a:spcPts val="0"/>
              </a:spcAft>
              <a:buClr>
                <a:schemeClr val="dk1"/>
              </a:buClr>
              <a:buSzPts val="500"/>
              <a:buFont typeface="Calibri"/>
              <a:buNone/>
            </a:pPr>
            <a:endParaRPr sz="1200" i="1" u="none" strike="noStrike" cap="none">
              <a:solidFill>
                <a:srgbClr val="143155"/>
              </a:solidFill>
              <a:latin typeface="Poppins"/>
              <a:ea typeface="Poppins"/>
              <a:cs typeface="Poppins"/>
              <a:sym typeface="Poppins"/>
            </a:endParaRPr>
          </a:p>
        </p:txBody>
      </p:sp>
      <p:sp>
        <p:nvSpPr>
          <p:cNvPr id="7" name="Google Shape;4393;p161">
            <a:extLst>
              <a:ext uri="{FF2B5EF4-FFF2-40B4-BE49-F238E27FC236}">
                <a16:creationId xmlns:a16="http://schemas.microsoft.com/office/drawing/2014/main" id="{9CE6793A-7F8E-D407-BBB1-296DB76ADBE8}"/>
              </a:ext>
            </a:extLst>
          </p:cNvPr>
          <p:cNvSpPr txBox="1"/>
          <p:nvPr/>
        </p:nvSpPr>
        <p:spPr>
          <a:xfrm>
            <a:off x="4270235" y="2521178"/>
            <a:ext cx="3394493" cy="1052555"/>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143155"/>
              </a:buClr>
              <a:buSzPts val="1100"/>
              <a:buFont typeface="Poppins"/>
              <a:buNone/>
            </a:pPr>
            <a:r>
              <a:rPr lang="en-US" sz="1200" i="1" u="none" strike="noStrike" cap="none">
                <a:solidFill>
                  <a:srgbClr val="143155"/>
                </a:solidFill>
                <a:latin typeface="Poppins"/>
                <a:ea typeface="Poppins"/>
                <a:cs typeface="Poppins"/>
                <a:sym typeface="Poppins"/>
              </a:rPr>
              <a:t>Customized approach that fits client’s immediate business needs with tailor made survey changes</a:t>
            </a:r>
            <a:endParaRPr sz="1200" i="1"/>
          </a:p>
          <a:p>
            <a:pPr marL="0" marR="0" lvl="0" indent="0" algn="l" rtl="0">
              <a:lnSpc>
                <a:spcPct val="130000"/>
              </a:lnSpc>
              <a:spcBef>
                <a:spcPts val="0"/>
              </a:spcBef>
              <a:spcAft>
                <a:spcPts val="0"/>
              </a:spcAft>
              <a:buClr>
                <a:schemeClr val="dk1"/>
              </a:buClr>
              <a:buSzPts val="500"/>
              <a:buFont typeface="Calibri"/>
              <a:buNone/>
            </a:pPr>
            <a:endParaRPr sz="1200" i="1" u="none" strike="noStrike" cap="none">
              <a:solidFill>
                <a:srgbClr val="143155"/>
              </a:solidFill>
              <a:latin typeface="Poppins"/>
              <a:ea typeface="Poppins"/>
              <a:cs typeface="Poppins"/>
              <a:sym typeface="Poppins"/>
            </a:endParaRPr>
          </a:p>
        </p:txBody>
      </p:sp>
      <p:sp>
        <p:nvSpPr>
          <p:cNvPr id="8" name="Google Shape;4394;p161">
            <a:extLst>
              <a:ext uri="{FF2B5EF4-FFF2-40B4-BE49-F238E27FC236}">
                <a16:creationId xmlns:a16="http://schemas.microsoft.com/office/drawing/2014/main" id="{B2160635-0F30-AD6A-FFEC-C7629B3B7277}"/>
              </a:ext>
            </a:extLst>
          </p:cNvPr>
          <p:cNvSpPr txBox="1"/>
          <p:nvPr/>
        </p:nvSpPr>
        <p:spPr>
          <a:xfrm>
            <a:off x="8088923" y="2499803"/>
            <a:ext cx="3798277" cy="812490"/>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143155"/>
              </a:buClr>
              <a:buSzPts val="1100"/>
              <a:buFont typeface="Poppins"/>
              <a:buNone/>
            </a:pPr>
            <a:r>
              <a:rPr lang="en-US" sz="1200" i="1" u="none" strike="noStrike" cap="none">
                <a:solidFill>
                  <a:srgbClr val="143155"/>
                </a:solidFill>
                <a:latin typeface="Poppins"/>
                <a:ea typeface="Poppins"/>
                <a:cs typeface="Poppins"/>
                <a:sym typeface="Poppins"/>
              </a:rPr>
              <a:t>Dedicated client teams </a:t>
            </a:r>
            <a:r>
              <a:rPr lang="en-US" sz="1200" i="1">
                <a:solidFill>
                  <a:srgbClr val="143155"/>
                </a:solidFill>
                <a:latin typeface="Poppins"/>
                <a:ea typeface="Poppins"/>
                <a:cs typeface="Poppins"/>
                <a:sym typeface="Poppins"/>
              </a:rPr>
              <a:t>would </a:t>
            </a:r>
            <a:r>
              <a:rPr lang="en-US" sz="1200" i="1" u="none" strike="noStrike" cap="none">
                <a:solidFill>
                  <a:srgbClr val="143155"/>
                </a:solidFill>
                <a:latin typeface="Poppins"/>
                <a:ea typeface="Poppins"/>
                <a:cs typeface="Poppins"/>
                <a:sym typeface="Poppins"/>
              </a:rPr>
              <a:t>empower them to be more agile and flexible in the research </a:t>
            </a:r>
            <a:endParaRPr sz="1200" i="1"/>
          </a:p>
          <a:p>
            <a:pPr marL="0" marR="0" lvl="0" indent="0" algn="l" rtl="0">
              <a:lnSpc>
                <a:spcPct val="130000"/>
              </a:lnSpc>
              <a:spcBef>
                <a:spcPts val="0"/>
              </a:spcBef>
              <a:spcAft>
                <a:spcPts val="0"/>
              </a:spcAft>
              <a:buClr>
                <a:schemeClr val="dk1"/>
              </a:buClr>
              <a:buSzPts val="500"/>
              <a:buFont typeface="Calibri"/>
              <a:buNone/>
            </a:pPr>
            <a:endParaRPr sz="1200" i="1" u="none" strike="noStrike" cap="none">
              <a:solidFill>
                <a:srgbClr val="143155"/>
              </a:solidFill>
              <a:latin typeface="Poppins"/>
              <a:ea typeface="Poppins"/>
              <a:cs typeface="Poppins"/>
              <a:sym typeface="Poppins"/>
            </a:endParaRPr>
          </a:p>
        </p:txBody>
      </p:sp>
      <p:pic>
        <p:nvPicPr>
          <p:cNvPr id="9" name="Google Shape;4395;p161">
            <a:extLst>
              <a:ext uri="{FF2B5EF4-FFF2-40B4-BE49-F238E27FC236}">
                <a16:creationId xmlns:a16="http://schemas.microsoft.com/office/drawing/2014/main" id="{77F622E6-6776-D392-8E7A-7E6DA85F5CC5}"/>
              </a:ext>
            </a:extLst>
          </p:cNvPr>
          <p:cNvPicPr preferRelativeResize="0"/>
          <p:nvPr/>
        </p:nvPicPr>
        <p:blipFill rotWithShape="1">
          <a:blip r:embed="rId6">
            <a:alphaModFix/>
          </a:blip>
          <a:srcRect/>
          <a:stretch/>
        </p:blipFill>
        <p:spPr>
          <a:xfrm>
            <a:off x="5629984" y="1659357"/>
            <a:ext cx="894092" cy="840446"/>
          </a:xfrm>
          <a:prstGeom prst="rect">
            <a:avLst/>
          </a:prstGeom>
          <a:noFill/>
          <a:ln>
            <a:noFill/>
          </a:ln>
        </p:spPr>
      </p:pic>
      <p:pic>
        <p:nvPicPr>
          <p:cNvPr id="10" name="Google Shape;4396;p161">
            <a:extLst>
              <a:ext uri="{FF2B5EF4-FFF2-40B4-BE49-F238E27FC236}">
                <a16:creationId xmlns:a16="http://schemas.microsoft.com/office/drawing/2014/main" id="{58DDAF73-93A7-631E-6860-127B47BCA1C3}"/>
              </a:ext>
            </a:extLst>
          </p:cNvPr>
          <p:cNvPicPr preferRelativeResize="0"/>
          <p:nvPr/>
        </p:nvPicPr>
        <p:blipFill rotWithShape="1">
          <a:blip r:embed="rId6">
            <a:alphaModFix/>
          </a:blip>
          <a:srcRect/>
          <a:stretch/>
        </p:blipFill>
        <p:spPr>
          <a:xfrm rot="-10214130">
            <a:off x="9498666" y="1571357"/>
            <a:ext cx="894092" cy="840446"/>
          </a:xfrm>
          <a:prstGeom prst="rect">
            <a:avLst/>
          </a:prstGeom>
          <a:noFill/>
          <a:ln>
            <a:noFill/>
          </a:ln>
        </p:spPr>
      </p:pic>
      <p:pic>
        <p:nvPicPr>
          <p:cNvPr id="12" name="Google Shape;4397;p161">
            <a:extLst>
              <a:ext uri="{FF2B5EF4-FFF2-40B4-BE49-F238E27FC236}">
                <a16:creationId xmlns:a16="http://schemas.microsoft.com/office/drawing/2014/main" id="{3377DD45-6EF8-3809-A337-FF4A609B78C6}"/>
              </a:ext>
            </a:extLst>
          </p:cNvPr>
          <p:cNvPicPr preferRelativeResize="0"/>
          <p:nvPr/>
        </p:nvPicPr>
        <p:blipFill rotWithShape="1">
          <a:blip r:embed="rId6">
            <a:alphaModFix/>
          </a:blip>
          <a:srcRect/>
          <a:stretch/>
        </p:blipFill>
        <p:spPr>
          <a:xfrm rot="1983450">
            <a:off x="1873199" y="1536000"/>
            <a:ext cx="894092" cy="840446"/>
          </a:xfrm>
          <a:prstGeom prst="rect">
            <a:avLst/>
          </a:prstGeom>
          <a:noFill/>
          <a:ln>
            <a:noFill/>
          </a:ln>
        </p:spPr>
      </p:pic>
      <p:pic>
        <p:nvPicPr>
          <p:cNvPr id="13" name="Google Shape;4398;p161">
            <a:extLst>
              <a:ext uri="{FF2B5EF4-FFF2-40B4-BE49-F238E27FC236}">
                <a16:creationId xmlns:a16="http://schemas.microsoft.com/office/drawing/2014/main" id="{2890C390-EE00-B008-EFD0-1F9A23B0D4E4}"/>
              </a:ext>
            </a:extLst>
          </p:cNvPr>
          <p:cNvPicPr preferRelativeResize="0"/>
          <p:nvPr/>
        </p:nvPicPr>
        <p:blipFill rotWithShape="1">
          <a:blip r:embed="rId7">
            <a:alphaModFix/>
          </a:blip>
          <a:srcRect/>
          <a:stretch/>
        </p:blipFill>
        <p:spPr>
          <a:xfrm>
            <a:off x="5842080" y="1816402"/>
            <a:ext cx="469900" cy="419100"/>
          </a:xfrm>
          <a:prstGeom prst="rect">
            <a:avLst/>
          </a:prstGeom>
          <a:noFill/>
          <a:ln>
            <a:noFill/>
          </a:ln>
        </p:spPr>
      </p:pic>
      <p:pic>
        <p:nvPicPr>
          <p:cNvPr id="14" name="Google Shape;4399;p161">
            <a:extLst>
              <a:ext uri="{FF2B5EF4-FFF2-40B4-BE49-F238E27FC236}">
                <a16:creationId xmlns:a16="http://schemas.microsoft.com/office/drawing/2014/main" id="{8EA5E075-67AE-96C3-F585-EBBACBF55C30}"/>
              </a:ext>
            </a:extLst>
          </p:cNvPr>
          <p:cNvPicPr preferRelativeResize="0"/>
          <p:nvPr/>
        </p:nvPicPr>
        <p:blipFill rotWithShape="1">
          <a:blip r:embed="rId8">
            <a:alphaModFix/>
          </a:blip>
          <a:srcRect/>
          <a:stretch/>
        </p:blipFill>
        <p:spPr>
          <a:xfrm>
            <a:off x="2110695" y="1743900"/>
            <a:ext cx="419100" cy="495300"/>
          </a:xfrm>
          <a:prstGeom prst="rect">
            <a:avLst/>
          </a:prstGeom>
          <a:noFill/>
          <a:ln>
            <a:noFill/>
          </a:ln>
        </p:spPr>
      </p:pic>
      <p:pic>
        <p:nvPicPr>
          <p:cNvPr id="15" name="Google Shape;4400;p161">
            <a:extLst>
              <a:ext uri="{FF2B5EF4-FFF2-40B4-BE49-F238E27FC236}">
                <a16:creationId xmlns:a16="http://schemas.microsoft.com/office/drawing/2014/main" id="{EE909590-031D-40F6-A403-2A652FAE9AAC}"/>
              </a:ext>
            </a:extLst>
          </p:cNvPr>
          <p:cNvPicPr preferRelativeResize="0"/>
          <p:nvPr/>
        </p:nvPicPr>
        <p:blipFill rotWithShape="1">
          <a:blip r:embed="rId9">
            <a:alphaModFix/>
          </a:blip>
          <a:srcRect/>
          <a:stretch/>
        </p:blipFill>
        <p:spPr>
          <a:xfrm>
            <a:off x="9697031" y="1763811"/>
            <a:ext cx="546100" cy="520700"/>
          </a:xfrm>
          <a:prstGeom prst="rect">
            <a:avLst/>
          </a:prstGeom>
          <a:noFill/>
          <a:ln>
            <a:noFill/>
          </a:ln>
        </p:spPr>
      </p:pic>
      <p:graphicFrame>
        <p:nvGraphicFramePr>
          <p:cNvPr id="16" name="Google Shape;4404;p161">
            <a:extLst>
              <a:ext uri="{FF2B5EF4-FFF2-40B4-BE49-F238E27FC236}">
                <a16:creationId xmlns:a16="http://schemas.microsoft.com/office/drawing/2014/main" id="{7FF1EC95-89ED-2A13-D79B-420B43B0DCA2}"/>
              </a:ext>
            </a:extLst>
          </p:cNvPr>
          <p:cNvGraphicFramePr/>
          <p:nvPr>
            <p:extLst>
              <p:ext uri="{D42A27DB-BD31-4B8C-83A1-F6EECF244321}">
                <p14:modId xmlns:p14="http://schemas.microsoft.com/office/powerpoint/2010/main" val="972158446"/>
              </p:ext>
            </p:extLst>
          </p:nvPr>
        </p:nvGraphicFramePr>
        <p:xfrm>
          <a:off x="214086" y="4188865"/>
          <a:ext cx="11673114" cy="2380446"/>
        </p:xfrm>
        <a:graphic>
          <a:graphicData uri="http://schemas.openxmlformats.org/drawingml/2006/table">
            <a:tbl>
              <a:tblPr firstRow="1" bandRow="1">
                <a:noFill/>
              </a:tblPr>
              <a:tblGrid>
                <a:gridCol w="2103965">
                  <a:extLst>
                    <a:ext uri="{9D8B030D-6E8A-4147-A177-3AD203B41FA5}">
                      <a16:colId xmlns:a16="http://schemas.microsoft.com/office/drawing/2014/main" val="20000"/>
                    </a:ext>
                  </a:extLst>
                </a:gridCol>
                <a:gridCol w="4878877">
                  <a:extLst>
                    <a:ext uri="{9D8B030D-6E8A-4147-A177-3AD203B41FA5}">
                      <a16:colId xmlns:a16="http://schemas.microsoft.com/office/drawing/2014/main" val="20001"/>
                    </a:ext>
                  </a:extLst>
                </a:gridCol>
                <a:gridCol w="4690272">
                  <a:extLst>
                    <a:ext uri="{9D8B030D-6E8A-4147-A177-3AD203B41FA5}">
                      <a16:colId xmlns:a16="http://schemas.microsoft.com/office/drawing/2014/main" val="20002"/>
                    </a:ext>
                  </a:extLst>
                </a:gridCol>
              </a:tblGrid>
              <a:tr h="374680">
                <a:tc>
                  <a:txBody>
                    <a:bodyPr/>
                    <a:lstStyle/>
                    <a:p>
                      <a:pPr marL="0" marR="0" lvl="0" indent="0" algn="l" rtl="0">
                        <a:spcBef>
                          <a:spcPts val="0"/>
                        </a:spcBef>
                        <a:spcAft>
                          <a:spcPts val="0"/>
                        </a:spcAft>
                        <a:buNone/>
                      </a:pPr>
                      <a:r>
                        <a:rPr lang="en-US" sz="1050" b="1" u="none" strike="noStrike" cap="none">
                          <a:solidFill>
                            <a:srgbClr val="132D52"/>
                          </a:solidFill>
                          <a:latin typeface="Roboto"/>
                          <a:ea typeface="Roboto"/>
                          <a:cs typeface="Roboto"/>
                          <a:sym typeface="Roboto"/>
                        </a:rPr>
                        <a:t>RESEARCH PLATFORM</a:t>
                      </a:r>
                      <a:endParaRPr/>
                    </a:p>
                  </a:txBody>
                  <a:tcPr marL="91450" marR="91450" marT="45725" marB="45725" anchor="ctr" anchorCtr="1">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Fully custom</a:t>
                      </a:r>
                      <a:endParaRPr/>
                    </a:p>
                  </a:txBody>
                  <a:tcPr marL="91450" marR="91450" marT="45725" marB="45725"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Fully syndicated</a:t>
                      </a:r>
                      <a:endParaRPr/>
                    </a:p>
                  </a:txBody>
                  <a:tcPr marL="91450" marR="91450" marT="45725" marB="45725"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39419">
                <a:tc>
                  <a:txBody>
                    <a:bodyPr/>
                    <a:lstStyle/>
                    <a:p>
                      <a:pPr marL="0" marR="0" lvl="0" indent="0" algn="l" rtl="0">
                        <a:spcBef>
                          <a:spcPts val="0"/>
                        </a:spcBef>
                        <a:spcAft>
                          <a:spcPts val="0"/>
                        </a:spcAft>
                        <a:buNone/>
                      </a:pPr>
                      <a:r>
                        <a:rPr lang="en-US" sz="1050" b="1">
                          <a:solidFill>
                            <a:srgbClr val="132D52"/>
                          </a:solidFill>
                          <a:latin typeface="Roboto"/>
                          <a:ea typeface="Roboto"/>
                          <a:cs typeface="Roboto"/>
                          <a:sym typeface="Roboto"/>
                        </a:rPr>
                        <a:t>PHYSICIAN PANEL</a:t>
                      </a:r>
                      <a:endParaRPr/>
                    </a:p>
                  </a:txBody>
                  <a:tcPr marL="91450" marR="91450" marT="45725" marB="45725" anchor="ctr" anchorCtr="1">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Given the experience in vendor management, easy procurement of data</a:t>
                      </a:r>
                      <a:endParaRPr/>
                    </a:p>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Relevant sample recruited from your target list, key segments, etc.</a:t>
                      </a:r>
                      <a:endParaRPr/>
                    </a:p>
                  </a:txBody>
                  <a:tcPr marL="91450" marR="91450" marT="45725" marB="45725"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HCPs on the panel could be sourced from multiple vendors</a:t>
                      </a:r>
                      <a:endParaRPr/>
                    </a:p>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Minimal tailoring to your target list</a:t>
                      </a:r>
                      <a:endParaRPr/>
                    </a:p>
                  </a:txBody>
                  <a:tcPr marL="91450" marR="91450" marT="45725" marB="45725"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39419">
                <a:tc>
                  <a:txBody>
                    <a:bodyPr/>
                    <a:lstStyle/>
                    <a:p>
                      <a:pPr marL="0" marR="0" lvl="0" indent="0" algn="l" rtl="0">
                        <a:spcBef>
                          <a:spcPts val="0"/>
                        </a:spcBef>
                        <a:spcAft>
                          <a:spcPts val="0"/>
                        </a:spcAft>
                        <a:buNone/>
                      </a:pPr>
                      <a:r>
                        <a:rPr lang="en-US" sz="1050" b="1">
                          <a:solidFill>
                            <a:srgbClr val="132D52"/>
                          </a:solidFill>
                          <a:latin typeface="Roboto"/>
                          <a:ea typeface="Roboto"/>
                          <a:cs typeface="Roboto"/>
                          <a:sym typeface="Roboto"/>
                        </a:rPr>
                        <a:t>COMPLEXITY </a:t>
                      </a:r>
                      <a:br>
                        <a:rPr lang="en-US" sz="1050" b="1">
                          <a:solidFill>
                            <a:srgbClr val="132D52"/>
                          </a:solidFill>
                          <a:latin typeface="Roboto"/>
                          <a:ea typeface="Roboto"/>
                          <a:cs typeface="Roboto"/>
                          <a:sym typeface="Roboto"/>
                        </a:rPr>
                      </a:br>
                      <a:r>
                        <a:rPr lang="en-US" sz="1050" b="1">
                          <a:solidFill>
                            <a:srgbClr val="132D52"/>
                          </a:solidFill>
                          <a:latin typeface="Roboto"/>
                          <a:ea typeface="Roboto"/>
                          <a:cs typeface="Roboto"/>
                          <a:sym typeface="Roboto"/>
                        </a:rPr>
                        <a:t>AND NUANCE</a:t>
                      </a:r>
                      <a:endParaRPr/>
                    </a:p>
                  </a:txBody>
                  <a:tcPr marL="91450" marR="91450" marT="45725" marB="45725" anchor="ctr" anchorCtr="1">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Complexity of multiple products, indications, co-promotion, etc.</a:t>
                      </a:r>
                      <a:endParaRPr/>
                    </a:p>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Tailored survey platforms</a:t>
                      </a:r>
                      <a:endParaRPr/>
                    </a:p>
                  </a:txBody>
                  <a:tcPr marL="91450" marR="91450" marT="45725" marB="45725"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Syndicated approach yields analysis that is sub-optimal in complex situations</a:t>
                      </a:r>
                      <a:endParaRPr/>
                    </a:p>
                  </a:txBody>
                  <a:tcPr marL="91450" marR="91450" marT="45725" marB="45725" anchor="ct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10300">
                <a:tc>
                  <a:txBody>
                    <a:bodyPr/>
                    <a:lstStyle/>
                    <a:p>
                      <a:pPr marL="0" marR="0" lvl="0" indent="0" algn="l" rtl="0">
                        <a:spcBef>
                          <a:spcPts val="0"/>
                        </a:spcBef>
                        <a:spcAft>
                          <a:spcPts val="0"/>
                        </a:spcAft>
                        <a:buNone/>
                      </a:pPr>
                      <a:r>
                        <a:rPr lang="en-US" sz="1050" b="1">
                          <a:solidFill>
                            <a:srgbClr val="132D52"/>
                          </a:solidFill>
                          <a:latin typeface="Roboto"/>
                          <a:ea typeface="Roboto"/>
                          <a:cs typeface="Roboto"/>
                          <a:sym typeface="Roboto"/>
                        </a:rPr>
                        <a:t>REPORTING APPROACH</a:t>
                      </a:r>
                      <a:endParaRPr/>
                    </a:p>
                  </a:txBody>
                  <a:tcPr marL="91450" marR="91450" marT="45725" marB="45725" anchor="ctr" anchorCtr="1">
                    <a:lnT w="12700" cap="flat" cmpd="sng">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Custom study design that nimbly adjusts to changing market dynamics</a:t>
                      </a:r>
                      <a:endParaRPr lang="en-US"/>
                    </a:p>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Additional &amp; robust ad-hoc analysis and reporting </a:t>
                      </a:r>
                      <a:endParaRPr lang="en-US"/>
                    </a:p>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Integration with secondary data sources (claims, CRM, etc.)</a:t>
                      </a:r>
                      <a:endParaRPr lang="en-US"/>
                    </a:p>
                  </a:txBody>
                  <a:tcPr marL="91450" marR="91450" marT="45725" marB="45725" anchor="ctr">
                    <a:lnT w="12700" cap="flat" cmpd="sng">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No tailoring; syndicated report</a:t>
                      </a:r>
                      <a:endParaRPr/>
                    </a:p>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No incorporation of your HCP segments, sales regions, CRM, etc.</a:t>
                      </a:r>
                      <a:endParaRPr/>
                    </a:p>
                    <a:p>
                      <a:pPr marL="285750" marR="0" lvl="0" indent="-285750" algn="l" rtl="0">
                        <a:spcBef>
                          <a:spcPts val="0"/>
                        </a:spcBef>
                        <a:spcAft>
                          <a:spcPts val="0"/>
                        </a:spcAft>
                        <a:buClr>
                          <a:srgbClr val="132D52"/>
                        </a:buClr>
                        <a:buSzPts val="1050"/>
                        <a:buFont typeface="Arial"/>
                        <a:buChar char="•"/>
                      </a:pPr>
                      <a:r>
                        <a:rPr lang="en-US" sz="1050">
                          <a:solidFill>
                            <a:srgbClr val="132D52"/>
                          </a:solidFill>
                          <a:latin typeface="Roboto"/>
                          <a:ea typeface="Roboto"/>
                          <a:cs typeface="Roboto"/>
                          <a:sym typeface="Roboto"/>
                        </a:rPr>
                        <a:t>No option to build on the research</a:t>
                      </a:r>
                      <a:endParaRPr/>
                    </a:p>
                  </a:txBody>
                  <a:tcPr marL="91450" marR="91450" marT="45725" marB="45725" anchor="ctr">
                    <a:lnT w="12700" cap="flat" cmpd="sng">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16628">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1050" b="1" kern="1200">
                          <a:solidFill>
                            <a:srgbClr val="132D52"/>
                          </a:solidFill>
                          <a:latin typeface="Roboto"/>
                          <a:ea typeface="Roboto"/>
                          <a:cs typeface="Roboto"/>
                          <a:sym typeface="Roboto"/>
                        </a:rPr>
                        <a:t>TRACKING NATURE</a:t>
                      </a:r>
                      <a:endParaRPr lang="en-US" sz="1050" b="1" kern="1200">
                        <a:solidFill>
                          <a:srgbClr val="132D52"/>
                        </a:solidFill>
                        <a:latin typeface="Roboto"/>
                        <a:ea typeface="Roboto"/>
                        <a:cs typeface="Roboto"/>
                      </a:endParaRPr>
                    </a:p>
                  </a:txBody>
                  <a:tcPr marL="91450" marR="91450" marT="45725" marB="45725" anchor="ctr" anchorCtr="1">
                    <a:lnT w="12700" cap="flat" cmpd="sng">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rgbClr val="132D52"/>
                        </a:buClr>
                        <a:buSzPts val="1050"/>
                        <a:buFont typeface="Arial"/>
                        <a:buChar char="•"/>
                      </a:pPr>
                      <a:r>
                        <a:rPr lang="en-US" sz="1050" kern="1200">
                          <a:solidFill>
                            <a:srgbClr val="132D52"/>
                          </a:solidFill>
                          <a:latin typeface="Roboto"/>
                          <a:ea typeface="Roboto"/>
                          <a:cs typeface="Roboto"/>
                        </a:rPr>
                        <a:t>The custom nature of the study allows teams to test their “in-the field” proprietary brand messages</a:t>
                      </a:r>
                      <a:endParaRPr sz="1050" kern="1200">
                        <a:solidFill>
                          <a:srgbClr val="132D52"/>
                        </a:solidFill>
                        <a:latin typeface="Roboto"/>
                        <a:ea typeface="Roboto"/>
                        <a:cs typeface="Roboto"/>
                      </a:endParaRPr>
                    </a:p>
                  </a:txBody>
                  <a:tcPr marL="91450" marR="91450" marT="45725" marB="45725" anchor="ctr">
                    <a:lnT w="12700" cap="flat" cmpd="sng">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chemeClr val="lt1"/>
                    </a:solidFill>
                  </a:tcPr>
                </a:tc>
                <a:tc>
                  <a:txBody>
                    <a:bodyPr/>
                    <a:lstStyle/>
                    <a:p>
                      <a:pPr marL="285750" marR="0" lvl="0" indent="-285750" algn="l" rtl="0">
                        <a:spcBef>
                          <a:spcPts val="0"/>
                        </a:spcBef>
                        <a:spcAft>
                          <a:spcPts val="0"/>
                        </a:spcAft>
                        <a:buClr>
                          <a:srgbClr val="132D52"/>
                        </a:buClr>
                        <a:buSzPts val="1050"/>
                        <a:buFont typeface="Arial"/>
                        <a:buChar char="•"/>
                      </a:pPr>
                      <a:r>
                        <a:rPr lang="en-US" sz="1050" kern="1200">
                          <a:solidFill>
                            <a:srgbClr val="132D52"/>
                          </a:solidFill>
                          <a:latin typeface="Roboto"/>
                          <a:ea typeface="Roboto"/>
                          <a:cs typeface="Roboto"/>
                        </a:rPr>
                        <a:t>Syndicated nature of the study forces teams to test for generalized messaging reducing the ability to get actionable data</a:t>
                      </a:r>
                      <a:endParaRPr sz="1050" kern="1200">
                        <a:solidFill>
                          <a:srgbClr val="132D52"/>
                        </a:solidFill>
                        <a:latin typeface="Roboto"/>
                        <a:ea typeface="Roboto"/>
                        <a:cs typeface="Roboto"/>
                      </a:endParaRPr>
                    </a:p>
                  </a:txBody>
                  <a:tcPr marL="91450" marR="91450" marT="45725" marB="45725" anchor="ctr">
                    <a:lnT w="12700" cap="flat" cmpd="sng">
                      <a:solidFill>
                        <a:srgbClr val="BFBFBF"/>
                      </a:solidFill>
                      <a:prstDash val="solid"/>
                      <a:round/>
                      <a:headEnd type="none" w="sm" len="sm"/>
                      <a:tailEnd type="none" w="sm" len="sm"/>
                    </a:lnT>
                    <a:lnB w="12700" cap="flat" cmpd="sng" algn="ctr">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611833806"/>
                  </a:ext>
                </a:extLst>
              </a:tr>
            </a:tbl>
          </a:graphicData>
        </a:graphic>
      </p:graphicFrame>
      <p:pic>
        <p:nvPicPr>
          <p:cNvPr id="17" name="Google Shape;4406;p161">
            <a:extLst>
              <a:ext uri="{FF2B5EF4-FFF2-40B4-BE49-F238E27FC236}">
                <a16:creationId xmlns:a16="http://schemas.microsoft.com/office/drawing/2014/main" id="{1B2FB087-68CC-1904-F39F-C1C4C53E20C0}"/>
              </a:ext>
            </a:extLst>
          </p:cNvPr>
          <p:cNvPicPr preferRelativeResize="0"/>
          <p:nvPr/>
        </p:nvPicPr>
        <p:blipFill rotWithShape="1">
          <a:blip r:embed="rId10">
            <a:alphaModFix/>
          </a:blip>
          <a:srcRect/>
          <a:stretch/>
        </p:blipFill>
        <p:spPr>
          <a:xfrm>
            <a:off x="8712150" y="3518359"/>
            <a:ext cx="1226618" cy="432135"/>
          </a:xfrm>
          <a:prstGeom prst="rect">
            <a:avLst/>
          </a:prstGeom>
          <a:noFill/>
          <a:ln>
            <a:noFill/>
          </a:ln>
        </p:spPr>
      </p:pic>
      <p:sp>
        <p:nvSpPr>
          <p:cNvPr id="18" name="Google Shape;4407;p161">
            <a:extLst>
              <a:ext uri="{FF2B5EF4-FFF2-40B4-BE49-F238E27FC236}">
                <a16:creationId xmlns:a16="http://schemas.microsoft.com/office/drawing/2014/main" id="{9F265BC9-A9E4-29E5-73DF-7D08C275F4CC}"/>
              </a:ext>
            </a:extLst>
          </p:cNvPr>
          <p:cNvSpPr/>
          <p:nvPr/>
        </p:nvSpPr>
        <p:spPr>
          <a:xfrm>
            <a:off x="9016513" y="3579833"/>
            <a:ext cx="1226618"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163352"/>
              </a:buClr>
              <a:buSzPts val="1100"/>
              <a:buFont typeface="Poppins"/>
              <a:buNone/>
            </a:pPr>
            <a:r>
              <a:rPr lang="en-US" sz="1100" b="1" i="0" u="none" strike="noStrike" cap="none">
                <a:solidFill>
                  <a:srgbClr val="163352"/>
                </a:solidFill>
                <a:latin typeface="Poppins"/>
                <a:ea typeface="Poppins"/>
                <a:cs typeface="Poppins"/>
                <a:sym typeface="Poppins"/>
              </a:rPr>
              <a:t>OTHER</a:t>
            </a:r>
            <a:endParaRPr sz="1100" b="1" i="0" u="none" strike="noStrike" cap="none">
              <a:solidFill>
                <a:srgbClr val="000000"/>
              </a:solidFill>
              <a:latin typeface="Poppins"/>
              <a:ea typeface="Poppins"/>
              <a:cs typeface="Poppins"/>
              <a:sym typeface="Poppins"/>
            </a:endParaRPr>
          </a:p>
        </p:txBody>
      </p:sp>
      <p:pic>
        <p:nvPicPr>
          <p:cNvPr id="19" name="Google Shape;4408;p161">
            <a:extLst>
              <a:ext uri="{FF2B5EF4-FFF2-40B4-BE49-F238E27FC236}">
                <a16:creationId xmlns:a16="http://schemas.microsoft.com/office/drawing/2014/main" id="{E2A9074C-BF30-E02F-D8CF-AF20C441E119}"/>
              </a:ext>
            </a:extLst>
          </p:cNvPr>
          <p:cNvPicPr preferRelativeResize="0"/>
          <p:nvPr/>
        </p:nvPicPr>
        <p:blipFill rotWithShape="1">
          <a:blip r:embed="rId11">
            <a:alphaModFix/>
          </a:blip>
          <a:srcRect/>
          <a:stretch/>
        </p:blipFill>
        <p:spPr>
          <a:xfrm>
            <a:off x="3750278" y="3405124"/>
            <a:ext cx="1825923" cy="567729"/>
          </a:xfrm>
          <a:prstGeom prst="rect">
            <a:avLst/>
          </a:prstGeom>
          <a:noFill/>
          <a:ln>
            <a:noFill/>
          </a:ln>
        </p:spPr>
      </p:pic>
      <p:pic>
        <p:nvPicPr>
          <p:cNvPr id="21" name="Picture 2" descr="ProcDNA - Leaders in Commercial Analytics and Technology">
            <a:extLst>
              <a:ext uri="{FF2B5EF4-FFF2-40B4-BE49-F238E27FC236}">
                <a16:creationId xmlns:a16="http://schemas.microsoft.com/office/drawing/2014/main" id="{72FF3DE2-3C66-D922-4EA9-67ADDB278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2271" y="3429000"/>
            <a:ext cx="861935" cy="49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27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par>
                                <p:cTn id="30" presetID="9"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dissolv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214086" y="288689"/>
            <a:ext cx="10820400" cy="677108"/>
          </a:xfrm>
          <a:prstGeom prst="rect">
            <a:avLst/>
          </a:prstGeom>
        </p:spPr>
        <p:txBody>
          <a:bodyPr lIns="0" tIns="0" rIns="0" bIns="0" rtlCol="0" anchor="t">
            <a:spAutoFit/>
          </a:bodyPr>
          <a:lstStyle/>
          <a:p>
            <a:pPr defTabSz="609630"/>
            <a:r>
              <a:rPr lang="en-US" sz="2200" spc="300">
                <a:solidFill>
                  <a:srgbClr val="FFFFFF"/>
                </a:solidFill>
                <a:latin typeface="Poppins" pitchFamily="2" charset="77"/>
                <a:cs typeface="Poppins" pitchFamily="2" charset="77"/>
              </a:rPr>
              <a:t>RISKS AND MITIGATION STRATEGIES FOR LAUNCHING MARKET RESEARCH AT PROCDNA</a:t>
            </a: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DBD2EF79-28FB-8183-9044-B4FD1A123390}"/>
              </a:ext>
            </a:extLst>
          </p:cNvPr>
          <p:cNvGrpSpPr/>
          <p:nvPr/>
        </p:nvGrpSpPr>
        <p:grpSpPr>
          <a:xfrm>
            <a:off x="192428" y="1596885"/>
            <a:ext cx="2423916" cy="655825"/>
            <a:chOff x="192428" y="1596885"/>
            <a:chExt cx="2423916" cy="655825"/>
          </a:xfrm>
        </p:grpSpPr>
        <p:pic>
          <p:nvPicPr>
            <p:cNvPr id="17" name="Google Shape;4408;p161">
              <a:extLst>
                <a:ext uri="{FF2B5EF4-FFF2-40B4-BE49-F238E27FC236}">
                  <a16:creationId xmlns:a16="http://schemas.microsoft.com/office/drawing/2014/main" id="{093C21A8-4AA5-E74E-12D4-7A37F59CE370}"/>
                </a:ext>
              </a:extLst>
            </p:cNvPr>
            <p:cNvPicPr preferRelativeResize="0"/>
            <p:nvPr/>
          </p:nvPicPr>
          <p:blipFill rotWithShape="1">
            <a:blip r:embed="rId6">
              <a:alphaModFix/>
            </a:blip>
            <a:srcRect/>
            <a:stretch/>
          </p:blipFill>
          <p:spPr>
            <a:xfrm>
              <a:off x="192428" y="1596885"/>
              <a:ext cx="2423916" cy="655825"/>
            </a:xfrm>
            <a:prstGeom prst="rect">
              <a:avLst/>
            </a:prstGeom>
            <a:noFill/>
            <a:ln>
              <a:noFill/>
            </a:ln>
          </p:spPr>
        </p:pic>
        <p:sp>
          <p:nvSpPr>
            <p:cNvPr id="18" name="TextBox 17">
              <a:extLst>
                <a:ext uri="{FF2B5EF4-FFF2-40B4-BE49-F238E27FC236}">
                  <a16:creationId xmlns:a16="http://schemas.microsoft.com/office/drawing/2014/main" id="{6D92FEBF-EA26-FD90-5221-7A9C8643B39C}"/>
                </a:ext>
              </a:extLst>
            </p:cNvPr>
            <p:cNvSpPr txBox="1"/>
            <p:nvPr/>
          </p:nvSpPr>
          <p:spPr>
            <a:xfrm>
              <a:off x="368754" y="1740131"/>
              <a:ext cx="2194832" cy="307777"/>
            </a:xfrm>
            <a:prstGeom prst="rect">
              <a:avLst/>
            </a:prstGeom>
            <a:noFill/>
          </p:spPr>
          <p:txBody>
            <a:bodyPr wrap="none" rtlCol="0">
              <a:spAutoFit/>
            </a:bodyPr>
            <a:lstStyle/>
            <a:p>
              <a:r>
                <a:rPr lang="en-US" sz="1400" spc="300">
                  <a:solidFill>
                    <a:schemeClr val="accent6"/>
                  </a:solidFill>
                  <a:latin typeface="Poppins" pitchFamily="2" charset="77"/>
                  <a:cs typeface="Poppins" pitchFamily="2" charset="77"/>
                </a:rPr>
                <a:t>Client Adoption</a:t>
              </a:r>
            </a:p>
          </p:txBody>
        </p:sp>
      </p:grpSp>
      <p:grpSp>
        <p:nvGrpSpPr>
          <p:cNvPr id="63" name="Group 62">
            <a:extLst>
              <a:ext uri="{FF2B5EF4-FFF2-40B4-BE49-F238E27FC236}">
                <a16:creationId xmlns:a16="http://schemas.microsoft.com/office/drawing/2014/main" id="{64549E15-5193-3347-B2E2-3214FC1BCF49}"/>
              </a:ext>
            </a:extLst>
          </p:cNvPr>
          <p:cNvGrpSpPr/>
          <p:nvPr/>
        </p:nvGrpSpPr>
        <p:grpSpPr>
          <a:xfrm>
            <a:off x="3249002" y="1596885"/>
            <a:ext cx="2468941" cy="655825"/>
            <a:chOff x="3249002" y="1749284"/>
            <a:chExt cx="2468941" cy="655825"/>
          </a:xfrm>
        </p:grpSpPr>
        <p:pic>
          <p:nvPicPr>
            <p:cNvPr id="19" name="Google Shape;4408;p161">
              <a:extLst>
                <a:ext uri="{FF2B5EF4-FFF2-40B4-BE49-F238E27FC236}">
                  <a16:creationId xmlns:a16="http://schemas.microsoft.com/office/drawing/2014/main" id="{CA05734E-8723-0101-11F6-F9BB039891CA}"/>
                </a:ext>
              </a:extLst>
            </p:cNvPr>
            <p:cNvPicPr preferRelativeResize="0"/>
            <p:nvPr/>
          </p:nvPicPr>
          <p:blipFill rotWithShape="1">
            <a:blip r:embed="rId6">
              <a:alphaModFix/>
            </a:blip>
            <a:srcRect/>
            <a:stretch/>
          </p:blipFill>
          <p:spPr>
            <a:xfrm>
              <a:off x="3249002" y="1749284"/>
              <a:ext cx="2423916" cy="655825"/>
            </a:xfrm>
            <a:prstGeom prst="rect">
              <a:avLst/>
            </a:prstGeom>
            <a:noFill/>
            <a:ln>
              <a:noFill/>
            </a:ln>
          </p:spPr>
        </p:pic>
        <p:sp>
          <p:nvSpPr>
            <p:cNvPr id="21" name="TextBox 20">
              <a:extLst>
                <a:ext uri="{FF2B5EF4-FFF2-40B4-BE49-F238E27FC236}">
                  <a16:creationId xmlns:a16="http://schemas.microsoft.com/office/drawing/2014/main" id="{7306C30F-3634-AE13-66B8-68DF3C68CA0B}"/>
                </a:ext>
              </a:extLst>
            </p:cNvPr>
            <p:cNvSpPr txBox="1"/>
            <p:nvPr/>
          </p:nvSpPr>
          <p:spPr>
            <a:xfrm>
              <a:off x="3425328" y="1892530"/>
              <a:ext cx="2292615" cy="307777"/>
            </a:xfrm>
            <a:prstGeom prst="rect">
              <a:avLst/>
            </a:prstGeom>
            <a:noFill/>
          </p:spPr>
          <p:txBody>
            <a:bodyPr wrap="none" rtlCol="0">
              <a:spAutoFit/>
            </a:bodyPr>
            <a:lstStyle/>
            <a:p>
              <a:r>
                <a:rPr lang="en-US" sz="1400" spc="300">
                  <a:solidFill>
                    <a:schemeClr val="accent6"/>
                  </a:solidFill>
                  <a:latin typeface="Poppins" pitchFamily="2" charset="77"/>
                  <a:cs typeface="Poppins" pitchFamily="2" charset="77"/>
                </a:rPr>
                <a:t>Pricing Strategy</a:t>
              </a:r>
            </a:p>
          </p:txBody>
        </p:sp>
      </p:grpSp>
      <p:grpSp>
        <p:nvGrpSpPr>
          <p:cNvPr id="64" name="Group 63">
            <a:extLst>
              <a:ext uri="{FF2B5EF4-FFF2-40B4-BE49-F238E27FC236}">
                <a16:creationId xmlns:a16="http://schemas.microsoft.com/office/drawing/2014/main" id="{7BC021D3-4BF8-1D7F-8473-8250811B7A5C}"/>
              </a:ext>
            </a:extLst>
          </p:cNvPr>
          <p:cNvGrpSpPr/>
          <p:nvPr/>
        </p:nvGrpSpPr>
        <p:grpSpPr>
          <a:xfrm>
            <a:off x="5967087" y="1596885"/>
            <a:ext cx="3074211" cy="712120"/>
            <a:chOff x="5967087" y="1657823"/>
            <a:chExt cx="3074211" cy="712120"/>
          </a:xfrm>
        </p:grpSpPr>
        <p:pic>
          <p:nvPicPr>
            <p:cNvPr id="36" name="Google Shape;4408;p161">
              <a:extLst>
                <a:ext uri="{FF2B5EF4-FFF2-40B4-BE49-F238E27FC236}">
                  <a16:creationId xmlns:a16="http://schemas.microsoft.com/office/drawing/2014/main" id="{78718E39-DBF6-050D-0B55-411679766B59}"/>
                </a:ext>
              </a:extLst>
            </p:cNvPr>
            <p:cNvPicPr preferRelativeResize="0"/>
            <p:nvPr/>
          </p:nvPicPr>
          <p:blipFill rotWithShape="1">
            <a:blip r:embed="rId6">
              <a:alphaModFix/>
            </a:blip>
            <a:srcRect/>
            <a:stretch/>
          </p:blipFill>
          <p:spPr>
            <a:xfrm>
              <a:off x="5967087" y="1657823"/>
              <a:ext cx="2897038" cy="712120"/>
            </a:xfrm>
            <a:prstGeom prst="rect">
              <a:avLst/>
            </a:prstGeom>
            <a:noFill/>
            <a:ln>
              <a:noFill/>
            </a:ln>
          </p:spPr>
        </p:pic>
        <p:sp>
          <p:nvSpPr>
            <p:cNvPr id="37" name="TextBox 36">
              <a:extLst>
                <a:ext uri="{FF2B5EF4-FFF2-40B4-BE49-F238E27FC236}">
                  <a16:creationId xmlns:a16="http://schemas.microsoft.com/office/drawing/2014/main" id="{082E515E-08C7-9B30-752E-5042ABE749ED}"/>
                </a:ext>
              </a:extLst>
            </p:cNvPr>
            <p:cNvSpPr txBox="1"/>
            <p:nvPr/>
          </p:nvSpPr>
          <p:spPr>
            <a:xfrm>
              <a:off x="6246961" y="1784808"/>
              <a:ext cx="2794337" cy="523220"/>
            </a:xfrm>
            <a:prstGeom prst="rect">
              <a:avLst/>
            </a:prstGeom>
            <a:noFill/>
          </p:spPr>
          <p:txBody>
            <a:bodyPr wrap="square" rtlCol="0">
              <a:spAutoFit/>
            </a:bodyPr>
            <a:lstStyle/>
            <a:p>
              <a:r>
                <a:rPr lang="en-US" sz="1400" spc="300">
                  <a:solidFill>
                    <a:schemeClr val="accent6"/>
                  </a:solidFill>
                  <a:latin typeface="Poppins" pitchFamily="2" charset="77"/>
                  <a:cs typeface="Poppins" pitchFamily="2" charset="77"/>
                </a:rPr>
                <a:t>Integration with Existing Services</a:t>
              </a:r>
            </a:p>
          </p:txBody>
        </p:sp>
      </p:grpSp>
      <p:sp>
        <p:nvSpPr>
          <p:cNvPr id="44" name="Google Shape;1513;p48">
            <a:extLst>
              <a:ext uri="{FF2B5EF4-FFF2-40B4-BE49-F238E27FC236}">
                <a16:creationId xmlns:a16="http://schemas.microsoft.com/office/drawing/2014/main" id="{8F600D22-8B2A-176D-F74D-48D5042AA094}"/>
              </a:ext>
            </a:extLst>
          </p:cNvPr>
          <p:cNvSpPr txBox="1"/>
          <p:nvPr/>
        </p:nvSpPr>
        <p:spPr>
          <a:xfrm>
            <a:off x="92896" y="2434447"/>
            <a:ext cx="2740209" cy="3693278"/>
          </a:xfrm>
          <a:prstGeom prst="rect">
            <a:avLst/>
          </a:prstGeom>
          <a:noFill/>
          <a:ln>
            <a:noFill/>
          </a:ln>
        </p:spPr>
        <p:txBody>
          <a:bodyPr spcFirstLastPara="1" wrap="square" lIns="91425" tIns="45700" rIns="91425" bIns="45700" anchor="t" anchorCtr="0">
            <a:spAutoFit/>
          </a:bodyPr>
          <a:lstStyle/>
          <a:p>
            <a:pPr marL="171450" lvl="0" indent="-171450">
              <a:lnSpc>
                <a:spcPct val="130000"/>
              </a:lnSpc>
              <a:buClr>
                <a:srgbClr val="002E63"/>
              </a:buClr>
              <a:buSzPts val="1200"/>
              <a:buFont typeface="Arial" panose="020B0604020202020204" pitchFamily="34" charset="0"/>
              <a:buChar char="•"/>
            </a:pPr>
            <a:r>
              <a:rPr lang="en-US" sz="1200" b="1">
                <a:solidFill>
                  <a:schemeClr val="tx2"/>
                </a:solidFill>
                <a:latin typeface="Poppins"/>
                <a:ea typeface="Poppins"/>
                <a:cs typeface="Poppins"/>
                <a:sym typeface="Poppins"/>
              </a:rPr>
              <a:t>Educating existing clients </a:t>
            </a:r>
            <a:r>
              <a:rPr lang="en-US" sz="1200">
                <a:solidFill>
                  <a:schemeClr val="tx2"/>
                </a:solidFill>
                <a:latin typeface="Poppins"/>
                <a:ea typeface="Poppins"/>
                <a:cs typeface="Poppins"/>
                <a:sym typeface="Poppins"/>
              </a:rPr>
              <a:t>on the benefits of </a:t>
            </a:r>
            <a:r>
              <a:rPr lang="en-US" sz="1200" err="1">
                <a:solidFill>
                  <a:schemeClr val="tx2"/>
                </a:solidFill>
                <a:latin typeface="Poppins"/>
                <a:ea typeface="Poppins"/>
                <a:cs typeface="Poppins"/>
                <a:sym typeface="Poppins"/>
              </a:rPr>
              <a:t>ProcDNA's</a:t>
            </a:r>
            <a:r>
              <a:rPr lang="en-US" sz="1200">
                <a:solidFill>
                  <a:schemeClr val="tx2"/>
                </a:solidFill>
                <a:latin typeface="Poppins"/>
                <a:ea typeface="Poppins"/>
                <a:cs typeface="Poppins"/>
                <a:sym typeface="Poppins"/>
              </a:rPr>
              <a:t> market research services </a:t>
            </a:r>
            <a:r>
              <a:rPr lang="en-US" sz="1200" b="1">
                <a:solidFill>
                  <a:schemeClr val="tx2"/>
                </a:solidFill>
                <a:latin typeface="Poppins"/>
                <a:ea typeface="Poppins"/>
                <a:cs typeface="Poppins"/>
                <a:sym typeface="Poppins"/>
              </a:rPr>
              <a:t>would require a steep runway</a:t>
            </a:r>
          </a:p>
          <a:p>
            <a:pPr marL="171450" lvl="0" indent="-171450">
              <a:lnSpc>
                <a:spcPct val="130000"/>
              </a:lnSpc>
              <a:buClr>
                <a:srgbClr val="002E63"/>
              </a:buClr>
              <a:buSzPts val="1200"/>
              <a:buFont typeface="Arial" panose="020B0604020202020204" pitchFamily="34" charset="0"/>
              <a:buChar char="•"/>
            </a:pPr>
            <a:endParaRPr lang="en-US" sz="1200">
              <a:solidFill>
                <a:schemeClr val="tx2"/>
              </a:solidFill>
              <a:latin typeface="Poppins"/>
              <a:ea typeface="Poppins"/>
              <a:cs typeface="Poppins"/>
              <a:sym typeface="Poppins"/>
            </a:endParaRPr>
          </a:p>
          <a:p>
            <a:pPr marL="171450" lvl="0" indent="-171450">
              <a:lnSpc>
                <a:spcPct val="130000"/>
              </a:lnSpc>
              <a:buClr>
                <a:srgbClr val="002E63"/>
              </a:buClr>
              <a:buSzPts val="1200"/>
              <a:buFont typeface="Arial" panose="020B0604020202020204" pitchFamily="34" charset="0"/>
              <a:buChar char="•"/>
            </a:pPr>
            <a:r>
              <a:rPr lang="en-US" sz="1200" b="1">
                <a:solidFill>
                  <a:schemeClr val="tx2"/>
                </a:solidFill>
                <a:latin typeface="Poppins"/>
                <a:ea typeface="Poppins"/>
                <a:cs typeface="Poppins"/>
                <a:sym typeface="Poppins"/>
              </a:rPr>
              <a:t>Offering multiple syndicate studies </a:t>
            </a:r>
            <a:r>
              <a:rPr lang="en-US" sz="1200">
                <a:solidFill>
                  <a:schemeClr val="tx2"/>
                </a:solidFill>
                <a:latin typeface="Poppins"/>
                <a:ea typeface="Poppins"/>
                <a:cs typeface="Poppins"/>
                <a:sym typeface="Poppins"/>
              </a:rPr>
              <a:t>to provide an assurance to client for understanding our capabilities and portfolio</a:t>
            </a:r>
          </a:p>
          <a:p>
            <a:pPr lvl="0">
              <a:lnSpc>
                <a:spcPct val="130000"/>
              </a:lnSpc>
              <a:buClr>
                <a:srgbClr val="002E63"/>
              </a:buClr>
              <a:buSzPts val="1200"/>
            </a:pPr>
            <a:endParaRPr lang="en-US" sz="1200">
              <a:solidFill>
                <a:schemeClr val="tx2"/>
              </a:solidFill>
              <a:latin typeface="Poppins"/>
              <a:ea typeface="Poppins"/>
              <a:cs typeface="Poppins"/>
              <a:sym typeface="Poppins"/>
            </a:endParaRPr>
          </a:p>
          <a:p>
            <a:pPr marL="171450" lvl="0" indent="-171450">
              <a:lnSpc>
                <a:spcPct val="130000"/>
              </a:lnSpc>
              <a:buClr>
                <a:srgbClr val="002E63"/>
              </a:buClr>
              <a:buSzPts val="1200"/>
              <a:buFont typeface="Arial" panose="020B0604020202020204" pitchFamily="34" charset="0"/>
              <a:buChar char="•"/>
            </a:pPr>
            <a:r>
              <a:rPr lang="en-US" sz="1200" b="1">
                <a:solidFill>
                  <a:schemeClr val="tx2"/>
                </a:solidFill>
                <a:latin typeface="Poppins"/>
                <a:ea typeface="Poppins"/>
                <a:cs typeface="Poppins"/>
                <a:sym typeface="Poppins"/>
              </a:rPr>
              <a:t>Develop case studies and testimonials tailored </a:t>
            </a:r>
            <a:r>
              <a:rPr lang="en-US" sz="1200">
                <a:solidFill>
                  <a:schemeClr val="tx2"/>
                </a:solidFill>
                <a:latin typeface="Poppins"/>
                <a:ea typeface="Poppins"/>
                <a:cs typeface="Poppins"/>
                <a:sym typeface="Poppins"/>
              </a:rPr>
              <a:t>to the specific needs of existing client segments.</a:t>
            </a:r>
            <a:endParaRPr lang="en-US" sz="1200" b="0" i="0" u="none" strike="noStrike" cap="none">
              <a:solidFill>
                <a:schemeClr val="tx2"/>
              </a:solidFill>
              <a:latin typeface="Poppins"/>
              <a:ea typeface="Poppins"/>
              <a:cs typeface="Poppins"/>
              <a:sym typeface="Poppins"/>
            </a:endParaRPr>
          </a:p>
        </p:txBody>
      </p:sp>
      <p:sp>
        <p:nvSpPr>
          <p:cNvPr id="45" name="Google Shape;1513;p48">
            <a:extLst>
              <a:ext uri="{FF2B5EF4-FFF2-40B4-BE49-F238E27FC236}">
                <a16:creationId xmlns:a16="http://schemas.microsoft.com/office/drawing/2014/main" id="{9722F58B-C0FC-FC11-F191-C4608CB6B917}"/>
              </a:ext>
            </a:extLst>
          </p:cNvPr>
          <p:cNvSpPr txBox="1"/>
          <p:nvPr/>
        </p:nvSpPr>
        <p:spPr>
          <a:xfrm>
            <a:off x="3088340" y="2434447"/>
            <a:ext cx="2740209" cy="3213147"/>
          </a:xfrm>
          <a:prstGeom prst="rect">
            <a:avLst/>
          </a:prstGeom>
          <a:noFill/>
          <a:ln>
            <a:noFill/>
          </a:ln>
        </p:spPr>
        <p:txBody>
          <a:bodyPr spcFirstLastPara="1" wrap="square" lIns="91425" tIns="45700" rIns="91425" bIns="45700" anchor="t" anchorCtr="0">
            <a:spAutoFit/>
          </a:bodyPr>
          <a:lstStyle/>
          <a:p>
            <a:pPr marL="171450" lvl="0" indent="-171450">
              <a:lnSpc>
                <a:spcPct val="130000"/>
              </a:lnSpc>
              <a:buClr>
                <a:srgbClr val="002E63"/>
              </a:buClr>
              <a:buSzPts val="1200"/>
              <a:buFont typeface="Arial" panose="020B0604020202020204" pitchFamily="34" charset="0"/>
              <a:buChar char="•"/>
            </a:pPr>
            <a:r>
              <a:rPr lang="en-US" sz="1200">
                <a:solidFill>
                  <a:schemeClr val="tx2"/>
                </a:solidFill>
                <a:latin typeface="Poppins"/>
                <a:ea typeface="Poppins"/>
                <a:cs typeface="Poppins"/>
                <a:sym typeface="Poppins"/>
              </a:rPr>
              <a:t>Conduct research to </a:t>
            </a:r>
            <a:r>
              <a:rPr lang="en-US" sz="1200" b="1">
                <a:solidFill>
                  <a:schemeClr val="tx2"/>
                </a:solidFill>
                <a:latin typeface="Poppins"/>
                <a:ea typeface="Poppins"/>
                <a:cs typeface="Poppins"/>
                <a:sym typeface="Poppins"/>
              </a:rPr>
              <a:t>understand pricing models used by competitors </a:t>
            </a:r>
            <a:r>
              <a:rPr lang="en-US" sz="1200">
                <a:solidFill>
                  <a:schemeClr val="tx2"/>
                </a:solidFill>
                <a:latin typeface="Poppins"/>
                <a:ea typeface="Poppins"/>
                <a:cs typeface="Poppins"/>
                <a:sym typeface="Poppins"/>
              </a:rPr>
              <a:t>and the willingness of potential clients to pay or convincing for </a:t>
            </a:r>
            <a:r>
              <a:rPr lang="en-US" sz="1200" err="1">
                <a:solidFill>
                  <a:schemeClr val="tx2"/>
                </a:solidFill>
                <a:latin typeface="Poppins"/>
                <a:ea typeface="Poppins"/>
                <a:cs typeface="Poppins"/>
                <a:sym typeface="Poppins"/>
              </a:rPr>
              <a:t>GenAI</a:t>
            </a:r>
            <a:r>
              <a:rPr lang="en-US" sz="1200">
                <a:solidFill>
                  <a:schemeClr val="tx2"/>
                </a:solidFill>
                <a:latin typeface="Poppins"/>
                <a:ea typeface="Poppins"/>
                <a:cs typeface="Poppins"/>
                <a:sym typeface="Poppins"/>
              </a:rPr>
              <a:t> synthetic data</a:t>
            </a:r>
          </a:p>
          <a:p>
            <a:pPr marL="171450" lvl="0" indent="-171450">
              <a:lnSpc>
                <a:spcPct val="130000"/>
              </a:lnSpc>
              <a:buClr>
                <a:srgbClr val="002E63"/>
              </a:buClr>
              <a:buSzPts val="1200"/>
              <a:buFont typeface="Arial" panose="020B0604020202020204" pitchFamily="34" charset="0"/>
              <a:buChar char="•"/>
            </a:pPr>
            <a:endParaRPr lang="en-US" sz="1200">
              <a:solidFill>
                <a:schemeClr val="tx2"/>
              </a:solidFill>
              <a:latin typeface="Poppins"/>
              <a:ea typeface="Poppins"/>
              <a:cs typeface="Poppins"/>
              <a:sym typeface="Poppins"/>
            </a:endParaRPr>
          </a:p>
          <a:p>
            <a:pPr marL="171450" lvl="0" indent="-171450">
              <a:lnSpc>
                <a:spcPct val="130000"/>
              </a:lnSpc>
              <a:buClr>
                <a:srgbClr val="002E63"/>
              </a:buClr>
              <a:buSzPts val="1200"/>
              <a:buFont typeface="Arial" panose="020B0604020202020204" pitchFamily="34" charset="0"/>
              <a:buChar char="•"/>
            </a:pPr>
            <a:r>
              <a:rPr lang="en-US" sz="1200">
                <a:solidFill>
                  <a:schemeClr val="tx2"/>
                </a:solidFill>
                <a:latin typeface="Poppins"/>
                <a:ea typeface="Poppins"/>
                <a:cs typeface="Poppins"/>
                <a:sym typeface="Poppins"/>
              </a:rPr>
              <a:t>Offer </a:t>
            </a:r>
            <a:r>
              <a:rPr lang="en-US" sz="1200" b="1">
                <a:solidFill>
                  <a:schemeClr val="tx2"/>
                </a:solidFill>
                <a:latin typeface="Poppins"/>
                <a:ea typeface="Poppins"/>
                <a:cs typeface="Poppins"/>
                <a:sym typeface="Poppins"/>
              </a:rPr>
              <a:t>flexible pricing options to cater to different offering </a:t>
            </a:r>
            <a:r>
              <a:rPr lang="en-US" sz="1200">
                <a:solidFill>
                  <a:schemeClr val="tx2"/>
                </a:solidFill>
                <a:latin typeface="Poppins"/>
                <a:ea typeface="Poppins"/>
                <a:cs typeface="Poppins"/>
                <a:sym typeface="Poppins"/>
              </a:rPr>
              <a:t>budgets and client needs </a:t>
            </a:r>
            <a:r>
              <a:rPr lang="en-US" sz="1200" b="1">
                <a:solidFill>
                  <a:schemeClr val="tx2"/>
                </a:solidFill>
                <a:latin typeface="Poppins"/>
                <a:ea typeface="Poppins"/>
                <a:cs typeface="Poppins"/>
                <a:sym typeface="Poppins"/>
              </a:rPr>
              <a:t>along with our products such as AUXO</a:t>
            </a:r>
          </a:p>
          <a:p>
            <a:pPr lvl="0">
              <a:lnSpc>
                <a:spcPct val="130000"/>
              </a:lnSpc>
              <a:buClr>
                <a:srgbClr val="002E63"/>
              </a:buClr>
              <a:buSzPts val="1200"/>
            </a:pPr>
            <a:endParaRPr lang="en-US" sz="1200">
              <a:solidFill>
                <a:schemeClr val="tx2"/>
              </a:solidFill>
              <a:latin typeface="Poppins"/>
              <a:ea typeface="Poppins"/>
              <a:cs typeface="Poppins"/>
              <a:sym typeface="Poppins"/>
            </a:endParaRPr>
          </a:p>
        </p:txBody>
      </p:sp>
      <p:sp>
        <p:nvSpPr>
          <p:cNvPr id="48" name="Google Shape;1513;p48">
            <a:extLst>
              <a:ext uri="{FF2B5EF4-FFF2-40B4-BE49-F238E27FC236}">
                <a16:creationId xmlns:a16="http://schemas.microsoft.com/office/drawing/2014/main" id="{525061E1-1E83-C477-4F17-82663D6F8D0E}"/>
              </a:ext>
            </a:extLst>
          </p:cNvPr>
          <p:cNvSpPr txBox="1"/>
          <p:nvPr/>
        </p:nvSpPr>
        <p:spPr>
          <a:xfrm>
            <a:off x="6043879" y="2434447"/>
            <a:ext cx="2740209" cy="3453213"/>
          </a:xfrm>
          <a:prstGeom prst="rect">
            <a:avLst/>
          </a:prstGeom>
          <a:noFill/>
          <a:ln>
            <a:noFill/>
          </a:ln>
        </p:spPr>
        <p:txBody>
          <a:bodyPr spcFirstLastPara="1" wrap="square" lIns="91425" tIns="45700" rIns="91425" bIns="45700" anchor="t" anchorCtr="0">
            <a:spAutoFit/>
          </a:bodyPr>
          <a:lstStyle/>
          <a:p>
            <a:pPr marL="171450" lvl="0" indent="-171450">
              <a:lnSpc>
                <a:spcPct val="130000"/>
              </a:lnSpc>
              <a:buClr>
                <a:srgbClr val="002E63"/>
              </a:buClr>
              <a:buSzPts val="1200"/>
              <a:buFont typeface="Arial" panose="020B0604020202020204" pitchFamily="34" charset="0"/>
              <a:buChar char="•"/>
            </a:pPr>
            <a:r>
              <a:rPr lang="en-US" sz="1200">
                <a:solidFill>
                  <a:schemeClr val="tx2"/>
                </a:solidFill>
                <a:latin typeface="Poppins"/>
                <a:ea typeface="Poppins"/>
                <a:cs typeface="Poppins"/>
                <a:sym typeface="Poppins"/>
              </a:rPr>
              <a:t>Carefully plan the </a:t>
            </a:r>
            <a:r>
              <a:rPr lang="en-US" sz="1200" b="1">
                <a:solidFill>
                  <a:schemeClr val="tx2"/>
                </a:solidFill>
                <a:latin typeface="Poppins"/>
                <a:ea typeface="Poppins"/>
                <a:cs typeface="Poppins"/>
                <a:sym typeface="Poppins"/>
              </a:rPr>
              <a:t>integration of market research services with existing offerings </a:t>
            </a:r>
            <a:r>
              <a:rPr lang="en-US" sz="1200">
                <a:solidFill>
                  <a:schemeClr val="tx2"/>
                </a:solidFill>
                <a:latin typeface="Poppins"/>
                <a:ea typeface="Poppins"/>
                <a:cs typeface="Poppins"/>
                <a:sym typeface="Poppins"/>
              </a:rPr>
              <a:t>to avoid operational inefficiencies and associated </a:t>
            </a:r>
            <a:r>
              <a:rPr lang="en-US" sz="1200" b="1">
                <a:solidFill>
                  <a:schemeClr val="tx2"/>
                </a:solidFill>
                <a:latin typeface="Poppins"/>
                <a:ea typeface="Poppins"/>
                <a:cs typeface="Poppins"/>
                <a:sym typeface="Poppins"/>
              </a:rPr>
              <a:t>cost factors</a:t>
            </a:r>
          </a:p>
          <a:p>
            <a:pPr marL="171450" lvl="0" indent="-171450">
              <a:lnSpc>
                <a:spcPct val="130000"/>
              </a:lnSpc>
              <a:buClr>
                <a:srgbClr val="002E63"/>
              </a:buClr>
              <a:buSzPts val="1200"/>
              <a:buFont typeface="Arial" panose="020B0604020202020204" pitchFamily="34" charset="0"/>
              <a:buChar char="•"/>
            </a:pPr>
            <a:endParaRPr lang="en-US" sz="1200">
              <a:solidFill>
                <a:schemeClr val="tx2"/>
              </a:solidFill>
              <a:latin typeface="Poppins"/>
              <a:ea typeface="Poppins"/>
              <a:cs typeface="Poppins"/>
              <a:sym typeface="Poppins"/>
            </a:endParaRPr>
          </a:p>
          <a:p>
            <a:pPr marL="171450" lvl="0" indent="-171450">
              <a:lnSpc>
                <a:spcPct val="130000"/>
              </a:lnSpc>
              <a:buClr>
                <a:srgbClr val="002E63"/>
              </a:buClr>
              <a:buSzPts val="1200"/>
              <a:buFont typeface="Arial" panose="020B0604020202020204" pitchFamily="34" charset="0"/>
              <a:buChar char="•"/>
            </a:pPr>
            <a:r>
              <a:rPr lang="en-US" sz="1200">
                <a:solidFill>
                  <a:schemeClr val="tx2"/>
                </a:solidFill>
                <a:latin typeface="Poppins"/>
                <a:ea typeface="Poppins"/>
                <a:cs typeface="Poppins"/>
                <a:sym typeface="Poppins"/>
              </a:rPr>
              <a:t>Ensure that </a:t>
            </a:r>
            <a:r>
              <a:rPr lang="en-US" sz="1200" b="1">
                <a:solidFill>
                  <a:schemeClr val="tx2"/>
                </a:solidFill>
                <a:latin typeface="Poppins"/>
                <a:ea typeface="Poppins"/>
                <a:cs typeface="Poppins"/>
                <a:sym typeface="Poppins"/>
              </a:rPr>
              <a:t>new services complement and enhance </a:t>
            </a:r>
            <a:r>
              <a:rPr lang="en-US" sz="1200" b="1" err="1">
                <a:solidFill>
                  <a:schemeClr val="tx2"/>
                </a:solidFill>
                <a:latin typeface="Poppins"/>
                <a:ea typeface="Poppins"/>
                <a:cs typeface="Poppins"/>
                <a:sym typeface="Poppins"/>
              </a:rPr>
              <a:t>ProcDNA's</a:t>
            </a:r>
            <a:r>
              <a:rPr lang="en-US" sz="1200" b="1">
                <a:solidFill>
                  <a:schemeClr val="tx2"/>
                </a:solidFill>
                <a:latin typeface="Poppins"/>
                <a:ea typeface="Poppins"/>
                <a:cs typeface="Poppins"/>
                <a:sym typeface="Poppins"/>
              </a:rPr>
              <a:t> existing portfolio</a:t>
            </a:r>
            <a:r>
              <a:rPr lang="en-US" sz="1200">
                <a:solidFill>
                  <a:schemeClr val="tx2"/>
                </a:solidFill>
                <a:latin typeface="Poppins"/>
                <a:ea typeface="Poppins"/>
                <a:cs typeface="Poppins"/>
                <a:sym typeface="Poppins"/>
              </a:rPr>
              <a:t>, strengthening the overall value proposition for clients as compared to competitors</a:t>
            </a:r>
          </a:p>
          <a:p>
            <a:pPr lvl="0">
              <a:lnSpc>
                <a:spcPct val="130000"/>
              </a:lnSpc>
              <a:buClr>
                <a:srgbClr val="002E63"/>
              </a:buClr>
              <a:buSzPts val="1200"/>
            </a:pPr>
            <a:endParaRPr lang="en-US" sz="1200">
              <a:solidFill>
                <a:schemeClr val="tx2"/>
              </a:solidFill>
              <a:latin typeface="Poppins"/>
              <a:ea typeface="Poppins"/>
              <a:cs typeface="Poppins"/>
              <a:sym typeface="Poppins"/>
            </a:endParaRPr>
          </a:p>
        </p:txBody>
      </p:sp>
      <p:grpSp>
        <p:nvGrpSpPr>
          <p:cNvPr id="65" name="Group 64">
            <a:extLst>
              <a:ext uri="{FF2B5EF4-FFF2-40B4-BE49-F238E27FC236}">
                <a16:creationId xmlns:a16="http://schemas.microsoft.com/office/drawing/2014/main" id="{A70DD2CB-8EC6-5791-E6AC-6DD483E81183}"/>
              </a:ext>
            </a:extLst>
          </p:cNvPr>
          <p:cNvGrpSpPr/>
          <p:nvPr/>
        </p:nvGrpSpPr>
        <p:grpSpPr>
          <a:xfrm>
            <a:off x="9113269" y="1596885"/>
            <a:ext cx="2897038" cy="712120"/>
            <a:chOff x="9113269" y="1657823"/>
            <a:chExt cx="2897038" cy="712120"/>
          </a:xfrm>
        </p:grpSpPr>
        <p:pic>
          <p:nvPicPr>
            <p:cNvPr id="51" name="Google Shape;4408;p161">
              <a:extLst>
                <a:ext uri="{FF2B5EF4-FFF2-40B4-BE49-F238E27FC236}">
                  <a16:creationId xmlns:a16="http://schemas.microsoft.com/office/drawing/2014/main" id="{E2663295-4E43-BB83-A14F-315C4804329E}"/>
                </a:ext>
              </a:extLst>
            </p:cNvPr>
            <p:cNvPicPr preferRelativeResize="0"/>
            <p:nvPr/>
          </p:nvPicPr>
          <p:blipFill rotWithShape="1">
            <a:blip r:embed="rId6">
              <a:alphaModFix/>
            </a:blip>
            <a:srcRect/>
            <a:stretch/>
          </p:blipFill>
          <p:spPr>
            <a:xfrm>
              <a:off x="9113269" y="1657823"/>
              <a:ext cx="2897038" cy="712120"/>
            </a:xfrm>
            <a:prstGeom prst="rect">
              <a:avLst/>
            </a:prstGeom>
            <a:noFill/>
            <a:ln>
              <a:noFill/>
            </a:ln>
          </p:spPr>
        </p:pic>
        <p:sp>
          <p:nvSpPr>
            <p:cNvPr id="57" name="TextBox 56">
              <a:extLst>
                <a:ext uri="{FF2B5EF4-FFF2-40B4-BE49-F238E27FC236}">
                  <a16:creationId xmlns:a16="http://schemas.microsoft.com/office/drawing/2014/main" id="{9848B521-C354-0861-7B6B-84E9468FC37D}"/>
                </a:ext>
              </a:extLst>
            </p:cNvPr>
            <p:cNvSpPr txBox="1"/>
            <p:nvPr/>
          </p:nvSpPr>
          <p:spPr>
            <a:xfrm>
              <a:off x="9215719" y="1771160"/>
              <a:ext cx="2794337" cy="523220"/>
            </a:xfrm>
            <a:prstGeom prst="rect">
              <a:avLst/>
            </a:prstGeom>
            <a:noFill/>
          </p:spPr>
          <p:txBody>
            <a:bodyPr wrap="square" rtlCol="0">
              <a:spAutoFit/>
            </a:bodyPr>
            <a:lstStyle/>
            <a:p>
              <a:r>
                <a:rPr lang="en-US" sz="1400" spc="300">
                  <a:solidFill>
                    <a:schemeClr val="accent6"/>
                  </a:solidFill>
                  <a:latin typeface="Poppins" pitchFamily="2" charset="77"/>
                  <a:cs typeface="Poppins" pitchFamily="2" charset="77"/>
                </a:rPr>
                <a:t>Scaling &amp; Dependent on 3</a:t>
              </a:r>
              <a:r>
                <a:rPr lang="en-US" sz="1400" spc="300" baseline="30000">
                  <a:solidFill>
                    <a:schemeClr val="accent6"/>
                  </a:solidFill>
                  <a:latin typeface="Poppins" pitchFamily="2" charset="77"/>
                  <a:cs typeface="Poppins" pitchFamily="2" charset="77"/>
                </a:rPr>
                <a:t>rd</a:t>
              </a:r>
              <a:r>
                <a:rPr lang="en-US" sz="1400" spc="300">
                  <a:solidFill>
                    <a:schemeClr val="accent6"/>
                  </a:solidFill>
                  <a:latin typeface="Poppins" pitchFamily="2" charset="77"/>
                  <a:cs typeface="Poppins" pitchFamily="2" charset="77"/>
                </a:rPr>
                <a:t> Party Vendors</a:t>
              </a:r>
            </a:p>
          </p:txBody>
        </p:sp>
      </p:grpSp>
      <p:sp>
        <p:nvSpPr>
          <p:cNvPr id="61" name="Google Shape;1513;p48">
            <a:extLst>
              <a:ext uri="{FF2B5EF4-FFF2-40B4-BE49-F238E27FC236}">
                <a16:creationId xmlns:a16="http://schemas.microsoft.com/office/drawing/2014/main" id="{7CE64B84-3786-9517-6CDE-CDECA654FB34}"/>
              </a:ext>
            </a:extLst>
          </p:cNvPr>
          <p:cNvSpPr txBox="1"/>
          <p:nvPr/>
        </p:nvSpPr>
        <p:spPr>
          <a:xfrm>
            <a:off x="9190061" y="2434447"/>
            <a:ext cx="2740209" cy="3453213"/>
          </a:xfrm>
          <a:prstGeom prst="rect">
            <a:avLst/>
          </a:prstGeom>
          <a:noFill/>
          <a:ln>
            <a:noFill/>
          </a:ln>
        </p:spPr>
        <p:txBody>
          <a:bodyPr spcFirstLastPara="1" wrap="square" lIns="91425" tIns="45700" rIns="91425" bIns="45700" anchor="t" anchorCtr="0">
            <a:spAutoFit/>
          </a:bodyPr>
          <a:lstStyle/>
          <a:p>
            <a:pPr marL="171450" lvl="0" indent="-171450">
              <a:lnSpc>
                <a:spcPct val="130000"/>
              </a:lnSpc>
              <a:buClr>
                <a:srgbClr val="002E63"/>
              </a:buClr>
              <a:buSzPts val="1200"/>
              <a:buFont typeface="Arial" panose="020B0604020202020204" pitchFamily="34" charset="0"/>
              <a:buChar char="•"/>
            </a:pPr>
            <a:r>
              <a:rPr lang="en-US" sz="1200">
                <a:solidFill>
                  <a:schemeClr val="tx2"/>
                </a:solidFill>
                <a:latin typeface="Poppins"/>
                <a:ea typeface="Poppins"/>
                <a:cs typeface="Poppins"/>
                <a:sym typeface="Poppins"/>
              </a:rPr>
              <a:t>Thoroughly assess and select </a:t>
            </a:r>
            <a:r>
              <a:rPr lang="en-US" sz="1200" b="1">
                <a:solidFill>
                  <a:schemeClr val="tx2"/>
                </a:solidFill>
                <a:latin typeface="Poppins"/>
                <a:ea typeface="Poppins"/>
                <a:cs typeface="Poppins"/>
                <a:sym typeface="Poppins"/>
              </a:rPr>
              <a:t>vendors based on their capabilities, track record, and alignment with </a:t>
            </a:r>
            <a:r>
              <a:rPr lang="en-US" sz="1200" b="1" err="1">
                <a:solidFill>
                  <a:schemeClr val="tx2"/>
                </a:solidFill>
                <a:latin typeface="Poppins"/>
                <a:ea typeface="Poppins"/>
                <a:cs typeface="Poppins"/>
                <a:sym typeface="Poppins"/>
              </a:rPr>
              <a:t>ProcDNA</a:t>
            </a:r>
            <a:r>
              <a:rPr lang="en-US" sz="1200" err="1">
                <a:solidFill>
                  <a:schemeClr val="tx2"/>
                </a:solidFill>
                <a:latin typeface="Poppins"/>
                <a:ea typeface="Poppins"/>
                <a:cs typeface="Poppins"/>
                <a:sym typeface="Poppins"/>
              </a:rPr>
              <a:t>'s</a:t>
            </a:r>
            <a:r>
              <a:rPr lang="en-US" sz="1200">
                <a:solidFill>
                  <a:schemeClr val="tx2"/>
                </a:solidFill>
                <a:latin typeface="Poppins"/>
                <a:ea typeface="Poppins"/>
                <a:cs typeface="Poppins"/>
                <a:sym typeface="Poppins"/>
              </a:rPr>
              <a:t> business requirements to mitigate risks related to cost, quality, and reliability.</a:t>
            </a:r>
          </a:p>
          <a:p>
            <a:pPr lvl="0">
              <a:lnSpc>
                <a:spcPct val="130000"/>
              </a:lnSpc>
              <a:buClr>
                <a:srgbClr val="002E63"/>
              </a:buClr>
              <a:buSzPts val="1200"/>
            </a:pPr>
            <a:endParaRPr lang="en-US" sz="1200">
              <a:solidFill>
                <a:schemeClr val="tx2"/>
              </a:solidFill>
              <a:latin typeface="Poppins"/>
              <a:ea typeface="Poppins"/>
              <a:cs typeface="Poppins"/>
              <a:sym typeface="Poppins"/>
            </a:endParaRPr>
          </a:p>
          <a:p>
            <a:pPr marL="171450" lvl="0" indent="-171450">
              <a:lnSpc>
                <a:spcPct val="130000"/>
              </a:lnSpc>
              <a:buClr>
                <a:srgbClr val="002E63"/>
              </a:buClr>
              <a:buSzPts val="1200"/>
              <a:buFont typeface="Arial" panose="020B0604020202020204" pitchFamily="34" charset="0"/>
              <a:buChar char="•"/>
            </a:pPr>
            <a:r>
              <a:rPr lang="en-US" sz="1200" err="1">
                <a:solidFill>
                  <a:schemeClr val="tx2"/>
                </a:solidFill>
                <a:latin typeface="Poppins"/>
                <a:ea typeface="Poppins"/>
                <a:cs typeface="Poppins"/>
                <a:sym typeface="Poppins"/>
              </a:rPr>
              <a:t>ProcDNA</a:t>
            </a:r>
            <a:r>
              <a:rPr lang="en-US" sz="1200">
                <a:solidFill>
                  <a:schemeClr val="tx2"/>
                </a:solidFill>
                <a:latin typeface="Poppins"/>
                <a:ea typeface="Poppins"/>
                <a:cs typeface="Poppins"/>
                <a:sym typeface="Poppins"/>
              </a:rPr>
              <a:t> must strategically plan and </a:t>
            </a:r>
            <a:r>
              <a:rPr lang="en-US" sz="1200" b="1">
                <a:solidFill>
                  <a:schemeClr val="tx2"/>
                </a:solidFill>
                <a:latin typeface="Poppins"/>
                <a:ea typeface="Poppins"/>
                <a:cs typeface="Poppins"/>
                <a:sym typeface="Poppins"/>
              </a:rPr>
              <a:t>manage the challenges of scaling its market research operations</a:t>
            </a:r>
            <a:r>
              <a:rPr lang="en-US" sz="1200">
                <a:solidFill>
                  <a:schemeClr val="tx2"/>
                </a:solidFill>
                <a:latin typeface="Poppins"/>
                <a:ea typeface="Poppins"/>
                <a:cs typeface="Poppins"/>
                <a:sym typeface="Poppins"/>
              </a:rPr>
              <a:t>, including infrastructure, workforce, and processes</a:t>
            </a:r>
          </a:p>
        </p:txBody>
      </p:sp>
    </p:spTree>
    <p:extLst>
      <p:ext uri="{BB962C8B-B14F-4D97-AF65-F5344CB8AC3E}">
        <p14:creationId xmlns:p14="http://schemas.microsoft.com/office/powerpoint/2010/main" val="82162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dissolve">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dissolv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dissolv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dissolv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dissolv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dissolve">
                                      <p:cBhvr>
                                        <p:cTn id="4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8" grpId="0"/>
      <p:bldP spid="6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052" y="-34349"/>
            <a:ext cx="12371832" cy="6995160"/>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609630"/>
            <a:endParaRPr lang="en-US" sz="1200">
              <a:solidFill>
                <a:prstClr val="black"/>
              </a:solidFill>
              <a:latin typeface="Calibri"/>
            </a:endParaRPr>
          </a:p>
        </p:txBody>
      </p:sp>
      <p:sp>
        <p:nvSpPr>
          <p:cNvPr id="12" name="TextBox 12"/>
          <p:cNvSpPr txBox="1"/>
          <p:nvPr/>
        </p:nvSpPr>
        <p:spPr>
          <a:xfrm>
            <a:off x="1982501" y="2331694"/>
            <a:ext cx="8356725" cy="1717843"/>
          </a:xfrm>
          <a:prstGeom prst="rect">
            <a:avLst/>
          </a:prstGeom>
        </p:spPr>
        <p:txBody>
          <a:bodyPr wrap="square" lIns="0" tIns="0" rIns="0" bIns="0" rtlCol="0" anchor="t">
            <a:spAutoFit/>
          </a:bodyPr>
          <a:lstStyle/>
          <a:p>
            <a:pPr algn="ctr" defTabSz="609630">
              <a:lnSpc>
                <a:spcPts val="6800"/>
              </a:lnSpc>
            </a:pPr>
            <a:r>
              <a:rPr lang="en-US" sz="5666" spc="600">
                <a:solidFill>
                  <a:srgbClr val="FFFFFF">
                    <a:alpha val="59969"/>
                  </a:srgbClr>
                </a:solidFill>
                <a:latin typeface="Telegraf Medium"/>
              </a:rPr>
              <a:t>CORE REQUIREMENTS &amp; KEY SKILLS</a:t>
            </a:r>
          </a:p>
        </p:txBody>
      </p:sp>
      <p:pic>
        <p:nvPicPr>
          <p:cNvPr id="4" name="Picture 2" descr="ProcDNA - Leaders in Commercial Analytics and Technology">
            <a:extLst>
              <a:ext uri="{FF2B5EF4-FFF2-40B4-BE49-F238E27FC236}">
                <a16:creationId xmlns:a16="http://schemas.microsoft.com/office/drawing/2014/main" id="{C9BF3AB7-2627-0E56-29DB-FD01B5B29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2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ASSYMPTIONS &amp; HYPOTHESIS</a:t>
            </a:r>
            <a:endParaRPr lang="en-US" sz="2200" dirty="0">
              <a:solidFill>
                <a:schemeClr val="accent6"/>
              </a:solidFill>
              <a:latin typeface="Poppins" pitchFamily="2" charset="77"/>
              <a:cs typeface="Poppins" pitchFamily="2" charset="77"/>
            </a:endParaRPr>
          </a:p>
        </p:txBody>
      </p:sp>
      <p:sp>
        <p:nvSpPr>
          <p:cNvPr id="34" name="Google Shape;1016;p28">
            <a:extLst>
              <a:ext uri="{FF2B5EF4-FFF2-40B4-BE49-F238E27FC236}">
                <a16:creationId xmlns:a16="http://schemas.microsoft.com/office/drawing/2014/main" id="{4B86D7B2-2074-511B-3E57-9AFD587A1FB5}"/>
              </a:ext>
            </a:extLst>
          </p:cNvPr>
          <p:cNvSpPr/>
          <p:nvPr/>
        </p:nvSpPr>
        <p:spPr>
          <a:xfrm>
            <a:off x="749967" y="1887196"/>
            <a:ext cx="4892700" cy="4723669"/>
          </a:xfrm>
          <a:prstGeom prst="roundRect">
            <a:avLst>
              <a:gd name="adj" fmla="val 16667"/>
            </a:avLst>
          </a:prstGeom>
          <a:solidFill>
            <a:schemeClr val="accent6">
              <a:lumMod val="75000"/>
            </a:scheme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Poppins" pitchFamily="2" charset="77"/>
              <a:ea typeface="Arial"/>
              <a:cs typeface="Poppins" pitchFamily="2" charset="77"/>
              <a:sym typeface="Arial"/>
            </a:endParaRPr>
          </a:p>
        </p:txBody>
      </p:sp>
      <p:sp>
        <p:nvSpPr>
          <p:cNvPr id="35" name="Google Shape;1017;p28">
            <a:extLst>
              <a:ext uri="{FF2B5EF4-FFF2-40B4-BE49-F238E27FC236}">
                <a16:creationId xmlns:a16="http://schemas.microsoft.com/office/drawing/2014/main" id="{483A8370-4116-81BC-E92E-FEC28DEAFCE1}"/>
              </a:ext>
            </a:extLst>
          </p:cNvPr>
          <p:cNvSpPr/>
          <p:nvPr/>
        </p:nvSpPr>
        <p:spPr>
          <a:xfrm>
            <a:off x="6527800" y="1887197"/>
            <a:ext cx="4892700" cy="4723668"/>
          </a:xfrm>
          <a:prstGeom prst="roundRect">
            <a:avLst>
              <a:gd name="adj" fmla="val 16667"/>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Poppins" pitchFamily="2" charset="77"/>
              <a:ea typeface="Arial"/>
              <a:cs typeface="Poppins" pitchFamily="2" charset="77"/>
              <a:sym typeface="Arial"/>
            </a:endParaRPr>
          </a:p>
        </p:txBody>
      </p:sp>
      <p:sp>
        <p:nvSpPr>
          <p:cNvPr id="36" name="Google Shape;1020;p28">
            <a:extLst>
              <a:ext uri="{FF2B5EF4-FFF2-40B4-BE49-F238E27FC236}">
                <a16:creationId xmlns:a16="http://schemas.microsoft.com/office/drawing/2014/main" id="{6715939F-79F7-FFD6-6C01-B4836E7E23A9}"/>
              </a:ext>
            </a:extLst>
          </p:cNvPr>
          <p:cNvSpPr txBox="1"/>
          <p:nvPr/>
        </p:nvSpPr>
        <p:spPr>
          <a:xfrm>
            <a:off x="845044" y="2665608"/>
            <a:ext cx="4679100" cy="3831691"/>
          </a:xfrm>
          <a:prstGeom prst="rect">
            <a:avLst/>
          </a:prstGeom>
          <a:noFill/>
          <a:ln>
            <a:noFill/>
          </a:ln>
        </p:spPr>
        <p:txBody>
          <a:bodyPr spcFirstLastPara="1" wrap="square" lIns="121900" tIns="121900" rIns="121900" bIns="121900" anchor="ctr" anchorCtr="0">
            <a:noAutofit/>
          </a:bodyPr>
          <a:lstStyle/>
          <a:p>
            <a:pPr marL="609600" lvl="0" indent="-425450">
              <a:lnSpc>
                <a:spcPct val="150000"/>
              </a:lnSpc>
              <a:buClr>
                <a:srgbClr val="FFFFFF"/>
              </a:buClr>
              <a:buSzPts val="1900"/>
              <a:buFont typeface="Arial"/>
              <a:buChar char="●"/>
            </a:pPr>
            <a:r>
              <a:rPr lang="en-US" sz="1300" dirty="0">
                <a:solidFill>
                  <a:schemeClr val="bg2"/>
                </a:solidFill>
                <a:latin typeface="Poppins" pitchFamily="2" charset="77"/>
                <a:ea typeface="Arial"/>
                <a:cs typeface="Poppins" pitchFamily="2" charset="77"/>
                <a:sym typeface="Arial"/>
              </a:rPr>
              <a:t>Users with similar past ratings will likely have similar future preferences.</a:t>
            </a:r>
          </a:p>
          <a:p>
            <a:pPr marL="1066800" lvl="1" indent="-425450">
              <a:lnSpc>
                <a:spcPct val="150000"/>
              </a:lnSpc>
              <a:buClr>
                <a:srgbClr val="FFFFFF"/>
              </a:buClr>
              <a:buSzPts val="1900"/>
              <a:buFont typeface="Arial"/>
              <a:buChar char="●"/>
            </a:pPr>
            <a:r>
              <a:rPr lang="en-US" sz="1300" dirty="0">
                <a:solidFill>
                  <a:schemeClr val="bg2"/>
                </a:solidFill>
                <a:latin typeface="Poppins" pitchFamily="2" charset="77"/>
                <a:ea typeface="Arial"/>
                <a:cs typeface="Poppins" pitchFamily="2" charset="77"/>
                <a:sym typeface="Arial"/>
              </a:rPr>
              <a:t>By identifying patterns in user ratings, the system can predict future preferences and make relevant recommendations.</a:t>
            </a:r>
          </a:p>
          <a:p>
            <a:pPr marL="609600" indent="-425450">
              <a:lnSpc>
                <a:spcPct val="150000"/>
              </a:lnSpc>
              <a:buClr>
                <a:srgbClr val="FFFFFF"/>
              </a:buClr>
              <a:buSzPts val="1900"/>
              <a:buFont typeface="Arial"/>
              <a:buChar char="●"/>
            </a:pPr>
            <a:r>
              <a:rPr lang="en-US" sz="1300" dirty="0">
                <a:solidFill>
                  <a:schemeClr val="bg2"/>
                </a:solidFill>
                <a:latin typeface="Poppins" pitchFamily="2" charset="77"/>
                <a:ea typeface="Arial"/>
                <a:cs typeface="Poppins" pitchFamily="2" charset="77"/>
                <a:sym typeface="Arial"/>
              </a:rPr>
              <a:t>Normalizing ratings can help mitigate biases where some users rate consistently higher or lower than others.</a:t>
            </a:r>
          </a:p>
          <a:p>
            <a:pPr marL="1066800" lvl="1" indent="-425450">
              <a:lnSpc>
                <a:spcPct val="150000"/>
              </a:lnSpc>
              <a:buClr>
                <a:srgbClr val="FFFFFF"/>
              </a:buClr>
              <a:buSzPts val="1900"/>
              <a:buFont typeface="Arial"/>
              <a:buChar char="●"/>
            </a:pPr>
            <a:r>
              <a:rPr lang="en-US" sz="1300" dirty="0">
                <a:solidFill>
                  <a:schemeClr val="bg2"/>
                </a:solidFill>
                <a:latin typeface="Poppins" pitchFamily="2" charset="77"/>
                <a:ea typeface="Arial"/>
                <a:cs typeface="Poppins" pitchFamily="2" charset="77"/>
                <a:sym typeface="Arial"/>
              </a:rPr>
              <a:t>Adjusting ratings to a common scale allows for fairer comparison between users and more accurate similarity calculations.</a:t>
            </a:r>
            <a:endParaRPr sz="1300" b="0" i="0" u="none" strike="noStrike" cap="none" dirty="0">
              <a:solidFill>
                <a:schemeClr val="bg2"/>
              </a:solidFill>
              <a:latin typeface="Poppins" pitchFamily="2" charset="77"/>
              <a:ea typeface="Arial"/>
              <a:cs typeface="Poppins" pitchFamily="2" charset="77"/>
              <a:sym typeface="Arial"/>
            </a:endParaRPr>
          </a:p>
        </p:txBody>
      </p:sp>
      <p:sp>
        <p:nvSpPr>
          <p:cNvPr id="37" name="Google Shape;1021;p28">
            <a:extLst>
              <a:ext uri="{FF2B5EF4-FFF2-40B4-BE49-F238E27FC236}">
                <a16:creationId xmlns:a16="http://schemas.microsoft.com/office/drawing/2014/main" id="{221BC9D0-182C-B88A-AF79-D36AA9ADFBF5}"/>
              </a:ext>
            </a:extLst>
          </p:cNvPr>
          <p:cNvSpPr txBox="1"/>
          <p:nvPr/>
        </p:nvSpPr>
        <p:spPr>
          <a:xfrm>
            <a:off x="6569471" y="3429676"/>
            <a:ext cx="4679100" cy="2588700"/>
          </a:xfrm>
          <a:prstGeom prst="rect">
            <a:avLst/>
          </a:prstGeom>
          <a:noFill/>
          <a:ln>
            <a:noFill/>
          </a:ln>
        </p:spPr>
        <p:txBody>
          <a:bodyPr spcFirstLastPara="1" wrap="square" lIns="121900" tIns="121900" rIns="121900" bIns="121900" anchor="ctr" anchorCtr="0">
            <a:noAutofit/>
          </a:bodyPr>
          <a:lstStyle/>
          <a:p>
            <a:pPr marL="609600" lvl="0" indent="-425450">
              <a:lnSpc>
                <a:spcPct val="150000"/>
              </a:lnSpc>
              <a:buClr>
                <a:schemeClr val="bg1"/>
              </a:buClr>
              <a:buSzPts val="1900"/>
              <a:buFont typeface="Arial"/>
              <a:buChar char="●"/>
            </a:pPr>
            <a:r>
              <a:rPr lang="en-US" sz="1300" dirty="0">
                <a:solidFill>
                  <a:schemeClr val="bg1"/>
                </a:solidFill>
                <a:latin typeface="Poppins" pitchFamily="2" charset="77"/>
                <a:ea typeface="Arial"/>
                <a:cs typeface="Poppins" pitchFamily="2" charset="77"/>
                <a:sym typeface="Arial"/>
              </a:rPr>
              <a:t>The ratings given by users have enough variability to find meaningful similarities between users.</a:t>
            </a:r>
          </a:p>
          <a:p>
            <a:pPr marL="1066800" lvl="1" indent="-425450">
              <a:lnSpc>
                <a:spcPct val="150000"/>
              </a:lnSpc>
              <a:buClr>
                <a:schemeClr val="bg1"/>
              </a:buClr>
              <a:buSzPts val="1900"/>
              <a:buFont typeface="Arial"/>
              <a:buChar char="●"/>
            </a:pPr>
            <a:r>
              <a:rPr lang="en-US" sz="1300" dirty="0">
                <a:solidFill>
                  <a:schemeClr val="bg1"/>
                </a:solidFill>
                <a:latin typeface="Poppins" pitchFamily="2" charset="77"/>
                <a:ea typeface="Arial"/>
                <a:cs typeface="Poppins" pitchFamily="2" charset="77"/>
                <a:sym typeface="Arial"/>
              </a:rPr>
              <a:t>Range of ratings ensures that the similarity measures capture significant differences in user preferences, leading to accurate recommendations.</a:t>
            </a:r>
          </a:p>
          <a:p>
            <a:pPr marL="609600" indent="-425450">
              <a:lnSpc>
                <a:spcPct val="150000"/>
              </a:lnSpc>
              <a:buClr>
                <a:schemeClr val="bg1"/>
              </a:buClr>
              <a:buSzPts val="1900"/>
              <a:buFont typeface="Arial"/>
              <a:buChar char="●"/>
            </a:pPr>
            <a:r>
              <a:rPr lang="en-US" sz="1300" dirty="0">
                <a:solidFill>
                  <a:schemeClr val="bg1"/>
                </a:solidFill>
                <a:latin typeface="Poppins" pitchFamily="2" charset="77"/>
                <a:ea typeface="Arial"/>
                <a:cs typeface="Poppins" pitchFamily="2" charset="77"/>
                <a:sym typeface="Arial"/>
              </a:rPr>
              <a:t>Popular products are likely to provide more reliable recommendations than less popular products.</a:t>
            </a:r>
          </a:p>
          <a:p>
            <a:pPr marL="1066800" lvl="1" indent="-425450">
              <a:lnSpc>
                <a:spcPct val="150000"/>
              </a:lnSpc>
              <a:buClr>
                <a:schemeClr val="bg1"/>
              </a:buClr>
              <a:buSzPts val="1900"/>
              <a:buFont typeface="Arial"/>
              <a:buChar char="●"/>
            </a:pPr>
            <a:r>
              <a:rPr lang="en-US" sz="1300" dirty="0">
                <a:solidFill>
                  <a:schemeClr val="bg1"/>
                </a:solidFill>
                <a:latin typeface="Poppins" pitchFamily="2" charset="77"/>
                <a:ea typeface="Arial"/>
                <a:cs typeface="Poppins" pitchFamily="2" charset="77"/>
                <a:sym typeface="Arial"/>
              </a:rPr>
              <a:t>Products with a higher number of ratings have more robust data, making them better candidates for reliable recommendations</a:t>
            </a:r>
          </a:p>
        </p:txBody>
      </p:sp>
      <p:sp>
        <p:nvSpPr>
          <p:cNvPr id="38" name="Rounded Rectangle 37">
            <a:extLst>
              <a:ext uri="{FF2B5EF4-FFF2-40B4-BE49-F238E27FC236}">
                <a16:creationId xmlns:a16="http://schemas.microsoft.com/office/drawing/2014/main" id="{E7529D57-29BF-B276-EA37-9D7061672FED}"/>
              </a:ext>
            </a:extLst>
          </p:cNvPr>
          <p:cNvSpPr/>
          <p:nvPr/>
        </p:nvSpPr>
        <p:spPr>
          <a:xfrm>
            <a:off x="837634" y="1878129"/>
            <a:ext cx="4693920" cy="638358"/>
          </a:xfrm>
          <a:prstGeom prst="roundRect">
            <a:avLst>
              <a:gd name="adj" fmla="val 50000"/>
            </a:avLst>
          </a:prstGeom>
          <a:solidFill>
            <a:schemeClr val="bg1"/>
          </a:solidFill>
        </p:spPr>
        <p:txBody>
          <a:bodyPr rtlCol="0" anchor="ctr"/>
          <a:lstStyle/>
          <a:p>
            <a:pPr algn="l" defTabSz="609630"/>
            <a:endParaRPr lang="en-US" sz="1200">
              <a:noFill/>
              <a:latin typeface="Calibri"/>
            </a:endParaRPr>
          </a:p>
        </p:txBody>
      </p:sp>
      <p:sp>
        <p:nvSpPr>
          <p:cNvPr id="39" name="Google Shape;1018;p28">
            <a:extLst>
              <a:ext uri="{FF2B5EF4-FFF2-40B4-BE49-F238E27FC236}">
                <a16:creationId xmlns:a16="http://schemas.microsoft.com/office/drawing/2014/main" id="{05329731-C231-8307-1267-837DA39A3466}"/>
              </a:ext>
            </a:extLst>
          </p:cNvPr>
          <p:cNvSpPr txBox="1"/>
          <p:nvPr/>
        </p:nvSpPr>
        <p:spPr>
          <a:xfrm>
            <a:off x="771500" y="1946120"/>
            <a:ext cx="5023296" cy="75318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i="0" u="none" strike="noStrike" cap="none" spc="600" dirty="0">
                <a:solidFill>
                  <a:schemeClr val="tx2"/>
                </a:solidFill>
                <a:latin typeface="Poppins" pitchFamily="2" charset="77"/>
                <a:ea typeface="Arial"/>
                <a:cs typeface="Poppins" pitchFamily="2" charset="77"/>
                <a:sym typeface="Arial"/>
              </a:rPr>
              <a:t>ASSUMPTIONS</a:t>
            </a:r>
          </a:p>
        </p:txBody>
      </p:sp>
      <p:sp>
        <p:nvSpPr>
          <p:cNvPr id="40" name="Rounded Rectangle 39">
            <a:extLst>
              <a:ext uri="{FF2B5EF4-FFF2-40B4-BE49-F238E27FC236}">
                <a16:creationId xmlns:a16="http://schemas.microsoft.com/office/drawing/2014/main" id="{1A6E87F6-0041-9B15-A53D-559419981E7F}"/>
              </a:ext>
            </a:extLst>
          </p:cNvPr>
          <p:cNvSpPr/>
          <p:nvPr/>
        </p:nvSpPr>
        <p:spPr>
          <a:xfrm>
            <a:off x="6615469" y="1836036"/>
            <a:ext cx="4693920" cy="638358"/>
          </a:xfrm>
          <a:prstGeom prst="roundRect">
            <a:avLst>
              <a:gd name="adj" fmla="val 50000"/>
            </a:avLst>
          </a:prstGeom>
          <a:solidFill>
            <a:schemeClr val="bg1"/>
          </a:solidFill>
        </p:spPr>
        <p:txBody>
          <a:bodyPr rtlCol="0" anchor="ctr"/>
          <a:lstStyle/>
          <a:p>
            <a:pPr algn="l" defTabSz="609630"/>
            <a:endParaRPr lang="en-US" sz="1200">
              <a:noFill/>
              <a:latin typeface="Calibri"/>
            </a:endParaRPr>
          </a:p>
        </p:txBody>
      </p:sp>
      <p:sp>
        <p:nvSpPr>
          <p:cNvPr id="41" name="Google Shape;1018;p28">
            <a:extLst>
              <a:ext uri="{FF2B5EF4-FFF2-40B4-BE49-F238E27FC236}">
                <a16:creationId xmlns:a16="http://schemas.microsoft.com/office/drawing/2014/main" id="{4CDDC0B3-D9ED-9DBB-90F0-50E169E95E96}"/>
              </a:ext>
            </a:extLst>
          </p:cNvPr>
          <p:cNvSpPr txBox="1"/>
          <p:nvPr/>
        </p:nvSpPr>
        <p:spPr>
          <a:xfrm>
            <a:off x="6549335" y="1904027"/>
            <a:ext cx="5023296" cy="75318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i="0" u="none" strike="noStrike" cap="none" spc="600" dirty="0">
                <a:solidFill>
                  <a:schemeClr val="tx2"/>
                </a:solidFill>
                <a:latin typeface="Poppins" pitchFamily="2" charset="77"/>
                <a:ea typeface="Arial"/>
                <a:cs typeface="Poppins" pitchFamily="2" charset="77"/>
                <a:sym typeface="Arial"/>
              </a:rPr>
              <a:t>HYPOTHESIS</a:t>
            </a:r>
          </a:p>
        </p:txBody>
      </p:sp>
      <p:pic>
        <p:nvPicPr>
          <p:cNvPr id="43" name="Picture 42" descr="Logos and Identity Elements | UChicago Creative 2023">
            <a:extLst>
              <a:ext uri="{FF2B5EF4-FFF2-40B4-BE49-F238E27FC236}">
                <a16:creationId xmlns:a16="http://schemas.microsoft.com/office/drawing/2014/main" id="{F8CD91FD-7469-0CD1-BAD8-BAC898FBE2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8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dissolve">
                                      <p:cBhvr>
                                        <p:cTn id="18" dur="500"/>
                                        <p:tgtEl>
                                          <p:spTgt spid="3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dissolve">
                                      <p:cBhvr>
                                        <p:cTn id="21" dur="500"/>
                                        <p:tgtEl>
                                          <p:spTgt spid="3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dissolve">
                                      <p:cBhvr>
                                        <p:cTn id="24" dur="500"/>
                                        <p:tgtEl>
                                          <p:spTgt spid="4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dissolve">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9" grpId="0"/>
      <p:bldP spid="40" grpId="0" animBg="1"/>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23AE4C-ACD7-D1C6-24A0-FECD3EDC1809}"/>
              </a:ext>
            </a:extLst>
          </p:cNvPr>
          <p:cNvSpPr/>
          <p:nvPr/>
        </p:nvSpPr>
        <p:spPr>
          <a:xfrm>
            <a:off x="0" y="1277956"/>
            <a:ext cx="12192000" cy="5580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cs typeface="Poppins" pitchFamily="2" charset="77"/>
            </a:endParaRPr>
          </a:p>
        </p:txBody>
      </p:sp>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214086" y="288689"/>
            <a:ext cx="10820400" cy="677108"/>
          </a:xfrm>
          <a:prstGeom prst="rect">
            <a:avLst/>
          </a:prstGeom>
        </p:spPr>
        <p:txBody>
          <a:bodyPr lIns="0" tIns="0" rIns="0" bIns="0" rtlCol="0" anchor="t">
            <a:spAutoFit/>
          </a:bodyPr>
          <a:lstStyle/>
          <a:p>
            <a:pPr defTabSz="609630"/>
            <a:r>
              <a:rPr lang="en-US" sz="2200" b="1" spc="300" dirty="0">
                <a:solidFill>
                  <a:srgbClr val="FFFFFF"/>
                </a:solidFill>
                <a:latin typeface="Poppins" pitchFamily="2" charset="77"/>
                <a:cs typeface="Poppins" pitchFamily="2" charset="77"/>
              </a:rPr>
              <a:t>BLUEPRINT FOR SUCCESS: </a:t>
            </a:r>
            <a:r>
              <a:rPr lang="en-US" sz="2200" spc="300" dirty="0">
                <a:solidFill>
                  <a:srgbClr val="FFFFFF"/>
                </a:solidFill>
                <a:latin typeface="Poppins" pitchFamily="2" charset="77"/>
                <a:cs typeface="Poppins" pitchFamily="2" charset="77"/>
              </a:rPr>
              <a:t>KEY PRIORITIES AND SKILLS FOR PROCDNA'S MARKET RESEARCH &amp; CI EXPANSION</a:t>
            </a:r>
          </a:p>
        </p:txBody>
      </p:sp>
      <p:pic>
        <p:nvPicPr>
          <p:cNvPr id="5" name="Picture 2" descr="ProcDNA - Leaders in Commercial Analytics and Technology">
            <a:extLst>
              <a:ext uri="{FF2B5EF4-FFF2-40B4-BE49-F238E27FC236}">
                <a16:creationId xmlns:a16="http://schemas.microsoft.com/office/drawing/2014/main" id="{CAB5CC40-92E8-52DE-270E-424F66FDC3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726;p54">
            <a:extLst>
              <a:ext uri="{FF2B5EF4-FFF2-40B4-BE49-F238E27FC236}">
                <a16:creationId xmlns:a16="http://schemas.microsoft.com/office/drawing/2014/main" id="{5240A477-2B05-0A7F-DF13-E8EE87B13B1D}"/>
              </a:ext>
            </a:extLst>
          </p:cNvPr>
          <p:cNvSpPr/>
          <p:nvPr/>
        </p:nvSpPr>
        <p:spPr>
          <a:xfrm>
            <a:off x="1063238" y="1448255"/>
            <a:ext cx="422427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43155"/>
              </a:buClr>
              <a:buSzPts val="1800"/>
              <a:buFont typeface="Roboto"/>
              <a:buNone/>
            </a:pPr>
            <a:r>
              <a:rPr lang="en-US" sz="1800" b="1" i="0" u="none" strike="noStrike" cap="none">
                <a:solidFill>
                  <a:srgbClr val="143155"/>
                </a:solidFill>
                <a:latin typeface="Roboto"/>
                <a:ea typeface="Roboto"/>
                <a:cs typeface="Roboto"/>
                <a:sym typeface="Roboto"/>
              </a:rPr>
              <a:t>Core Requirements</a:t>
            </a:r>
            <a:endParaRPr sz="1800" b="0" i="0" u="none" strike="noStrike" cap="none">
              <a:solidFill>
                <a:srgbClr val="143155"/>
              </a:solidFill>
              <a:latin typeface="Roboto Light"/>
              <a:ea typeface="Roboto Light"/>
              <a:cs typeface="Roboto Light"/>
              <a:sym typeface="Roboto Light"/>
            </a:endParaRPr>
          </a:p>
        </p:txBody>
      </p:sp>
      <p:sp>
        <p:nvSpPr>
          <p:cNvPr id="22" name="Google Shape;1727;p54">
            <a:extLst>
              <a:ext uri="{FF2B5EF4-FFF2-40B4-BE49-F238E27FC236}">
                <a16:creationId xmlns:a16="http://schemas.microsoft.com/office/drawing/2014/main" id="{B91B6D34-AD73-B2CF-2627-DE6A656CED6F}"/>
              </a:ext>
            </a:extLst>
          </p:cNvPr>
          <p:cNvSpPr/>
          <p:nvPr/>
        </p:nvSpPr>
        <p:spPr>
          <a:xfrm>
            <a:off x="7337499" y="1448255"/>
            <a:ext cx="422427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43155"/>
              </a:buClr>
              <a:buSzPts val="1800"/>
              <a:buFont typeface="Roboto"/>
              <a:buNone/>
            </a:pPr>
            <a:r>
              <a:rPr lang="en-US" b="1">
                <a:solidFill>
                  <a:srgbClr val="143155"/>
                </a:solidFill>
                <a:latin typeface="Roboto"/>
                <a:ea typeface="Roboto"/>
                <a:cs typeface="Roboto"/>
                <a:sym typeface="Roboto"/>
              </a:rPr>
              <a:t>Key Technical Skills</a:t>
            </a:r>
            <a:endParaRPr sz="1800" b="0" i="0" u="none" strike="noStrike" cap="none">
              <a:solidFill>
                <a:srgbClr val="143155"/>
              </a:solidFill>
              <a:latin typeface="Roboto Light"/>
              <a:ea typeface="Roboto Light"/>
              <a:cs typeface="Roboto Light"/>
              <a:sym typeface="Roboto Light"/>
            </a:endParaRPr>
          </a:p>
        </p:txBody>
      </p:sp>
      <p:cxnSp>
        <p:nvCxnSpPr>
          <p:cNvPr id="23" name="Google Shape;1725;p54">
            <a:extLst>
              <a:ext uri="{FF2B5EF4-FFF2-40B4-BE49-F238E27FC236}">
                <a16:creationId xmlns:a16="http://schemas.microsoft.com/office/drawing/2014/main" id="{1CF4FE98-9BE0-B2DB-845A-B5EACC7AAFCA}"/>
              </a:ext>
            </a:extLst>
          </p:cNvPr>
          <p:cNvCxnSpPr/>
          <p:nvPr/>
        </p:nvCxnSpPr>
        <p:spPr>
          <a:xfrm>
            <a:off x="6281229" y="1755648"/>
            <a:ext cx="0" cy="4776090"/>
          </a:xfrm>
          <a:prstGeom prst="straightConnector1">
            <a:avLst/>
          </a:prstGeom>
          <a:noFill/>
          <a:ln w="9525" cap="flat" cmpd="sng">
            <a:solidFill>
              <a:srgbClr val="BFBFBF"/>
            </a:solidFill>
            <a:prstDash val="solid"/>
            <a:miter lim="800000"/>
            <a:headEnd type="none" w="sm" len="sm"/>
            <a:tailEnd type="none" w="sm" len="sm"/>
          </a:ln>
        </p:spPr>
      </p:cxnSp>
      <p:grpSp>
        <p:nvGrpSpPr>
          <p:cNvPr id="33" name="Group 32">
            <a:extLst>
              <a:ext uri="{FF2B5EF4-FFF2-40B4-BE49-F238E27FC236}">
                <a16:creationId xmlns:a16="http://schemas.microsoft.com/office/drawing/2014/main" id="{63D3283C-FA77-BADC-6BCD-26A18F1F8049}"/>
              </a:ext>
            </a:extLst>
          </p:cNvPr>
          <p:cNvGrpSpPr/>
          <p:nvPr/>
        </p:nvGrpSpPr>
        <p:grpSpPr>
          <a:xfrm>
            <a:off x="305312" y="2173264"/>
            <a:ext cx="5885541" cy="1361871"/>
            <a:chOff x="460056" y="2524960"/>
            <a:chExt cx="5885541" cy="1361871"/>
          </a:xfrm>
        </p:grpSpPr>
        <p:sp>
          <p:nvSpPr>
            <p:cNvPr id="24" name="Google Shape;1699;p54">
              <a:extLst>
                <a:ext uri="{FF2B5EF4-FFF2-40B4-BE49-F238E27FC236}">
                  <a16:creationId xmlns:a16="http://schemas.microsoft.com/office/drawing/2014/main" id="{0E4B880B-F64B-8C5C-B2FC-E89B2D2BC06D}"/>
                </a:ext>
              </a:extLst>
            </p:cNvPr>
            <p:cNvSpPr/>
            <p:nvPr/>
          </p:nvSpPr>
          <p:spPr>
            <a:xfrm>
              <a:off x="460056" y="3242782"/>
              <a:ext cx="2546423"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1100"/>
                <a:buFont typeface="Poppins"/>
                <a:buNone/>
              </a:pPr>
              <a:r>
                <a:rPr lang="en-US" sz="1100" b="1" i="0" u="none" strike="noStrike" cap="none">
                  <a:solidFill>
                    <a:srgbClr val="3F3F3F"/>
                  </a:solidFill>
                  <a:latin typeface="Poppins"/>
                  <a:ea typeface="Poppins"/>
                  <a:cs typeface="Poppins"/>
                  <a:sym typeface="Poppins"/>
                </a:rPr>
                <a:t>Data Collection and Management Capabilities</a:t>
              </a:r>
              <a:endParaRPr lang="en-US"/>
            </a:p>
          </p:txBody>
        </p:sp>
        <p:sp>
          <p:nvSpPr>
            <p:cNvPr id="28" name="Google Shape;1706;p54">
              <a:extLst>
                <a:ext uri="{FF2B5EF4-FFF2-40B4-BE49-F238E27FC236}">
                  <a16:creationId xmlns:a16="http://schemas.microsoft.com/office/drawing/2014/main" id="{CEB730F2-8EBD-98AA-6530-FAA34365E6DA}"/>
                </a:ext>
              </a:extLst>
            </p:cNvPr>
            <p:cNvSpPr/>
            <p:nvPr/>
          </p:nvSpPr>
          <p:spPr>
            <a:xfrm>
              <a:off x="2832743" y="2524960"/>
              <a:ext cx="3512854" cy="1361871"/>
            </a:xfrm>
            <a:prstGeom prst="rect">
              <a:avLst/>
            </a:prstGeom>
            <a:noFill/>
            <a:ln>
              <a:noFill/>
            </a:ln>
          </p:spPr>
          <p:txBody>
            <a:bodyPr spcFirstLastPara="1" wrap="square" lIns="91425" tIns="45700" rIns="91425" bIns="45700" anchor="t" anchorCtr="0">
              <a:spAutoFit/>
            </a:bodyPr>
            <a:lstStyle/>
            <a:p>
              <a:pPr>
                <a:lnSpc>
                  <a:spcPct val="150000"/>
                </a:lnSpc>
                <a:buClr>
                  <a:srgbClr val="3F3F3F"/>
                </a:buClr>
                <a:buSzPts val="1100"/>
              </a:pPr>
              <a:r>
                <a:rPr lang="en-US" sz="1100" b="0" i="0" u="none" strike="noStrike" cap="none" dirty="0">
                  <a:solidFill>
                    <a:srgbClr val="3F3F3F"/>
                  </a:solidFill>
                  <a:latin typeface="Roboto Light"/>
                  <a:ea typeface="Roboto Light"/>
                  <a:cs typeface="Roboto Light"/>
                  <a:sym typeface="Roboto Light"/>
                </a:rPr>
                <a:t>Establishing robust mechanisms for data collection, storage, and analysis is critical. </a:t>
              </a:r>
              <a:r>
                <a:rPr lang="en-US" sz="1100" dirty="0">
                  <a:solidFill>
                    <a:srgbClr val="3F3F3F"/>
                  </a:solidFill>
                  <a:latin typeface="Roboto Light"/>
                  <a:ea typeface="Roboto Light"/>
                  <a:cs typeface="Roboto Light"/>
                  <a:sym typeface="Roboto Light"/>
                </a:rPr>
                <a:t>I</a:t>
              </a:r>
              <a:r>
                <a:rPr lang="en-US" sz="1100" b="0" i="0" u="none" strike="noStrike" cap="none" dirty="0">
                  <a:solidFill>
                    <a:srgbClr val="3F3F3F"/>
                  </a:solidFill>
                  <a:latin typeface="Roboto Light"/>
                  <a:ea typeface="Roboto Light"/>
                  <a:cs typeface="Roboto Light"/>
                  <a:sym typeface="Roboto Light"/>
                </a:rPr>
                <a:t>nvesting in or developing sophisticated data analytics tools and </a:t>
              </a:r>
              <a:r>
                <a:rPr lang="en-US" sz="1100" dirty="0">
                  <a:solidFill>
                    <a:srgbClr val="3F3F3F"/>
                  </a:solidFill>
                  <a:latin typeface="Roboto Light"/>
                  <a:ea typeface="Roboto Light"/>
                  <a:cs typeface="Roboto Light"/>
                  <a:sym typeface="Roboto Light"/>
                </a:rPr>
                <a:t>technologies and</a:t>
              </a:r>
              <a:r>
                <a:rPr lang="en-US" sz="1100" b="0" i="0" u="none" strike="noStrike" cap="none" dirty="0">
                  <a:solidFill>
                    <a:srgbClr val="3F3F3F"/>
                  </a:solidFill>
                  <a:latin typeface="Roboto Light"/>
                  <a:ea typeface="Roboto Light"/>
                  <a:cs typeface="Roboto Light"/>
                  <a:sym typeface="Roboto Light"/>
                </a:rPr>
                <a:t> ensuring data accuracy and reliability along with CI capabilities</a:t>
              </a:r>
              <a:endParaRPr dirty="0"/>
            </a:p>
          </p:txBody>
        </p:sp>
      </p:grpSp>
      <p:grpSp>
        <p:nvGrpSpPr>
          <p:cNvPr id="35" name="Group 34">
            <a:extLst>
              <a:ext uri="{FF2B5EF4-FFF2-40B4-BE49-F238E27FC236}">
                <a16:creationId xmlns:a16="http://schemas.microsoft.com/office/drawing/2014/main" id="{E2C1D985-2D67-62B3-4C64-9C7651C563D5}"/>
              </a:ext>
            </a:extLst>
          </p:cNvPr>
          <p:cNvGrpSpPr/>
          <p:nvPr/>
        </p:nvGrpSpPr>
        <p:grpSpPr>
          <a:xfrm>
            <a:off x="220904" y="5410637"/>
            <a:ext cx="6015769" cy="1135166"/>
            <a:chOff x="460056" y="5621655"/>
            <a:chExt cx="6015769" cy="1135166"/>
          </a:xfrm>
        </p:grpSpPr>
        <p:sp>
          <p:nvSpPr>
            <p:cNvPr id="27" name="Google Shape;1705;p54">
              <a:extLst>
                <a:ext uri="{FF2B5EF4-FFF2-40B4-BE49-F238E27FC236}">
                  <a16:creationId xmlns:a16="http://schemas.microsoft.com/office/drawing/2014/main" id="{F8B68D8B-FE89-CF73-0412-3D1F5075747E}"/>
                </a:ext>
              </a:extLst>
            </p:cNvPr>
            <p:cNvSpPr/>
            <p:nvPr/>
          </p:nvSpPr>
          <p:spPr>
            <a:xfrm>
              <a:off x="460056" y="6495211"/>
              <a:ext cx="2546423" cy="2616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1100"/>
                <a:buFont typeface="Poppins"/>
                <a:buNone/>
              </a:pPr>
              <a:r>
                <a:rPr lang="en-US" sz="1100" b="1" i="0" u="none" strike="noStrike" cap="none">
                  <a:solidFill>
                    <a:srgbClr val="3F3F3F"/>
                  </a:solidFill>
                  <a:latin typeface="Poppins"/>
                  <a:ea typeface="Poppins"/>
                  <a:cs typeface="Poppins"/>
                  <a:sym typeface="Poppins"/>
                </a:rPr>
                <a:t>Compliance and Ethics</a:t>
              </a:r>
            </a:p>
          </p:txBody>
        </p:sp>
        <p:sp>
          <p:nvSpPr>
            <p:cNvPr id="29" name="Google Shape;1707;p54">
              <a:extLst>
                <a:ext uri="{FF2B5EF4-FFF2-40B4-BE49-F238E27FC236}">
                  <a16:creationId xmlns:a16="http://schemas.microsoft.com/office/drawing/2014/main" id="{8BFD223B-C904-ADAE-70BF-C9C279E90071}"/>
                </a:ext>
              </a:extLst>
            </p:cNvPr>
            <p:cNvSpPr/>
            <p:nvPr/>
          </p:nvSpPr>
          <p:spPr>
            <a:xfrm>
              <a:off x="2832742" y="5621655"/>
              <a:ext cx="3643083" cy="11079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3F3F3F"/>
                </a:buClr>
                <a:buSzPts val="1100"/>
                <a:buFont typeface="Roboto Light"/>
                <a:buNone/>
              </a:pPr>
              <a:r>
                <a:rPr lang="en-US" sz="1100" b="0" i="0" u="none" strike="noStrike" cap="none">
                  <a:solidFill>
                    <a:srgbClr val="3F3F3F"/>
                  </a:solidFill>
                  <a:latin typeface="Roboto Light"/>
                  <a:ea typeface="Roboto Light"/>
                  <a:cs typeface="Roboto Light"/>
                  <a:sym typeface="Roboto Light"/>
                </a:rPr>
                <a:t>Understanding and adhering to regulations (like HIPAA in the U.S) is crucial. Ensuring compliance in data handling, patient privacy, and ethical research practices is foundational.</a:t>
              </a:r>
              <a:endParaRPr/>
            </a:p>
          </p:txBody>
        </p:sp>
      </p:grpSp>
      <p:grpSp>
        <p:nvGrpSpPr>
          <p:cNvPr id="34" name="Group 33">
            <a:extLst>
              <a:ext uri="{FF2B5EF4-FFF2-40B4-BE49-F238E27FC236}">
                <a16:creationId xmlns:a16="http://schemas.microsoft.com/office/drawing/2014/main" id="{DAF4168C-B2F7-4C93-8933-399471DFCDE6}"/>
              </a:ext>
            </a:extLst>
          </p:cNvPr>
          <p:cNvGrpSpPr/>
          <p:nvPr/>
        </p:nvGrpSpPr>
        <p:grpSpPr>
          <a:xfrm>
            <a:off x="305312" y="3904494"/>
            <a:ext cx="5885535" cy="1214017"/>
            <a:chOff x="460056" y="3960766"/>
            <a:chExt cx="5885535" cy="1214017"/>
          </a:xfrm>
        </p:grpSpPr>
        <p:sp>
          <p:nvSpPr>
            <p:cNvPr id="31" name="Google Shape;1710;p54">
              <a:extLst>
                <a:ext uri="{FF2B5EF4-FFF2-40B4-BE49-F238E27FC236}">
                  <a16:creationId xmlns:a16="http://schemas.microsoft.com/office/drawing/2014/main" id="{F12EFF65-DC11-8A00-D4E2-0F87EBF38D29}"/>
                </a:ext>
              </a:extLst>
            </p:cNvPr>
            <p:cNvSpPr/>
            <p:nvPr/>
          </p:nvSpPr>
          <p:spPr>
            <a:xfrm>
              <a:off x="460056" y="4743936"/>
              <a:ext cx="2546423" cy="43084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F3F3F"/>
                </a:buClr>
                <a:buSzPts val="1100"/>
                <a:buFont typeface="Poppins"/>
                <a:buNone/>
              </a:pPr>
              <a:r>
                <a:rPr lang="en-US" sz="1100" b="1" i="0" u="none" strike="noStrike" cap="none">
                  <a:solidFill>
                    <a:srgbClr val="3F3F3F"/>
                  </a:solidFill>
                  <a:latin typeface="Poppins"/>
                  <a:ea typeface="Poppins"/>
                  <a:cs typeface="Poppins"/>
                  <a:sym typeface="Poppins"/>
                </a:rPr>
                <a:t>Client Engagement and Business Development</a:t>
              </a:r>
              <a:endParaRPr lang="en-US"/>
            </a:p>
          </p:txBody>
        </p:sp>
        <p:sp>
          <p:nvSpPr>
            <p:cNvPr id="32" name="Google Shape;1711;p54">
              <a:extLst>
                <a:ext uri="{FF2B5EF4-FFF2-40B4-BE49-F238E27FC236}">
                  <a16:creationId xmlns:a16="http://schemas.microsoft.com/office/drawing/2014/main" id="{3419B95D-E167-C73A-C1AA-A0ABBA38BD8E}"/>
                </a:ext>
              </a:extLst>
            </p:cNvPr>
            <p:cNvSpPr/>
            <p:nvPr/>
          </p:nvSpPr>
          <p:spPr>
            <a:xfrm>
              <a:off x="2832743" y="3960766"/>
              <a:ext cx="3512848" cy="11079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3F3F3F"/>
                </a:buClr>
                <a:buSzPts val="1100"/>
                <a:buFont typeface="Roboto Light"/>
                <a:buNone/>
              </a:pPr>
              <a:r>
                <a:rPr lang="en-US" sz="1100" b="0" i="0" u="none" strike="noStrike" cap="none">
                  <a:solidFill>
                    <a:srgbClr val="3F3F3F"/>
                  </a:solidFill>
                  <a:latin typeface="Roboto Light"/>
                  <a:ea typeface="Roboto Light"/>
                  <a:cs typeface="Roboto Light"/>
                  <a:sym typeface="Roboto Light"/>
                </a:rPr>
                <a:t>Building strong relationships with existing </a:t>
              </a:r>
              <a:r>
                <a:rPr lang="en-US" sz="1100" b="0" i="0" u="none" strike="noStrike" cap="none" err="1">
                  <a:solidFill>
                    <a:srgbClr val="3F3F3F"/>
                  </a:solidFill>
                  <a:latin typeface="Roboto Light"/>
                  <a:ea typeface="Roboto Light"/>
                  <a:cs typeface="Roboto Light"/>
                  <a:sym typeface="Roboto Light"/>
                </a:rPr>
                <a:t>ProcDNA</a:t>
              </a:r>
              <a:r>
                <a:rPr lang="en-US" sz="1100" b="0" i="0" u="none" strike="noStrike" cap="none">
                  <a:solidFill>
                    <a:srgbClr val="3F3F3F"/>
                  </a:solidFill>
                  <a:latin typeface="Roboto Light"/>
                  <a:ea typeface="Roboto Light"/>
                  <a:cs typeface="Roboto Light"/>
                  <a:sym typeface="Roboto Light"/>
                </a:rPr>
                <a:t> clients by understanding their specific needs and delivering tailored insights. This might require sector-specific expertise in understanding the </a:t>
              </a:r>
              <a:endParaRPr/>
            </a:p>
          </p:txBody>
        </p:sp>
      </p:grpSp>
      <p:sp>
        <p:nvSpPr>
          <p:cNvPr id="46" name="Google Shape;3788;p139">
            <a:extLst>
              <a:ext uri="{FF2B5EF4-FFF2-40B4-BE49-F238E27FC236}">
                <a16:creationId xmlns:a16="http://schemas.microsoft.com/office/drawing/2014/main" id="{187DAAF1-7E5F-51D7-DAF1-FD1F19830CBF}"/>
              </a:ext>
            </a:extLst>
          </p:cNvPr>
          <p:cNvSpPr/>
          <p:nvPr/>
        </p:nvSpPr>
        <p:spPr>
          <a:xfrm>
            <a:off x="6518036" y="1884116"/>
            <a:ext cx="2628959" cy="271163"/>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US" sz="1100" b="1" i="0" u="none" strike="noStrike" cap="none" dirty="0">
                <a:solidFill>
                  <a:srgbClr val="FFFFFF"/>
                </a:solidFill>
                <a:latin typeface="Arial"/>
                <a:ea typeface="Arial"/>
                <a:cs typeface="Arial"/>
                <a:sym typeface="Arial"/>
              </a:rPr>
              <a:t>Analytical and Statistical Skills</a:t>
            </a:r>
            <a:endParaRPr sz="1100" b="0" i="0" u="none" strike="noStrike" cap="none" dirty="0">
              <a:solidFill>
                <a:srgbClr val="000000"/>
              </a:solidFill>
              <a:latin typeface="Calibri"/>
              <a:ea typeface="Calibri"/>
              <a:cs typeface="Calibri"/>
              <a:sym typeface="Calibri"/>
            </a:endParaRPr>
          </a:p>
        </p:txBody>
      </p:sp>
      <p:sp>
        <p:nvSpPr>
          <p:cNvPr id="47" name="Google Shape;3800;p139">
            <a:extLst>
              <a:ext uri="{FF2B5EF4-FFF2-40B4-BE49-F238E27FC236}">
                <a16:creationId xmlns:a16="http://schemas.microsoft.com/office/drawing/2014/main" id="{A14649E0-4E6E-B774-45AE-6584FCE758AE}"/>
              </a:ext>
            </a:extLst>
          </p:cNvPr>
          <p:cNvSpPr/>
          <p:nvPr/>
        </p:nvSpPr>
        <p:spPr>
          <a:xfrm>
            <a:off x="6522879" y="2145932"/>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i="0" u="none" strike="noStrike" cap="none">
                <a:solidFill>
                  <a:schemeClr val="accent6"/>
                </a:solidFill>
                <a:latin typeface="Calibri"/>
                <a:ea typeface="Calibri"/>
                <a:cs typeface="Calibri"/>
                <a:sym typeface="Calibri"/>
              </a:rPr>
              <a:t>1</a:t>
            </a:r>
            <a:endParaRPr>
              <a:solidFill>
                <a:schemeClr val="accent6"/>
              </a:solidFill>
            </a:endParaRPr>
          </a:p>
        </p:txBody>
      </p:sp>
      <p:sp>
        <p:nvSpPr>
          <p:cNvPr id="49" name="Google Shape;3788;p139">
            <a:extLst>
              <a:ext uri="{FF2B5EF4-FFF2-40B4-BE49-F238E27FC236}">
                <a16:creationId xmlns:a16="http://schemas.microsoft.com/office/drawing/2014/main" id="{69F6D866-8F2D-FB4D-FD28-9912C52DE4AF}"/>
              </a:ext>
            </a:extLst>
          </p:cNvPr>
          <p:cNvSpPr/>
          <p:nvPr/>
        </p:nvSpPr>
        <p:spPr>
          <a:xfrm>
            <a:off x="6516582" y="3101799"/>
            <a:ext cx="2628959" cy="271163"/>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US" sz="1100" b="1" i="0" u="none" strike="noStrike" cap="none">
                <a:solidFill>
                  <a:srgbClr val="FFFFFF"/>
                </a:solidFill>
                <a:latin typeface="Arial"/>
                <a:ea typeface="Arial"/>
                <a:cs typeface="Arial"/>
                <a:sym typeface="Arial"/>
              </a:rPr>
              <a:t>Therapeutic Area Expertise</a:t>
            </a:r>
            <a:endParaRPr sz="1100" b="0" i="0" u="none" strike="noStrike" cap="none">
              <a:solidFill>
                <a:srgbClr val="000000"/>
              </a:solidFill>
              <a:latin typeface="Calibri"/>
              <a:ea typeface="Calibri"/>
              <a:cs typeface="Calibri"/>
              <a:sym typeface="Calibri"/>
            </a:endParaRPr>
          </a:p>
        </p:txBody>
      </p:sp>
      <p:sp>
        <p:nvSpPr>
          <p:cNvPr id="50" name="Google Shape;3800;p139">
            <a:extLst>
              <a:ext uri="{FF2B5EF4-FFF2-40B4-BE49-F238E27FC236}">
                <a16:creationId xmlns:a16="http://schemas.microsoft.com/office/drawing/2014/main" id="{5653D0C2-1A42-E260-9A31-8EF482A32289}"/>
              </a:ext>
            </a:extLst>
          </p:cNvPr>
          <p:cNvSpPr/>
          <p:nvPr/>
        </p:nvSpPr>
        <p:spPr>
          <a:xfrm>
            <a:off x="6521425" y="3363615"/>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a:solidFill>
                  <a:schemeClr val="accent6"/>
                </a:solidFill>
                <a:latin typeface="Calibri"/>
                <a:cs typeface="Calibri"/>
                <a:sym typeface="Calibri"/>
              </a:rPr>
              <a:t>2</a:t>
            </a:r>
            <a:endParaRPr>
              <a:solidFill>
                <a:schemeClr val="accent6"/>
              </a:solidFill>
            </a:endParaRPr>
          </a:p>
        </p:txBody>
      </p:sp>
      <p:sp>
        <p:nvSpPr>
          <p:cNvPr id="52" name="Google Shape;3788;p139">
            <a:extLst>
              <a:ext uri="{FF2B5EF4-FFF2-40B4-BE49-F238E27FC236}">
                <a16:creationId xmlns:a16="http://schemas.microsoft.com/office/drawing/2014/main" id="{A5F4433E-DC04-23C9-572F-25DA1689CD7B}"/>
              </a:ext>
            </a:extLst>
          </p:cNvPr>
          <p:cNvSpPr/>
          <p:nvPr/>
        </p:nvSpPr>
        <p:spPr>
          <a:xfrm>
            <a:off x="6515128" y="4319482"/>
            <a:ext cx="2628959" cy="271163"/>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US" sz="1100" b="1">
                <a:solidFill>
                  <a:srgbClr val="FFFFFF"/>
                </a:solidFill>
                <a:latin typeface="Arial"/>
                <a:ea typeface="Calibri"/>
                <a:cs typeface="Arial"/>
                <a:sym typeface="Arial"/>
              </a:rPr>
              <a:t>Quant and Qualitative Research Exp.</a:t>
            </a:r>
            <a:endParaRPr sz="1100" b="0" i="0" u="none" strike="noStrike" cap="none">
              <a:solidFill>
                <a:srgbClr val="000000"/>
              </a:solidFill>
              <a:latin typeface="Calibri"/>
              <a:ea typeface="Calibri"/>
              <a:cs typeface="Calibri"/>
              <a:sym typeface="Calibri"/>
            </a:endParaRPr>
          </a:p>
        </p:txBody>
      </p:sp>
      <p:sp>
        <p:nvSpPr>
          <p:cNvPr id="53" name="Google Shape;3800;p139">
            <a:extLst>
              <a:ext uri="{FF2B5EF4-FFF2-40B4-BE49-F238E27FC236}">
                <a16:creationId xmlns:a16="http://schemas.microsoft.com/office/drawing/2014/main" id="{8C1DAC7F-3489-3FAF-98D6-FD4831AF00C1}"/>
              </a:ext>
            </a:extLst>
          </p:cNvPr>
          <p:cNvSpPr/>
          <p:nvPr/>
        </p:nvSpPr>
        <p:spPr>
          <a:xfrm>
            <a:off x="6519971" y="4581298"/>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a:solidFill>
                  <a:schemeClr val="accent6"/>
                </a:solidFill>
                <a:latin typeface="Calibri"/>
                <a:cs typeface="Calibri"/>
                <a:sym typeface="Calibri"/>
              </a:rPr>
              <a:t>3</a:t>
            </a:r>
            <a:endParaRPr>
              <a:solidFill>
                <a:schemeClr val="accent6"/>
              </a:solidFill>
            </a:endParaRPr>
          </a:p>
        </p:txBody>
      </p:sp>
      <p:sp>
        <p:nvSpPr>
          <p:cNvPr id="54" name="Google Shape;3787;p139">
            <a:extLst>
              <a:ext uri="{FF2B5EF4-FFF2-40B4-BE49-F238E27FC236}">
                <a16:creationId xmlns:a16="http://schemas.microsoft.com/office/drawing/2014/main" id="{1F63C7A3-09D8-06F5-3296-B34203288B10}"/>
              </a:ext>
            </a:extLst>
          </p:cNvPr>
          <p:cNvSpPr/>
          <p:nvPr/>
        </p:nvSpPr>
        <p:spPr>
          <a:xfrm>
            <a:off x="6920018" y="5798981"/>
            <a:ext cx="5186121" cy="4987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rgbClr val="002060"/>
                </a:solidFill>
                <a:latin typeface="Arial"/>
                <a:ea typeface="Arial"/>
                <a:cs typeface="Arial"/>
                <a:sym typeface="Arial"/>
              </a:rPr>
              <a:t>Specific expertise in Generative AI enables the application of models like GANs and NLP tools to simulate outcomes, generate new data, and provide deeper, predictive insights in healthcare market research.</a:t>
            </a:r>
          </a:p>
        </p:txBody>
      </p:sp>
      <p:sp>
        <p:nvSpPr>
          <p:cNvPr id="55" name="Google Shape;3788;p139">
            <a:extLst>
              <a:ext uri="{FF2B5EF4-FFF2-40B4-BE49-F238E27FC236}">
                <a16:creationId xmlns:a16="http://schemas.microsoft.com/office/drawing/2014/main" id="{2D75ADA1-A44B-E0D1-21E1-CCACFC8D2E32}"/>
              </a:ext>
            </a:extLst>
          </p:cNvPr>
          <p:cNvSpPr/>
          <p:nvPr/>
        </p:nvSpPr>
        <p:spPr>
          <a:xfrm>
            <a:off x="6513674" y="5537165"/>
            <a:ext cx="2628959" cy="271163"/>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Arial"/>
              <a:buNone/>
            </a:pPr>
            <a:r>
              <a:rPr lang="en-US" sz="1100" b="1" i="0" u="none" strike="noStrike" cap="none">
                <a:solidFill>
                  <a:srgbClr val="FFFFFF"/>
                </a:solidFill>
                <a:latin typeface="Arial"/>
                <a:ea typeface="Arial"/>
                <a:cs typeface="Arial"/>
                <a:sym typeface="Arial"/>
              </a:rPr>
              <a:t>Generative AI Expertise </a:t>
            </a:r>
            <a:endParaRPr sz="1100" b="0" i="0" u="none" strike="noStrike" cap="none">
              <a:solidFill>
                <a:srgbClr val="000000"/>
              </a:solidFill>
              <a:latin typeface="Calibri"/>
              <a:ea typeface="Calibri"/>
              <a:cs typeface="Calibri"/>
              <a:sym typeface="Calibri"/>
            </a:endParaRPr>
          </a:p>
        </p:txBody>
      </p:sp>
      <p:sp>
        <p:nvSpPr>
          <p:cNvPr id="56" name="Google Shape;3800;p139">
            <a:extLst>
              <a:ext uri="{FF2B5EF4-FFF2-40B4-BE49-F238E27FC236}">
                <a16:creationId xmlns:a16="http://schemas.microsoft.com/office/drawing/2014/main" id="{2B97CCC3-F593-6AC5-0F4B-1051E0C6358D}"/>
              </a:ext>
            </a:extLst>
          </p:cNvPr>
          <p:cNvSpPr/>
          <p:nvPr/>
        </p:nvSpPr>
        <p:spPr>
          <a:xfrm>
            <a:off x="6518517" y="5798981"/>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a:solidFill>
                  <a:schemeClr val="accent6"/>
                </a:solidFill>
                <a:latin typeface="Calibri"/>
                <a:cs typeface="Calibri"/>
                <a:sym typeface="Calibri"/>
              </a:rPr>
              <a:t>4</a:t>
            </a:r>
            <a:endParaRPr>
              <a:solidFill>
                <a:schemeClr val="accent6"/>
              </a:solidFill>
            </a:endParaRPr>
          </a:p>
        </p:txBody>
      </p:sp>
      <p:sp>
        <p:nvSpPr>
          <p:cNvPr id="58" name="Google Shape;3787;p139">
            <a:extLst>
              <a:ext uri="{FF2B5EF4-FFF2-40B4-BE49-F238E27FC236}">
                <a16:creationId xmlns:a16="http://schemas.microsoft.com/office/drawing/2014/main" id="{D638CD93-3604-C14E-F6E6-32D0779B2999}"/>
              </a:ext>
            </a:extLst>
          </p:cNvPr>
          <p:cNvSpPr/>
          <p:nvPr/>
        </p:nvSpPr>
        <p:spPr>
          <a:xfrm>
            <a:off x="6887007" y="4616687"/>
            <a:ext cx="5186121" cy="4987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rgbClr val="002060"/>
                </a:solidFill>
                <a:latin typeface="Arial"/>
                <a:ea typeface="Arial"/>
                <a:cs typeface="Arial"/>
                <a:sym typeface="Arial"/>
              </a:rPr>
              <a:t>Experience in quantitative and qualitative research equips professionals with the ability to gather, analyze, and interpret both numerical data and subjective information, enhancing comprehensive insights in market research along </a:t>
            </a:r>
            <a:r>
              <a:rPr lang="en-US" sz="1000">
                <a:solidFill>
                  <a:srgbClr val="002060"/>
                </a:solidFill>
                <a:latin typeface="Arial"/>
                <a:ea typeface="Arial"/>
                <a:cs typeface="Arial"/>
                <a:sym typeface="Arial"/>
              </a:rPr>
              <a:t>s</a:t>
            </a:r>
            <a:r>
              <a:rPr lang="en-US" sz="1000" b="0" i="0" u="none" strike="noStrike" cap="none">
                <a:solidFill>
                  <a:srgbClr val="002060"/>
                </a:solidFill>
                <a:latin typeface="Arial"/>
                <a:ea typeface="Arial"/>
                <a:cs typeface="Arial"/>
                <a:sym typeface="Arial"/>
              </a:rPr>
              <a:t>urvey designing skills.</a:t>
            </a:r>
          </a:p>
        </p:txBody>
      </p:sp>
      <p:sp>
        <p:nvSpPr>
          <p:cNvPr id="59" name="Google Shape;3787;p139">
            <a:extLst>
              <a:ext uri="{FF2B5EF4-FFF2-40B4-BE49-F238E27FC236}">
                <a16:creationId xmlns:a16="http://schemas.microsoft.com/office/drawing/2014/main" id="{D03569CC-F1E7-61E4-A9DD-ED65F522B01F}"/>
              </a:ext>
            </a:extLst>
          </p:cNvPr>
          <p:cNvSpPr/>
          <p:nvPr/>
        </p:nvSpPr>
        <p:spPr>
          <a:xfrm>
            <a:off x="6894758" y="3372268"/>
            <a:ext cx="5186121" cy="4987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rgbClr val="002060"/>
                </a:solidFill>
                <a:latin typeface="Arial"/>
                <a:ea typeface="Arial"/>
                <a:cs typeface="Arial"/>
                <a:sym typeface="Arial"/>
              </a:rPr>
              <a:t>Therapeutic area expertise in healthcare consulting involves deep knowledge of specific medical domains, allowing consultants to deliver precise, evidence-based insights and strategies tailored to unique health conditions and treatments.</a:t>
            </a:r>
          </a:p>
        </p:txBody>
      </p:sp>
      <p:sp>
        <p:nvSpPr>
          <p:cNvPr id="60" name="Google Shape;3787;p139">
            <a:extLst>
              <a:ext uri="{FF2B5EF4-FFF2-40B4-BE49-F238E27FC236}">
                <a16:creationId xmlns:a16="http://schemas.microsoft.com/office/drawing/2014/main" id="{A37D37A8-2AE5-6E09-322D-2B86A1D42070}"/>
              </a:ext>
            </a:extLst>
          </p:cNvPr>
          <p:cNvSpPr/>
          <p:nvPr/>
        </p:nvSpPr>
        <p:spPr>
          <a:xfrm>
            <a:off x="6865438" y="2155985"/>
            <a:ext cx="5186121" cy="61189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00"/>
              <a:buFont typeface="Calibri"/>
              <a:buNone/>
            </a:pPr>
            <a:r>
              <a:rPr lang="en-US" sz="1000" b="0" i="0" u="none" strike="noStrike" cap="none">
                <a:solidFill>
                  <a:srgbClr val="002060"/>
                </a:solidFill>
                <a:latin typeface="Arial"/>
                <a:ea typeface="Arial"/>
                <a:cs typeface="Arial"/>
                <a:sym typeface="Arial"/>
              </a:rPr>
              <a:t>Proficiency in statistical analysis remains crucial, but should also include knowledge of AI-driven analytics, such as using machine learning models to predict trends and outcomes in healthcare data. Skills in programming languages like R, Python, and familiarity with AI frameworks and libraries are essential.</a:t>
            </a:r>
          </a:p>
        </p:txBody>
      </p:sp>
      <p:pic>
        <p:nvPicPr>
          <p:cNvPr id="63" name="Picture 62">
            <a:extLst>
              <a:ext uri="{FF2B5EF4-FFF2-40B4-BE49-F238E27FC236}">
                <a16:creationId xmlns:a16="http://schemas.microsoft.com/office/drawing/2014/main" id="{24ED75F8-7EC9-EE0E-8521-DC63CC2E84AA}"/>
              </a:ext>
            </a:extLst>
          </p:cNvPr>
          <p:cNvPicPr>
            <a:picLocks noChangeAspect="1"/>
          </p:cNvPicPr>
          <p:nvPr/>
        </p:nvPicPr>
        <p:blipFill>
          <a:blip r:embed="rId6"/>
          <a:stretch>
            <a:fillRect/>
          </a:stretch>
        </p:blipFill>
        <p:spPr>
          <a:xfrm>
            <a:off x="1127391" y="5580044"/>
            <a:ext cx="883237" cy="591957"/>
          </a:xfrm>
          <a:prstGeom prst="rect">
            <a:avLst/>
          </a:prstGeom>
        </p:spPr>
      </p:pic>
      <p:pic>
        <p:nvPicPr>
          <p:cNvPr id="64" name="Picture 63">
            <a:extLst>
              <a:ext uri="{FF2B5EF4-FFF2-40B4-BE49-F238E27FC236}">
                <a16:creationId xmlns:a16="http://schemas.microsoft.com/office/drawing/2014/main" id="{DFD519B3-2492-3F19-8B25-25615F3BEC72}"/>
              </a:ext>
            </a:extLst>
          </p:cNvPr>
          <p:cNvPicPr>
            <a:picLocks noChangeAspect="1"/>
          </p:cNvPicPr>
          <p:nvPr/>
        </p:nvPicPr>
        <p:blipFill>
          <a:blip r:embed="rId7"/>
          <a:stretch>
            <a:fillRect/>
          </a:stretch>
        </p:blipFill>
        <p:spPr>
          <a:xfrm>
            <a:off x="1095189" y="2098811"/>
            <a:ext cx="947641" cy="663349"/>
          </a:xfrm>
          <a:prstGeom prst="rect">
            <a:avLst/>
          </a:prstGeom>
        </p:spPr>
      </p:pic>
      <p:pic>
        <p:nvPicPr>
          <p:cNvPr id="66" name="Picture 65">
            <a:extLst>
              <a:ext uri="{FF2B5EF4-FFF2-40B4-BE49-F238E27FC236}">
                <a16:creationId xmlns:a16="http://schemas.microsoft.com/office/drawing/2014/main" id="{0704482F-107D-927E-1CD3-E6DA18276AA8}"/>
              </a:ext>
            </a:extLst>
          </p:cNvPr>
          <p:cNvPicPr>
            <a:picLocks noChangeAspect="1"/>
          </p:cNvPicPr>
          <p:nvPr/>
        </p:nvPicPr>
        <p:blipFill>
          <a:blip r:embed="rId8"/>
          <a:stretch>
            <a:fillRect/>
          </a:stretch>
        </p:blipFill>
        <p:spPr>
          <a:xfrm>
            <a:off x="1137413" y="3991404"/>
            <a:ext cx="863192" cy="599241"/>
          </a:xfrm>
          <a:prstGeom prst="rect">
            <a:avLst/>
          </a:prstGeom>
        </p:spPr>
      </p:pic>
    </p:spTree>
    <p:extLst>
      <p:ext uri="{BB962C8B-B14F-4D97-AF65-F5344CB8AC3E}">
        <p14:creationId xmlns:p14="http://schemas.microsoft.com/office/powerpoint/2010/main" val="2767012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dissolve">
                                      <p:cBhvr>
                                        <p:cTn id="12" dur="500"/>
                                        <p:tgtEl>
                                          <p:spTgt spid="64"/>
                                        </p:tgtEl>
                                      </p:cBhvr>
                                    </p:animEffect>
                                  </p:childTnLst>
                                </p:cTn>
                              </p:par>
                              <p:par>
                                <p:cTn id="13" presetID="9"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dissolve">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dissolve">
                                      <p:cBhvr>
                                        <p:cTn id="20" dur="500"/>
                                        <p:tgtEl>
                                          <p:spTgt spid="66"/>
                                        </p:tgtEl>
                                      </p:cBhvr>
                                    </p:animEffect>
                                  </p:childTnLst>
                                </p:cTn>
                              </p:par>
                              <p:par>
                                <p:cTn id="21" presetID="9"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dissolv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dissolve">
                                      <p:cBhvr>
                                        <p:cTn id="28" dur="500"/>
                                        <p:tgtEl>
                                          <p:spTgt spid="63"/>
                                        </p:tgtEl>
                                      </p:cBhvr>
                                    </p:animEffect>
                                  </p:childTnLst>
                                </p:cTn>
                              </p:par>
                              <p:par>
                                <p:cTn id="29" presetID="9"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dissolv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p:tgtEl>
                                          <p:spTgt spid="23"/>
                                        </p:tgtEl>
                                        <p:attrNameLst>
                                          <p:attrName>ppt_y</p:attrName>
                                        </p:attrNameLst>
                                      </p:cBhvr>
                                      <p:tavLst>
                                        <p:tav tm="0">
                                          <p:val>
                                            <p:strVal val="#ppt_y+#ppt_h*1.125000"/>
                                          </p:val>
                                        </p:tav>
                                        <p:tav tm="100000">
                                          <p:val>
                                            <p:strVal val="#ppt_y"/>
                                          </p:val>
                                        </p:tav>
                                      </p:tavLst>
                                    </p:anim>
                                    <p:animEffect transition="in" filter="wipe(up)">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randombar(horizont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dissolve">
                                      <p:cBhvr>
                                        <p:cTn id="47" dur="500"/>
                                        <p:tgtEl>
                                          <p:spTgt spid="4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dissolve">
                                      <p:cBhvr>
                                        <p:cTn id="50" dur="500"/>
                                        <p:tgtEl>
                                          <p:spTgt spid="4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dissolve">
                                      <p:cBhvr>
                                        <p:cTn id="55" dur="500"/>
                                        <p:tgtEl>
                                          <p:spTgt spid="60"/>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dissolve">
                                      <p:cBhvr>
                                        <p:cTn id="60" dur="500"/>
                                        <p:tgtEl>
                                          <p:spTgt spid="4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dissolve">
                                      <p:cBhvr>
                                        <p:cTn id="63" dur="500"/>
                                        <p:tgtEl>
                                          <p:spTgt spid="50"/>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dissolv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dissolve">
                                      <p:cBhvr>
                                        <p:cTn id="73" dur="500"/>
                                        <p:tgtEl>
                                          <p:spTgt spid="52"/>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Effect transition="in" filter="dissolve">
                                      <p:cBhvr>
                                        <p:cTn id="76" dur="500"/>
                                        <p:tgtEl>
                                          <p:spTgt spid="53"/>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dissolve">
                                      <p:cBhvr>
                                        <p:cTn id="81" dur="500"/>
                                        <p:tgtEl>
                                          <p:spTgt spid="58"/>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dissolve">
                                      <p:cBhvr>
                                        <p:cTn id="86" dur="500"/>
                                        <p:tgtEl>
                                          <p:spTgt spid="55"/>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dissolve">
                                      <p:cBhvr>
                                        <p:cTn id="89" dur="5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dissolve">
                                      <p:cBhvr>
                                        <p:cTn id="9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46" grpId="0" animBg="1"/>
      <p:bldP spid="47" grpId="0" animBg="1"/>
      <p:bldP spid="49" grpId="0" animBg="1"/>
      <p:bldP spid="50" grpId="0" animBg="1"/>
      <p:bldP spid="52" grpId="0" animBg="1"/>
      <p:bldP spid="53" grpId="0" animBg="1"/>
      <p:bldP spid="54" grpId="0" animBg="1"/>
      <p:bldP spid="55" grpId="0" animBg="1"/>
      <p:bldP spid="56" grpId="0" animBg="1"/>
      <p:bldP spid="58" grpId="0" animBg="1"/>
      <p:bldP spid="59"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7" name="Freeform 7"/>
          <p:cNvSpPr/>
          <p:nvPr/>
        </p:nvSpPr>
        <p:spPr>
          <a:xfrm>
            <a:off x="1124272" y="898542"/>
            <a:ext cx="5014026" cy="5014026"/>
          </a:xfrm>
          <a:custGeom>
            <a:avLst/>
            <a:gdLst/>
            <a:ahLst/>
            <a:cxnLst/>
            <a:rect l="l" t="t" r="r" b="b"/>
            <a:pathLst>
              <a:path w="7521039" h="7521039">
                <a:moveTo>
                  <a:pt x="0" y="0"/>
                </a:moveTo>
                <a:lnTo>
                  <a:pt x="7521039" y="0"/>
                </a:lnTo>
                <a:lnTo>
                  <a:pt x="7521039" y="7521038"/>
                </a:lnTo>
                <a:lnTo>
                  <a:pt x="0" y="7521038"/>
                </a:lnTo>
                <a:lnTo>
                  <a:pt x="0" y="0"/>
                </a:lnTo>
                <a:close/>
              </a:path>
            </a:pathLst>
          </a:custGeom>
          <a:blipFill>
            <a:blip r:embed="rId2">
              <a:alphaModFix amt="26000"/>
              <a:extLst>
                <a:ext uri="{96DAC541-7B7A-43D3-8B79-37D633B846F1}">
                  <asvg:svgBlip xmlns:asvg="http://schemas.microsoft.com/office/drawing/2016/SVG/main" r:embed="rId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3" name="TextBox 13"/>
          <p:cNvSpPr txBox="1"/>
          <p:nvPr/>
        </p:nvSpPr>
        <p:spPr>
          <a:xfrm>
            <a:off x="2473364" y="2969838"/>
            <a:ext cx="2315841" cy="666849"/>
          </a:xfrm>
          <a:prstGeom prst="rect">
            <a:avLst/>
          </a:prstGeom>
        </p:spPr>
        <p:txBody>
          <a:bodyPr wrap="square" lIns="0" tIns="0" rIns="0" bIns="0" rtlCol="0" anchor="t">
            <a:spAutoFit/>
          </a:bodyPr>
          <a:lstStyle/>
          <a:p>
            <a:pPr marL="0" marR="0" lvl="0" indent="0" algn="ctr" defTabSz="609630" rtl="0" eaLnBrk="1" fontAlgn="auto" latinLnBrk="0" hangingPunct="1">
              <a:lnSpc>
                <a:spcPts val="5200"/>
              </a:lnSpc>
              <a:spcBef>
                <a:spcPts val="0"/>
              </a:spcBef>
              <a:spcAft>
                <a:spcPts val="0"/>
              </a:spcAft>
              <a:buClrTx/>
              <a:buSzTx/>
              <a:buFontTx/>
              <a:buNone/>
              <a:tabLst/>
              <a:defRPr/>
            </a:pPr>
            <a:r>
              <a:rPr kumimoji="0" lang="en-US" sz="4334" b="0" i="0" u="none" strike="noStrike" kern="1200" cap="none" spc="0" normalizeH="0" baseline="0" noProof="0">
                <a:ln>
                  <a:noFill/>
                </a:ln>
                <a:solidFill>
                  <a:srgbClr val="FFFFFF"/>
                </a:solidFill>
                <a:effectLst/>
                <a:uLnTx/>
                <a:uFillTx/>
                <a:latin typeface="Telegraf Medium"/>
                <a:ea typeface="+mn-ea"/>
                <a:cs typeface="+mn-cs"/>
              </a:rPr>
              <a:t>Q &amp; A</a:t>
            </a:r>
          </a:p>
        </p:txBody>
      </p:sp>
      <p:pic>
        <p:nvPicPr>
          <p:cNvPr id="2" name="Picture 2" descr="ProcDNA - Leaders in Commercial Analytics and Technology">
            <a:extLst>
              <a:ext uri="{FF2B5EF4-FFF2-40B4-BE49-F238E27FC236}">
                <a16:creationId xmlns:a16="http://schemas.microsoft.com/office/drawing/2014/main" id="{4304DC36-361E-58FE-F14C-6041A7DB4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48571" y="65860"/>
            <a:ext cx="861935" cy="49561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
            <a:extLst>
              <a:ext uri="{FF2B5EF4-FFF2-40B4-BE49-F238E27FC236}">
                <a16:creationId xmlns:a16="http://schemas.microsoft.com/office/drawing/2014/main" id="{BB8390B1-C620-0101-135C-9DE7F3D464AA}"/>
              </a:ext>
            </a:extLst>
          </p:cNvPr>
          <p:cNvGrpSpPr/>
          <p:nvPr/>
        </p:nvGrpSpPr>
        <p:grpSpPr>
          <a:xfrm>
            <a:off x="7601233" y="4682278"/>
            <a:ext cx="3319665" cy="631410"/>
            <a:chOff x="0" y="-104775"/>
            <a:chExt cx="6639329" cy="1262820"/>
          </a:xfrm>
        </p:grpSpPr>
        <p:sp>
          <p:nvSpPr>
            <p:cNvPr id="5" name="TextBox 5">
              <a:extLst>
                <a:ext uri="{FF2B5EF4-FFF2-40B4-BE49-F238E27FC236}">
                  <a16:creationId xmlns:a16="http://schemas.microsoft.com/office/drawing/2014/main" id="{0D5C2ADA-EB8C-B17F-AD7E-184C7030FB20}"/>
                </a:ext>
              </a:extLst>
            </p:cNvPr>
            <p:cNvSpPr txBox="1"/>
            <p:nvPr/>
          </p:nvSpPr>
          <p:spPr>
            <a:xfrm>
              <a:off x="0" y="-104775"/>
              <a:ext cx="6639329" cy="569900"/>
            </a:xfrm>
            <a:prstGeom prst="rect">
              <a:avLst/>
            </a:prstGeom>
          </p:spPr>
          <p:txBody>
            <a:bodyPr lIns="0" tIns="0" rIns="0" bIns="0" rtlCol="0" anchor="t">
              <a:spAutoFit/>
            </a:bodyPr>
            <a:lstStyle/>
            <a:p>
              <a:pPr marL="0" marR="0" lvl="0" indent="0" algn="l" defTabSz="609630" rtl="0" eaLnBrk="1" fontAlgn="auto" latinLnBrk="0" hangingPunct="1">
                <a:lnSpc>
                  <a:spcPts val="2400"/>
                </a:lnSpc>
                <a:spcBef>
                  <a:spcPct val="0"/>
                </a:spcBef>
                <a:spcAft>
                  <a:spcPts val="0"/>
                </a:spcAft>
                <a:buClrTx/>
                <a:buSzTx/>
                <a:buFontTx/>
                <a:buNone/>
                <a:tabLst/>
                <a:defRPr/>
              </a:pPr>
              <a:r>
                <a:rPr kumimoji="0" lang="en-US" sz="1600" b="0" i="0" u="sng" strike="noStrike" kern="1200" cap="none" spc="0" normalizeH="0" baseline="0" noProof="0">
                  <a:ln>
                    <a:noFill/>
                  </a:ln>
                  <a:solidFill>
                    <a:srgbClr val="FFFFFF"/>
                  </a:solidFill>
                  <a:effectLst/>
                  <a:uLnTx/>
                  <a:uFillTx/>
                  <a:latin typeface="Telegraf Ultra-Bold"/>
                  <a:ea typeface="+mn-ea"/>
                  <a:cs typeface="+mn-cs"/>
                </a:rPr>
                <a:t>Phone </a:t>
              </a:r>
            </a:p>
          </p:txBody>
        </p:sp>
        <p:sp>
          <p:nvSpPr>
            <p:cNvPr id="6" name="TextBox 6">
              <a:extLst>
                <a:ext uri="{FF2B5EF4-FFF2-40B4-BE49-F238E27FC236}">
                  <a16:creationId xmlns:a16="http://schemas.microsoft.com/office/drawing/2014/main" id="{459B663C-324B-ED95-591B-1F444F1CC84B}"/>
                </a:ext>
              </a:extLst>
            </p:cNvPr>
            <p:cNvSpPr txBox="1"/>
            <p:nvPr/>
          </p:nvSpPr>
          <p:spPr>
            <a:xfrm>
              <a:off x="0" y="626617"/>
              <a:ext cx="6639329" cy="531428"/>
            </a:xfrm>
            <a:prstGeom prst="rect">
              <a:avLst/>
            </a:prstGeom>
          </p:spPr>
          <p:txBody>
            <a:bodyPr lIns="0" tIns="0" rIns="0" bIns="0" rtlCol="0" anchor="t">
              <a:spAutoFit/>
            </a:bodyPr>
            <a:lstStyle/>
            <a:p>
              <a:pPr marL="0" marR="0" lvl="0" indent="0" algn="l" defTabSz="609630" rtl="0" eaLnBrk="1" fontAlgn="auto" latinLnBrk="0" hangingPunct="1">
                <a:lnSpc>
                  <a:spcPts val="2239"/>
                </a:lnSpc>
                <a:spcBef>
                  <a:spcPct val="0"/>
                </a:spcBef>
                <a:spcAft>
                  <a:spcPts val="0"/>
                </a:spcAft>
                <a:buClrTx/>
                <a:buSzTx/>
                <a:buFontTx/>
                <a:buNone/>
                <a:tabLst/>
                <a:defRPr/>
              </a:pPr>
              <a:r>
                <a:rPr lang="en-US" sz="1600">
                  <a:solidFill>
                    <a:srgbClr val="FFFFFF"/>
                  </a:solidFill>
                  <a:latin typeface="Telegraf Medium"/>
                </a:rPr>
                <a:t>872-904-1287</a:t>
              </a:r>
              <a:endParaRPr kumimoji="0" lang="en-US" sz="1600" b="0" i="0" u="none" strike="noStrike" kern="1200" cap="none" spc="0" normalizeH="0" baseline="0" noProof="0">
                <a:ln>
                  <a:noFill/>
                </a:ln>
                <a:solidFill>
                  <a:srgbClr val="FFFFFF"/>
                </a:solidFill>
                <a:effectLst/>
                <a:uLnTx/>
                <a:uFillTx/>
                <a:latin typeface="Telegraf Medium"/>
                <a:ea typeface="+mn-ea"/>
                <a:cs typeface="+mn-cs"/>
              </a:endParaRPr>
            </a:p>
          </p:txBody>
        </p:sp>
      </p:grpSp>
      <p:grpSp>
        <p:nvGrpSpPr>
          <p:cNvPr id="8" name="Group 14">
            <a:extLst>
              <a:ext uri="{FF2B5EF4-FFF2-40B4-BE49-F238E27FC236}">
                <a16:creationId xmlns:a16="http://schemas.microsoft.com/office/drawing/2014/main" id="{5AFAF010-8590-BF52-CA6A-5A5A82891B85}"/>
              </a:ext>
            </a:extLst>
          </p:cNvPr>
          <p:cNvGrpSpPr/>
          <p:nvPr/>
        </p:nvGrpSpPr>
        <p:grpSpPr>
          <a:xfrm>
            <a:off x="7601233" y="1356744"/>
            <a:ext cx="3319665" cy="620393"/>
            <a:chOff x="0" y="-104775"/>
            <a:chExt cx="6639329" cy="1240786"/>
          </a:xfrm>
        </p:grpSpPr>
        <p:sp>
          <p:nvSpPr>
            <p:cNvPr id="9" name="TextBox 15">
              <a:extLst>
                <a:ext uri="{FF2B5EF4-FFF2-40B4-BE49-F238E27FC236}">
                  <a16:creationId xmlns:a16="http://schemas.microsoft.com/office/drawing/2014/main" id="{1AEB1375-39E2-0EDC-0B14-BA299447E266}"/>
                </a:ext>
              </a:extLst>
            </p:cNvPr>
            <p:cNvSpPr txBox="1"/>
            <p:nvPr/>
          </p:nvSpPr>
          <p:spPr>
            <a:xfrm>
              <a:off x="0" y="-104775"/>
              <a:ext cx="6639329" cy="583494"/>
            </a:xfrm>
            <a:prstGeom prst="rect">
              <a:avLst/>
            </a:prstGeom>
          </p:spPr>
          <p:txBody>
            <a:bodyPr lIns="0" tIns="0" rIns="0" bIns="0" rtlCol="0" anchor="t">
              <a:spAutoFit/>
            </a:bodyPr>
            <a:lstStyle/>
            <a:p>
              <a:pPr marL="0" marR="0" lvl="0" indent="0" algn="l" defTabSz="609630" rtl="0" eaLnBrk="1" fontAlgn="auto" latinLnBrk="0" hangingPunct="1">
                <a:lnSpc>
                  <a:spcPts val="2400"/>
                </a:lnSpc>
                <a:spcBef>
                  <a:spcPct val="0"/>
                </a:spcBef>
                <a:spcAft>
                  <a:spcPts val="0"/>
                </a:spcAft>
                <a:buClrTx/>
                <a:buSzTx/>
                <a:buFontTx/>
                <a:buNone/>
                <a:tabLst/>
                <a:defRPr/>
              </a:pPr>
              <a:r>
                <a:rPr kumimoji="0" lang="en-US" b="0" i="0" u="sng" strike="noStrike" kern="1200" cap="none" spc="0" normalizeH="0" baseline="0" noProof="0">
                  <a:ln>
                    <a:noFill/>
                  </a:ln>
                  <a:solidFill>
                    <a:srgbClr val="FFFFFF"/>
                  </a:solidFill>
                  <a:effectLst/>
                  <a:uLnTx/>
                  <a:uFillTx/>
                  <a:latin typeface="Telegraf Ultra-Bold"/>
                  <a:ea typeface="+mn-ea"/>
                  <a:cs typeface="+mn-cs"/>
                </a:rPr>
                <a:t>Email</a:t>
              </a:r>
              <a:r>
                <a:rPr kumimoji="0" lang="en-US" sz="1600" b="0" i="0" u="sng" strike="noStrike" kern="1200" cap="none" spc="0" normalizeH="0" baseline="0" noProof="0">
                  <a:ln>
                    <a:noFill/>
                  </a:ln>
                  <a:solidFill>
                    <a:srgbClr val="FFFFFF"/>
                  </a:solidFill>
                  <a:effectLst/>
                  <a:uLnTx/>
                  <a:uFillTx/>
                  <a:latin typeface="Telegraf Ultra-Bold"/>
                  <a:ea typeface="+mn-ea"/>
                  <a:cs typeface="+mn-cs"/>
                </a:rPr>
                <a:t> </a:t>
              </a:r>
            </a:p>
          </p:txBody>
        </p:sp>
        <p:sp>
          <p:nvSpPr>
            <p:cNvPr id="10" name="TextBox 16">
              <a:extLst>
                <a:ext uri="{FF2B5EF4-FFF2-40B4-BE49-F238E27FC236}">
                  <a16:creationId xmlns:a16="http://schemas.microsoft.com/office/drawing/2014/main" id="{69E150A5-FEC3-92CE-4650-E84EC0C3EA75}"/>
                </a:ext>
              </a:extLst>
            </p:cNvPr>
            <p:cNvSpPr txBox="1"/>
            <p:nvPr/>
          </p:nvSpPr>
          <p:spPr>
            <a:xfrm>
              <a:off x="0" y="604583"/>
              <a:ext cx="6639329" cy="531428"/>
            </a:xfrm>
            <a:prstGeom prst="rect">
              <a:avLst/>
            </a:prstGeom>
          </p:spPr>
          <p:txBody>
            <a:bodyPr lIns="0" tIns="0" rIns="0" bIns="0" rtlCol="0" anchor="t">
              <a:spAutoFit/>
            </a:bodyPr>
            <a:lstStyle/>
            <a:p>
              <a:pPr marL="0" marR="0" lvl="0" indent="0" algn="l" defTabSz="609630" rtl="0" eaLnBrk="1" fontAlgn="auto" latinLnBrk="0" hangingPunct="1">
                <a:lnSpc>
                  <a:spcPts val="2239"/>
                </a:lnSpc>
                <a:spcBef>
                  <a:spcPct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Telegraf Medium"/>
                  <a:ea typeface="+mn-ea"/>
                  <a:cs typeface="+mn-cs"/>
                </a:rPr>
                <a:t>praveenn@uchicago.edu</a:t>
              </a:r>
              <a:endParaRPr kumimoji="0" lang="en-US" sz="1600" b="0" i="0" u="none" strike="noStrike" kern="1200" cap="none" spc="0" normalizeH="0" baseline="0" noProof="0">
                <a:ln>
                  <a:noFill/>
                </a:ln>
                <a:solidFill>
                  <a:srgbClr val="FFFFFF"/>
                </a:solidFill>
                <a:effectLst/>
                <a:uLnTx/>
                <a:uFillTx/>
                <a:latin typeface="Telegraf Medium"/>
                <a:ea typeface="+mn-ea"/>
                <a:cs typeface="+mn-cs"/>
              </a:endParaRPr>
            </a:p>
          </p:txBody>
        </p:sp>
      </p:grpSp>
      <p:grpSp>
        <p:nvGrpSpPr>
          <p:cNvPr id="11" name="Group 17">
            <a:extLst>
              <a:ext uri="{FF2B5EF4-FFF2-40B4-BE49-F238E27FC236}">
                <a16:creationId xmlns:a16="http://schemas.microsoft.com/office/drawing/2014/main" id="{D80EF38A-7950-4D8D-6D65-83824B374436}"/>
              </a:ext>
            </a:extLst>
          </p:cNvPr>
          <p:cNvGrpSpPr/>
          <p:nvPr/>
        </p:nvGrpSpPr>
        <p:grpSpPr>
          <a:xfrm>
            <a:off x="7601233" y="2925670"/>
            <a:ext cx="3699398" cy="620393"/>
            <a:chOff x="0" y="-104775"/>
            <a:chExt cx="7398795" cy="1240786"/>
          </a:xfrm>
        </p:grpSpPr>
        <p:sp>
          <p:nvSpPr>
            <p:cNvPr id="12" name="TextBox 18">
              <a:extLst>
                <a:ext uri="{FF2B5EF4-FFF2-40B4-BE49-F238E27FC236}">
                  <a16:creationId xmlns:a16="http://schemas.microsoft.com/office/drawing/2014/main" id="{F3F8CF69-3748-83FD-E28D-E4387FED1C20}"/>
                </a:ext>
              </a:extLst>
            </p:cNvPr>
            <p:cNvSpPr txBox="1"/>
            <p:nvPr/>
          </p:nvSpPr>
          <p:spPr>
            <a:xfrm>
              <a:off x="0" y="-104775"/>
              <a:ext cx="6639329" cy="569900"/>
            </a:xfrm>
            <a:prstGeom prst="rect">
              <a:avLst/>
            </a:prstGeom>
          </p:spPr>
          <p:txBody>
            <a:bodyPr lIns="0" tIns="0" rIns="0" bIns="0" rtlCol="0" anchor="t">
              <a:spAutoFit/>
            </a:bodyPr>
            <a:lstStyle/>
            <a:p>
              <a:pPr marL="0" marR="0" lvl="0" indent="0" algn="l" defTabSz="609630" rtl="0" eaLnBrk="1" fontAlgn="auto" latinLnBrk="0" hangingPunct="1">
                <a:lnSpc>
                  <a:spcPts val="2400"/>
                </a:lnSpc>
                <a:spcBef>
                  <a:spcPct val="0"/>
                </a:spcBef>
                <a:spcAft>
                  <a:spcPts val="0"/>
                </a:spcAft>
                <a:buClrTx/>
                <a:buSzTx/>
                <a:buFontTx/>
                <a:buNone/>
                <a:tabLst/>
                <a:defRPr/>
              </a:pPr>
              <a:r>
                <a:rPr kumimoji="0" lang="en-US" sz="1600" b="0" i="0" u="sng" strike="noStrike" kern="1200" cap="none" spc="0" normalizeH="0" baseline="0" noProof="0">
                  <a:ln>
                    <a:noFill/>
                  </a:ln>
                  <a:solidFill>
                    <a:srgbClr val="FFFFFF"/>
                  </a:solidFill>
                  <a:effectLst/>
                  <a:uLnTx/>
                  <a:uFillTx/>
                  <a:latin typeface="Telegraf Ultra-Bold"/>
                  <a:ea typeface="+mn-ea"/>
                  <a:cs typeface="+mn-cs"/>
                </a:rPr>
                <a:t>LinkedIn</a:t>
              </a:r>
            </a:p>
          </p:txBody>
        </p:sp>
        <p:sp>
          <p:nvSpPr>
            <p:cNvPr id="14" name="TextBox 19">
              <a:extLst>
                <a:ext uri="{FF2B5EF4-FFF2-40B4-BE49-F238E27FC236}">
                  <a16:creationId xmlns:a16="http://schemas.microsoft.com/office/drawing/2014/main" id="{9719A25D-8F88-A440-9FD1-1734BAEC6C87}"/>
                </a:ext>
              </a:extLst>
            </p:cNvPr>
            <p:cNvSpPr txBox="1"/>
            <p:nvPr/>
          </p:nvSpPr>
          <p:spPr>
            <a:xfrm>
              <a:off x="0" y="604583"/>
              <a:ext cx="7398795" cy="531428"/>
            </a:xfrm>
            <a:prstGeom prst="rect">
              <a:avLst/>
            </a:prstGeom>
          </p:spPr>
          <p:txBody>
            <a:bodyPr wrap="square" lIns="0" tIns="0" rIns="0" bIns="0" rtlCol="0" anchor="t">
              <a:spAutoFit/>
            </a:bodyPr>
            <a:lstStyle/>
            <a:p>
              <a:pPr marL="0" marR="0" lvl="0" indent="0" algn="l" defTabSz="609630" rtl="0" eaLnBrk="1" fontAlgn="auto" latinLnBrk="0" hangingPunct="1">
                <a:lnSpc>
                  <a:spcPts val="2239"/>
                </a:lnSpc>
                <a:spcBef>
                  <a:spcPct val="0"/>
                </a:spcBef>
                <a:spcAft>
                  <a:spcPts val="0"/>
                </a:spcAft>
                <a:buClrTx/>
                <a:buSzTx/>
                <a:buFontTx/>
                <a:buNone/>
                <a:tabLst/>
                <a:defRPr/>
              </a:pPr>
              <a:r>
                <a:rPr lang="en-US" sz="1600">
                  <a:solidFill>
                    <a:srgbClr val="FFFFFF"/>
                  </a:solidFill>
                  <a:latin typeface="Telegraf Medium"/>
                </a:rPr>
                <a:t>https://</a:t>
              </a:r>
              <a:r>
                <a:rPr lang="en-US" sz="1600" err="1">
                  <a:solidFill>
                    <a:srgbClr val="FFFFFF"/>
                  </a:solidFill>
                  <a:latin typeface="Telegraf Medium"/>
                </a:rPr>
                <a:t>www.linkedin.com</a:t>
              </a:r>
              <a:r>
                <a:rPr lang="en-US" sz="1600">
                  <a:solidFill>
                    <a:srgbClr val="FFFFFF"/>
                  </a:solidFill>
                  <a:latin typeface="Telegraf Medium"/>
                </a:rPr>
                <a:t>/in/</a:t>
              </a:r>
              <a:r>
                <a:rPr lang="en-US" sz="1600" err="1">
                  <a:solidFill>
                    <a:srgbClr val="FFFFFF"/>
                  </a:solidFill>
                  <a:latin typeface="Telegraf Medium"/>
                </a:rPr>
                <a:t>praveen</a:t>
              </a:r>
              <a:r>
                <a:rPr lang="en-US" sz="1600">
                  <a:solidFill>
                    <a:srgbClr val="FFFFFF"/>
                  </a:solidFill>
                  <a:latin typeface="Telegraf Medium"/>
                </a:rPr>
                <a:t>-n-m/</a:t>
              </a:r>
              <a:endParaRPr kumimoji="0" lang="en-US" sz="1600" u="none" strike="noStrike" kern="1200" cap="none" spc="0" normalizeH="0" baseline="0" noProof="0">
                <a:ln>
                  <a:noFill/>
                </a:ln>
                <a:solidFill>
                  <a:srgbClr val="FFFFFF"/>
                </a:solidFill>
                <a:effectLst/>
                <a:uLnTx/>
                <a:uFillTx/>
                <a:latin typeface="Telegraf Medium"/>
                <a:ea typeface="+mn-ea"/>
                <a:cs typeface="+mn-cs"/>
              </a:endParaRPr>
            </a:p>
          </p:txBody>
        </p:sp>
      </p:grpSp>
      <p:pic>
        <p:nvPicPr>
          <p:cNvPr id="17" name="Picture 16">
            <a:extLst>
              <a:ext uri="{FF2B5EF4-FFF2-40B4-BE49-F238E27FC236}">
                <a16:creationId xmlns:a16="http://schemas.microsoft.com/office/drawing/2014/main" id="{BC42FAA7-41B4-2E05-0DC3-23614D367600}"/>
              </a:ext>
            </a:extLst>
          </p:cNvPr>
          <p:cNvPicPr>
            <a:picLocks noChangeAspect="1"/>
          </p:cNvPicPr>
          <p:nvPr/>
        </p:nvPicPr>
        <p:blipFill>
          <a:blip r:embed="rId5"/>
          <a:stretch>
            <a:fillRect/>
          </a:stretch>
        </p:blipFill>
        <p:spPr>
          <a:xfrm>
            <a:off x="6969174" y="4742188"/>
            <a:ext cx="546100" cy="571500"/>
          </a:xfrm>
          <a:prstGeom prst="rect">
            <a:avLst/>
          </a:prstGeom>
        </p:spPr>
      </p:pic>
      <p:pic>
        <p:nvPicPr>
          <p:cNvPr id="18" name="Picture 17">
            <a:extLst>
              <a:ext uri="{FF2B5EF4-FFF2-40B4-BE49-F238E27FC236}">
                <a16:creationId xmlns:a16="http://schemas.microsoft.com/office/drawing/2014/main" id="{9ED28673-0CFD-2910-FC8C-5B0F0BC3864C}"/>
              </a:ext>
            </a:extLst>
          </p:cNvPr>
          <p:cNvPicPr>
            <a:picLocks noChangeAspect="1"/>
          </p:cNvPicPr>
          <p:nvPr/>
        </p:nvPicPr>
        <p:blipFill>
          <a:blip r:embed="rId6"/>
          <a:stretch>
            <a:fillRect/>
          </a:stretch>
        </p:blipFill>
        <p:spPr>
          <a:xfrm>
            <a:off x="6975524" y="2999963"/>
            <a:ext cx="533400" cy="546100"/>
          </a:xfrm>
          <a:prstGeom prst="rect">
            <a:avLst/>
          </a:prstGeom>
        </p:spPr>
      </p:pic>
      <p:pic>
        <p:nvPicPr>
          <p:cNvPr id="19" name="Picture 18">
            <a:extLst>
              <a:ext uri="{FF2B5EF4-FFF2-40B4-BE49-F238E27FC236}">
                <a16:creationId xmlns:a16="http://schemas.microsoft.com/office/drawing/2014/main" id="{9A2E948A-0B6C-4342-E281-84595775D1C5}"/>
              </a:ext>
            </a:extLst>
          </p:cNvPr>
          <p:cNvPicPr>
            <a:picLocks noChangeAspect="1"/>
          </p:cNvPicPr>
          <p:nvPr/>
        </p:nvPicPr>
        <p:blipFill>
          <a:blip r:embed="rId7"/>
          <a:stretch>
            <a:fillRect/>
          </a:stretch>
        </p:blipFill>
        <p:spPr>
          <a:xfrm>
            <a:off x="6975524" y="1448020"/>
            <a:ext cx="533400" cy="546100"/>
          </a:xfrm>
          <a:prstGeom prst="rect">
            <a:avLst/>
          </a:prstGeom>
        </p:spPr>
      </p:pic>
    </p:spTree>
    <p:extLst>
      <p:ext uri="{BB962C8B-B14F-4D97-AF65-F5344CB8AC3E}">
        <p14:creationId xmlns:p14="http://schemas.microsoft.com/office/powerpoint/2010/main" val="284857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EXPLORATORY DATA ANALYSIS (EDA)</a:t>
            </a:r>
          </a:p>
        </p:txBody>
      </p:sp>
      <p:grpSp>
        <p:nvGrpSpPr>
          <p:cNvPr id="57" name="Google Shape;925;p23">
            <a:extLst>
              <a:ext uri="{FF2B5EF4-FFF2-40B4-BE49-F238E27FC236}">
                <a16:creationId xmlns:a16="http://schemas.microsoft.com/office/drawing/2014/main" id="{7E2F0C6D-21A7-A7AE-F3B1-E6E33164D8C6}"/>
              </a:ext>
            </a:extLst>
          </p:cNvPr>
          <p:cNvGrpSpPr/>
          <p:nvPr/>
        </p:nvGrpSpPr>
        <p:grpSpPr>
          <a:xfrm>
            <a:off x="953788" y="1443898"/>
            <a:ext cx="2140497" cy="605694"/>
            <a:chOff x="200030" y="206269"/>
            <a:chExt cx="2140497" cy="605694"/>
          </a:xfrm>
        </p:grpSpPr>
        <p:sp>
          <p:nvSpPr>
            <p:cNvPr id="58" name="Google Shape;926;p23">
              <a:extLst>
                <a:ext uri="{FF2B5EF4-FFF2-40B4-BE49-F238E27FC236}">
                  <a16:creationId xmlns:a16="http://schemas.microsoft.com/office/drawing/2014/main" id="{EFFEE101-7AA1-73ED-DD9B-54442F577EF7}"/>
                </a:ext>
              </a:extLst>
            </p:cNvPr>
            <p:cNvSpPr txBox="1"/>
            <p:nvPr/>
          </p:nvSpPr>
          <p:spPr>
            <a:xfrm>
              <a:off x="200030" y="206269"/>
              <a:ext cx="2140497"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RATINGS DISTRIBUTIONS</a:t>
              </a:r>
              <a:endParaRPr lang="en-US" dirty="0">
                <a:solidFill>
                  <a:srgbClr val="00336C"/>
                </a:solidFill>
              </a:endParaRPr>
            </a:p>
          </p:txBody>
        </p:sp>
        <p:cxnSp>
          <p:nvCxnSpPr>
            <p:cNvPr id="59" name="Google Shape;927;p23">
              <a:extLst>
                <a:ext uri="{FF2B5EF4-FFF2-40B4-BE49-F238E27FC236}">
                  <a16:creationId xmlns:a16="http://schemas.microsoft.com/office/drawing/2014/main" id="{A639722C-B77F-EC49-EBF0-59170872C68C}"/>
                </a:ext>
              </a:extLst>
            </p:cNvPr>
            <p:cNvCxnSpPr/>
            <p:nvPr/>
          </p:nvCxnSpPr>
          <p:spPr>
            <a:xfrm>
              <a:off x="912242" y="762537"/>
              <a:ext cx="617217" cy="0"/>
            </a:xfrm>
            <a:prstGeom prst="straightConnector1">
              <a:avLst/>
            </a:prstGeom>
            <a:noFill/>
            <a:ln w="57150" cap="rnd" cmpd="sng">
              <a:solidFill>
                <a:srgbClr val="28BBC4"/>
              </a:solidFill>
              <a:prstDash val="solid"/>
              <a:miter lim="800000"/>
              <a:headEnd type="none" w="sm" len="sm"/>
              <a:tailEnd type="none" w="sm" len="sm"/>
            </a:ln>
          </p:spPr>
        </p:cxnSp>
      </p:grpSp>
      <p:pic>
        <p:nvPicPr>
          <p:cNvPr id="7172" name="Picture 4">
            <a:extLst>
              <a:ext uri="{FF2B5EF4-FFF2-40B4-BE49-F238E27FC236}">
                <a16:creationId xmlns:a16="http://schemas.microsoft.com/office/drawing/2014/main" id="{C653951B-820F-DDAA-81A2-B9E03CAC34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397" y="2210548"/>
            <a:ext cx="3671570" cy="2410880"/>
          </a:xfrm>
          <a:prstGeom prst="rect">
            <a:avLst/>
          </a:prstGeom>
          <a:noFill/>
          <a:extLst>
            <a:ext uri="{909E8E84-426E-40DD-AFC4-6F175D3DCCD1}">
              <a14:hiddenFill xmlns:a14="http://schemas.microsoft.com/office/drawing/2010/main">
                <a:solidFill>
                  <a:srgbClr val="FFFFFF"/>
                </a:solidFill>
              </a14:hiddenFill>
            </a:ext>
          </a:extLst>
        </p:spPr>
      </p:pic>
      <p:sp>
        <p:nvSpPr>
          <p:cNvPr id="60" name="Google Shape;1706;p54">
            <a:extLst>
              <a:ext uri="{FF2B5EF4-FFF2-40B4-BE49-F238E27FC236}">
                <a16:creationId xmlns:a16="http://schemas.microsoft.com/office/drawing/2014/main" id="{5623AF26-A963-3175-6491-AC7D0787198E}"/>
              </a:ext>
            </a:extLst>
          </p:cNvPr>
          <p:cNvSpPr/>
          <p:nvPr/>
        </p:nvSpPr>
        <p:spPr>
          <a:xfrm>
            <a:off x="280925" y="4621428"/>
            <a:ext cx="3387365" cy="1592703"/>
          </a:xfrm>
          <a:prstGeom prst="rect">
            <a:avLst/>
          </a:prstGeom>
          <a:noFill/>
          <a:ln>
            <a:noFill/>
          </a:ln>
        </p:spPr>
        <p:txBody>
          <a:bodyPr spcFirstLastPara="1" wrap="square" lIns="91425" tIns="45700" rIns="91425" bIns="45700" anchor="t" anchorCtr="0">
            <a:spAutoFit/>
          </a:bodyPr>
          <a:lstStyle/>
          <a:p>
            <a:pPr algn="ctr">
              <a:lnSpc>
                <a:spcPct val="150000"/>
              </a:lnSpc>
              <a:buClr>
                <a:srgbClr val="3F3F3F"/>
              </a:buClr>
              <a:buSzPts val="1100"/>
            </a:pPr>
            <a:r>
              <a:rPr lang="en-US" sz="1300" b="0" i="0" u="none" strike="noStrike" cap="none" dirty="0">
                <a:solidFill>
                  <a:srgbClr val="3F3F3F"/>
                </a:solidFill>
                <a:latin typeface="Roboto Light"/>
                <a:ea typeface="Roboto Light"/>
                <a:cs typeface="Roboto Light"/>
                <a:sym typeface="Roboto Light"/>
              </a:rPr>
              <a:t>The distribution of ratings is skewed towards higher ratings, with the majority being 4.5 and above, indicating a potential positive bias that could affect the reliability of the recommendation system.</a:t>
            </a:r>
            <a:endParaRPr sz="1300" dirty="0"/>
          </a:p>
        </p:txBody>
      </p:sp>
      <p:grpSp>
        <p:nvGrpSpPr>
          <p:cNvPr id="63" name="Google Shape;925;p23">
            <a:extLst>
              <a:ext uri="{FF2B5EF4-FFF2-40B4-BE49-F238E27FC236}">
                <a16:creationId xmlns:a16="http://schemas.microsoft.com/office/drawing/2014/main" id="{2CE6A668-CB86-7C9D-C868-931C6E3B5254}"/>
              </a:ext>
            </a:extLst>
          </p:cNvPr>
          <p:cNvGrpSpPr/>
          <p:nvPr/>
        </p:nvGrpSpPr>
        <p:grpSpPr>
          <a:xfrm>
            <a:off x="4862642" y="1443898"/>
            <a:ext cx="2140497" cy="605694"/>
            <a:chOff x="200030" y="206269"/>
            <a:chExt cx="2140497" cy="605694"/>
          </a:xfrm>
        </p:grpSpPr>
        <p:sp>
          <p:nvSpPr>
            <p:cNvPr id="7168" name="Google Shape;926;p23">
              <a:extLst>
                <a:ext uri="{FF2B5EF4-FFF2-40B4-BE49-F238E27FC236}">
                  <a16:creationId xmlns:a16="http://schemas.microsoft.com/office/drawing/2014/main" id="{C59AA733-DDA3-48B5-44F1-18E29C5ADA23}"/>
                </a:ext>
              </a:extLst>
            </p:cNvPr>
            <p:cNvSpPr txBox="1"/>
            <p:nvPr/>
          </p:nvSpPr>
          <p:spPr>
            <a:xfrm>
              <a:off x="200030" y="206269"/>
              <a:ext cx="2140497"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TOP 5 USER </a:t>
              </a:r>
            </a:p>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TOTAL RATING</a:t>
              </a:r>
              <a:endParaRPr lang="en-US" dirty="0">
                <a:solidFill>
                  <a:srgbClr val="00336C"/>
                </a:solidFill>
              </a:endParaRPr>
            </a:p>
          </p:txBody>
        </p:sp>
        <p:cxnSp>
          <p:nvCxnSpPr>
            <p:cNvPr id="7169" name="Google Shape;927;p23">
              <a:extLst>
                <a:ext uri="{FF2B5EF4-FFF2-40B4-BE49-F238E27FC236}">
                  <a16:creationId xmlns:a16="http://schemas.microsoft.com/office/drawing/2014/main" id="{1FFFFF5B-A041-BF6F-D6CB-74DD0761A55C}"/>
                </a:ext>
              </a:extLst>
            </p:cNvPr>
            <p:cNvCxnSpPr/>
            <p:nvPr/>
          </p:nvCxnSpPr>
          <p:spPr>
            <a:xfrm>
              <a:off x="912242" y="762537"/>
              <a:ext cx="617217" cy="0"/>
            </a:xfrm>
            <a:prstGeom prst="straightConnector1">
              <a:avLst/>
            </a:prstGeom>
            <a:noFill/>
            <a:ln w="57150" cap="rnd" cmpd="sng">
              <a:solidFill>
                <a:srgbClr val="28BBC4"/>
              </a:solidFill>
              <a:prstDash val="solid"/>
              <a:miter lim="800000"/>
              <a:headEnd type="none" w="sm" len="sm"/>
              <a:tailEnd type="none" w="sm" len="sm"/>
            </a:ln>
          </p:spPr>
        </p:cxnSp>
      </p:grpSp>
      <p:sp>
        <p:nvSpPr>
          <p:cNvPr id="7173" name="Google Shape;1706;p54">
            <a:extLst>
              <a:ext uri="{FF2B5EF4-FFF2-40B4-BE49-F238E27FC236}">
                <a16:creationId xmlns:a16="http://schemas.microsoft.com/office/drawing/2014/main" id="{0B82A7C7-690C-84C3-318C-ADABF78734BA}"/>
              </a:ext>
            </a:extLst>
          </p:cNvPr>
          <p:cNvSpPr/>
          <p:nvPr/>
        </p:nvSpPr>
        <p:spPr>
          <a:xfrm>
            <a:off x="4189779" y="4621428"/>
            <a:ext cx="3387365" cy="992539"/>
          </a:xfrm>
          <a:prstGeom prst="rect">
            <a:avLst/>
          </a:prstGeom>
          <a:noFill/>
          <a:ln>
            <a:noFill/>
          </a:ln>
        </p:spPr>
        <p:txBody>
          <a:bodyPr spcFirstLastPara="1" wrap="square" lIns="91425" tIns="45700" rIns="91425" bIns="45700" anchor="t" anchorCtr="0">
            <a:spAutoFit/>
          </a:bodyPr>
          <a:lstStyle/>
          <a:p>
            <a:pPr algn="ctr">
              <a:lnSpc>
                <a:spcPct val="150000"/>
              </a:lnSpc>
              <a:buClr>
                <a:srgbClr val="3F3F3F"/>
              </a:buClr>
              <a:buSzPts val="1100"/>
            </a:pPr>
            <a:r>
              <a:rPr lang="en-US" sz="1300" b="0" i="0" u="none" strike="noStrike" cap="none" dirty="0">
                <a:solidFill>
                  <a:srgbClr val="3F3F3F"/>
                </a:solidFill>
                <a:latin typeface="Roboto Light"/>
                <a:ea typeface="Roboto Light"/>
                <a:cs typeface="Roboto Light"/>
                <a:sym typeface="Roboto Light"/>
              </a:rPr>
              <a:t>The top 5 most active users have provided between 276 and 389 ratings each, significantly influencing the dataset.</a:t>
            </a:r>
            <a:endParaRPr lang="en-US" sz="1300" dirty="0"/>
          </a:p>
        </p:txBody>
      </p:sp>
      <p:pic>
        <p:nvPicPr>
          <p:cNvPr id="7174" name="Picture 6">
            <a:extLst>
              <a:ext uri="{FF2B5EF4-FFF2-40B4-BE49-F238E27FC236}">
                <a16:creationId xmlns:a16="http://schemas.microsoft.com/office/drawing/2014/main" id="{EBC0E9BD-3238-6BD2-E344-A88A3D58F7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495" y="2236572"/>
            <a:ext cx="4057993" cy="242101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F592B1D7-6987-044B-6F52-3E3DC600B3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8064" y="2236572"/>
            <a:ext cx="4000539" cy="2186232"/>
          </a:xfrm>
          <a:prstGeom prst="rect">
            <a:avLst/>
          </a:prstGeom>
          <a:noFill/>
          <a:extLst>
            <a:ext uri="{909E8E84-426E-40DD-AFC4-6F175D3DCCD1}">
              <a14:hiddenFill xmlns:a14="http://schemas.microsoft.com/office/drawing/2010/main">
                <a:solidFill>
                  <a:srgbClr val="FFFFFF"/>
                </a:solidFill>
              </a14:hiddenFill>
            </a:ext>
          </a:extLst>
        </p:spPr>
      </p:pic>
      <p:grpSp>
        <p:nvGrpSpPr>
          <p:cNvPr id="7175" name="Google Shape;925;p23">
            <a:extLst>
              <a:ext uri="{FF2B5EF4-FFF2-40B4-BE49-F238E27FC236}">
                <a16:creationId xmlns:a16="http://schemas.microsoft.com/office/drawing/2014/main" id="{586B37D4-3B91-1904-BE08-B658AC3615B4}"/>
              </a:ext>
            </a:extLst>
          </p:cNvPr>
          <p:cNvGrpSpPr/>
          <p:nvPr/>
        </p:nvGrpSpPr>
        <p:grpSpPr>
          <a:xfrm>
            <a:off x="8978084" y="1460905"/>
            <a:ext cx="2140497" cy="605694"/>
            <a:chOff x="200030" y="206269"/>
            <a:chExt cx="2140497" cy="605694"/>
          </a:xfrm>
        </p:grpSpPr>
        <p:sp>
          <p:nvSpPr>
            <p:cNvPr id="7177" name="Google Shape;926;p23">
              <a:extLst>
                <a:ext uri="{FF2B5EF4-FFF2-40B4-BE49-F238E27FC236}">
                  <a16:creationId xmlns:a16="http://schemas.microsoft.com/office/drawing/2014/main" id="{CC31ACF2-B3B4-75E7-C6F6-15784D7B484B}"/>
                </a:ext>
              </a:extLst>
            </p:cNvPr>
            <p:cNvSpPr txBox="1"/>
            <p:nvPr/>
          </p:nvSpPr>
          <p:spPr>
            <a:xfrm>
              <a:off x="200030" y="206269"/>
              <a:ext cx="2140497"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TOP 5 USER </a:t>
              </a:r>
            </a:p>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RATING BEHAVIOR</a:t>
              </a:r>
              <a:endParaRPr lang="en-US" dirty="0">
                <a:solidFill>
                  <a:srgbClr val="00336C"/>
                </a:solidFill>
              </a:endParaRPr>
            </a:p>
          </p:txBody>
        </p:sp>
        <p:cxnSp>
          <p:nvCxnSpPr>
            <p:cNvPr id="7178" name="Google Shape;927;p23">
              <a:extLst>
                <a:ext uri="{FF2B5EF4-FFF2-40B4-BE49-F238E27FC236}">
                  <a16:creationId xmlns:a16="http://schemas.microsoft.com/office/drawing/2014/main" id="{B0A64717-6D43-AC80-7C9F-1028D3832E9B}"/>
                </a:ext>
              </a:extLst>
            </p:cNvPr>
            <p:cNvCxnSpPr/>
            <p:nvPr/>
          </p:nvCxnSpPr>
          <p:spPr>
            <a:xfrm>
              <a:off x="912242" y="762537"/>
              <a:ext cx="617217" cy="0"/>
            </a:xfrm>
            <a:prstGeom prst="straightConnector1">
              <a:avLst/>
            </a:prstGeom>
            <a:noFill/>
            <a:ln w="57150" cap="rnd" cmpd="sng">
              <a:solidFill>
                <a:srgbClr val="28BBC4"/>
              </a:solidFill>
              <a:prstDash val="solid"/>
              <a:miter lim="800000"/>
              <a:headEnd type="none" w="sm" len="sm"/>
              <a:tailEnd type="none" w="sm" len="sm"/>
            </a:ln>
          </p:spPr>
        </p:cxnSp>
      </p:grpSp>
      <p:sp>
        <p:nvSpPr>
          <p:cNvPr id="7179" name="Google Shape;1706;p54">
            <a:extLst>
              <a:ext uri="{FF2B5EF4-FFF2-40B4-BE49-F238E27FC236}">
                <a16:creationId xmlns:a16="http://schemas.microsoft.com/office/drawing/2014/main" id="{BE529351-3CBF-BF7F-EB2B-3FA7A71A587A}"/>
              </a:ext>
            </a:extLst>
          </p:cNvPr>
          <p:cNvSpPr/>
          <p:nvPr/>
        </p:nvSpPr>
        <p:spPr>
          <a:xfrm>
            <a:off x="8661238" y="4599272"/>
            <a:ext cx="3387365" cy="2192868"/>
          </a:xfrm>
          <a:prstGeom prst="rect">
            <a:avLst/>
          </a:prstGeom>
          <a:noFill/>
          <a:ln>
            <a:noFill/>
          </a:ln>
        </p:spPr>
        <p:txBody>
          <a:bodyPr spcFirstLastPara="1" wrap="square" lIns="91425" tIns="45700" rIns="91425" bIns="45700" anchor="t" anchorCtr="0">
            <a:spAutoFit/>
          </a:bodyPr>
          <a:lstStyle/>
          <a:p>
            <a:pPr algn="ctr">
              <a:lnSpc>
                <a:spcPct val="150000"/>
              </a:lnSpc>
              <a:buClr>
                <a:srgbClr val="3F3F3F"/>
              </a:buClr>
              <a:buSzPts val="1100"/>
            </a:pPr>
            <a:r>
              <a:rPr lang="en-US" sz="1300" b="0" i="0" u="none" strike="noStrike" cap="none" dirty="0">
                <a:solidFill>
                  <a:srgbClr val="3F3F3F"/>
                </a:solidFill>
                <a:latin typeface="Roboto Light"/>
                <a:ea typeface="Roboto Light"/>
                <a:cs typeface="Roboto Light"/>
                <a:sym typeface="Roboto Light"/>
              </a:rPr>
              <a:t>The distribution of ratings for the top 5 most frequently rated products shows that each product predominantly received a single rating value. This indicates a lack of variability in the ratings for these products, suggesting that users generally agree on the quality of these items.</a:t>
            </a:r>
            <a:endParaRPr lang="en-US" sz="1300" dirty="0"/>
          </a:p>
        </p:txBody>
      </p:sp>
      <p:pic>
        <p:nvPicPr>
          <p:cNvPr id="7180" name="Picture 7179" descr="Logos and Identity Elements | UChicago Creative 2023">
            <a:extLst>
              <a:ext uri="{FF2B5EF4-FFF2-40B4-BE49-F238E27FC236}">
                <a16:creationId xmlns:a16="http://schemas.microsoft.com/office/drawing/2014/main" id="{6F80AE43-F9D5-A044-D323-BE2AB3E059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40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par>
                                <p:cTn id="8" presetID="9"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dissolve">
                                      <p:cBhvr>
                                        <p:cTn id="10" dur="500"/>
                                        <p:tgtEl>
                                          <p:spTgt spid="63"/>
                                        </p:tgtEl>
                                      </p:cBhvr>
                                    </p:animEffect>
                                  </p:childTnLst>
                                </p:cTn>
                              </p:par>
                              <p:par>
                                <p:cTn id="11" presetID="9" presetClass="entr" presetSubtype="0" fill="hold" nodeType="withEffect">
                                  <p:stCondLst>
                                    <p:cond delay="0"/>
                                  </p:stCondLst>
                                  <p:childTnLst>
                                    <p:set>
                                      <p:cBhvr>
                                        <p:cTn id="12" dur="1" fill="hold">
                                          <p:stCondLst>
                                            <p:cond delay="0"/>
                                          </p:stCondLst>
                                        </p:cTn>
                                        <p:tgtEl>
                                          <p:spTgt spid="7175"/>
                                        </p:tgtEl>
                                        <p:attrNameLst>
                                          <p:attrName>style.visibility</p:attrName>
                                        </p:attrNameLst>
                                      </p:cBhvr>
                                      <p:to>
                                        <p:strVal val="visible"/>
                                      </p:to>
                                    </p:set>
                                    <p:animEffect transition="in" filter="dissolve">
                                      <p:cBhvr>
                                        <p:cTn id="13" dur="500"/>
                                        <p:tgtEl>
                                          <p:spTgt spid="7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EXPLORATORY DATA ANALYSIS (EDA)</a:t>
            </a:r>
          </a:p>
        </p:txBody>
      </p:sp>
      <p:grpSp>
        <p:nvGrpSpPr>
          <p:cNvPr id="3" name="Google Shape;925;p23">
            <a:extLst>
              <a:ext uri="{FF2B5EF4-FFF2-40B4-BE49-F238E27FC236}">
                <a16:creationId xmlns:a16="http://schemas.microsoft.com/office/drawing/2014/main" id="{A9C24B35-AAAA-6113-F721-303BC2AA2FC2}"/>
              </a:ext>
            </a:extLst>
          </p:cNvPr>
          <p:cNvGrpSpPr/>
          <p:nvPr/>
        </p:nvGrpSpPr>
        <p:grpSpPr>
          <a:xfrm>
            <a:off x="1897453" y="1516835"/>
            <a:ext cx="2140497" cy="605694"/>
            <a:chOff x="200030" y="206269"/>
            <a:chExt cx="2140497" cy="605694"/>
          </a:xfrm>
        </p:grpSpPr>
        <p:sp>
          <p:nvSpPr>
            <p:cNvPr id="4" name="Google Shape;926;p23">
              <a:extLst>
                <a:ext uri="{FF2B5EF4-FFF2-40B4-BE49-F238E27FC236}">
                  <a16:creationId xmlns:a16="http://schemas.microsoft.com/office/drawing/2014/main" id="{6483B179-7851-8FA2-D1D1-AFB8B013583D}"/>
                </a:ext>
              </a:extLst>
            </p:cNvPr>
            <p:cNvSpPr txBox="1"/>
            <p:nvPr/>
          </p:nvSpPr>
          <p:spPr>
            <a:xfrm>
              <a:off x="200030" y="206269"/>
              <a:ext cx="2140497"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MOST RATED PRODUCTS</a:t>
              </a:r>
              <a:endParaRPr lang="en-US" dirty="0">
                <a:solidFill>
                  <a:srgbClr val="00336C"/>
                </a:solidFill>
              </a:endParaRPr>
            </a:p>
          </p:txBody>
        </p:sp>
        <p:cxnSp>
          <p:nvCxnSpPr>
            <p:cNvPr id="6" name="Google Shape;927;p23">
              <a:extLst>
                <a:ext uri="{FF2B5EF4-FFF2-40B4-BE49-F238E27FC236}">
                  <a16:creationId xmlns:a16="http://schemas.microsoft.com/office/drawing/2014/main" id="{6C022480-8B42-96ED-B038-A5C855F2502B}"/>
                </a:ext>
              </a:extLst>
            </p:cNvPr>
            <p:cNvCxnSpPr/>
            <p:nvPr/>
          </p:nvCxnSpPr>
          <p:spPr>
            <a:xfrm>
              <a:off x="912242" y="762537"/>
              <a:ext cx="617217" cy="0"/>
            </a:xfrm>
            <a:prstGeom prst="straightConnector1">
              <a:avLst/>
            </a:prstGeom>
            <a:noFill/>
            <a:ln w="57150" cap="rnd" cmpd="sng">
              <a:solidFill>
                <a:srgbClr val="28BBC4"/>
              </a:solidFill>
              <a:prstDash val="solid"/>
              <a:miter lim="800000"/>
              <a:headEnd type="none" w="sm" len="sm"/>
              <a:tailEnd type="none" w="sm" len="sm"/>
            </a:ln>
          </p:spPr>
        </p:cxnSp>
      </p:grpSp>
      <p:pic>
        <p:nvPicPr>
          <p:cNvPr id="15" name="Picture 14" descr="A screenshot of a computer screen&#10;&#10;Description automatically generated">
            <a:extLst>
              <a:ext uri="{FF2B5EF4-FFF2-40B4-BE49-F238E27FC236}">
                <a16:creationId xmlns:a16="http://schemas.microsoft.com/office/drawing/2014/main" id="{7AA18534-BF9B-62BD-C68E-875C86B6236A}"/>
              </a:ext>
            </a:extLst>
          </p:cNvPr>
          <p:cNvPicPr>
            <a:picLocks noChangeAspect="1"/>
          </p:cNvPicPr>
          <p:nvPr/>
        </p:nvPicPr>
        <p:blipFill>
          <a:blip r:embed="rId5"/>
          <a:stretch>
            <a:fillRect/>
          </a:stretch>
        </p:blipFill>
        <p:spPr>
          <a:xfrm>
            <a:off x="226582" y="2122529"/>
            <a:ext cx="5482240" cy="2372123"/>
          </a:xfrm>
          <a:prstGeom prst="rect">
            <a:avLst/>
          </a:prstGeom>
        </p:spPr>
      </p:pic>
      <p:sp>
        <p:nvSpPr>
          <p:cNvPr id="16" name="Google Shape;1706;p54">
            <a:extLst>
              <a:ext uri="{FF2B5EF4-FFF2-40B4-BE49-F238E27FC236}">
                <a16:creationId xmlns:a16="http://schemas.microsoft.com/office/drawing/2014/main" id="{6AE3C6F3-320C-F547-1E19-7B9F947F28AA}"/>
              </a:ext>
            </a:extLst>
          </p:cNvPr>
          <p:cNvSpPr/>
          <p:nvPr/>
        </p:nvSpPr>
        <p:spPr>
          <a:xfrm>
            <a:off x="785911" y="4617750"/>
            <a:ext cx="4723871" cy="1592703"/>
          </a:xfrm>
          <a:prstGeom prst="rect">
            <a:avLst/>
          </a:prstGeom>
          <a:noFill/>
          <a:ln>
            <a:noFill/>
          </a:ln>
        </p:spPr>
        <p:txBody>
          <a:bodyPr spcFirstLastPara="1" wrap="square" lIns="91425" tIns="45700" rIns="91425" bIns="45700" anchor="t" anchorCtr="0">
            <a:spAutoFit/>
          </a:bodyPr>
          <a:lstStyle/>
          <a:p>
            <a:pPr algn="ctr">
              <a:lnSpc>
                <a:spcPct val="150000"/>
              </a:lnSpc>
              <a:buClr>
                <a:srgbClr val="3F3F3F"/>
              </a:buClr>
              <a:buSzPts val="1100"/>
            </a:pPr>
            <a:r>
              <a:rPr lang="en-US" sz="1300" dirty="0">
                <a:solidFill>
                  <a:srgbClr val="3F3F3F"/>
                </a:solidFill>
                <a:latin typeface="Roboto Light"/>
                <a:ea typeface="Roboto Light"/>
                <a:cs typeface="Roboto Light"/>
                <a:sym typeface="Roboto Light"/>
              </a:rPr>
              <a:t>T</a:t>
            </a:r>
            <a:r>
              <a:rPr lang="en-US" sz="1300" b="0" i="0" u="none" strike="noStrike" cap="none" dirty="0">
                <a:solidFill>
                  <a:srgbClr val="3F3F3F"/>
                </a:solidFill>
                <a:latin typeface="Roboto Light"/>
                <a:ea typeface="Roboto Light"/>
                <a:cs typeface="Roboto Light"/>
                <a:sym typeface="Roboto Light"/>
              </a:rPr>
              <a:t>he most rated product received 7533 ratings, significantly more than the others. The next most rated products have 2869, 2477, 2143, and 2088 ratings, respectively. This indicates a skewed distribution of user ratings, with a few products receiving the majority of attention.</a:t>
            </a:r>
            <a:endParaRPr sz="1300" dirty="0"/>
          </a:p>
        </p:txBody>
      </p:sp>
      <p:pic>
        <p:nvPicPr>
          <p:cNvPr id="18" name="Picture 17" descr="A graph of a number of rating&#10;&#10;Description automatically generated with medium confidence">
            <a:extLst>
              <a:ext uri="{FF2B5EF4-FFF2-40B4-BE49-F238E27FC236}">
                <a16:creationId xmlns:a16="http://schemas.microsoft.com/office/drawing/2014/main" id="{0FD79C1E-C473-6303-37B7-D817BFD6748B}"/>
              </a:ext>
            </a:extLst>
          </p:cNvPr>
          <p:cNvPicPr>
            <a:picLocks noChangeAspect="1"/>
          </p:cNvPicPr>
          <p:nvPr/>
        </p:nvPicPr>
        <p:blipFill>
          <a:blip r:embed="rId6"/>
          <a:stretch>
            <a:fillRect/>
          </a:stretch>
        </p:blipFill>
        <p:spPr>
          <a:xfrm>
            <a:off x="6096000" y="2361313"/>
            <a:ext cx="5569080" cy="2409698"/>
          </a:xfrm>
          <a:prstGeom prst="rect">
            <a:avLst/>
          </a:prstGeom>
        </p:spPr>
      </p:pic>
      <p:grpSp>
        <p:nvGrpSpPr>
          <p:cNvPr id="19" name="Google Shape;925;p23">
            <a:extLst>
              <a:ext uri="{FF2B5EF4-FFF2-40B4-BE49-F238E27FC236}">
                <a16:creationId xmlns:a16="http://schemas.microsoft.com/office/drawing/2014/main" id="{867A89A0-8A48-305F-EF41-3C5BAFB7A33F}"/>
              </a:ext>
            </a:extLst>
          </p:cNvPr>
          <p:cNvGrpSpPr/>
          <p:nvPr/>
        </p:nvGrpSpPr>
        <p:grpSpPr>
          <a:xfrm>
            <a:off x="7820416" y="1467409"/>
            <a:ext cx="2608685" cy="605694"/>
            <a:chOff x="-133604" y="206269"/>
            <a:chExt cx="2608685" cy="605694"/>
          </a:xfrm>
        </p:grpSpPr>
        <p:sp>
          <p:nvSpPr>
            <p:cNvPr id="20" name="Google Shape;926;p23">
              <a:extLst>
                <a:ext uri="{FF2B5EF4-FFF2-40B4-BE49-F238E27FC236}">
                  <a16:creationId xmlns:a16="http://schemas.microsoft.com/office/drawing/2014/main" id="{DE234C7C-5A06-47D5-B6C2-95D75263D0DD}"/>
                </a:ext>
              </a:extLst>
            </p:cNvPr>
            <p:cNvSpPr txBox="1"/>
            <p:nvPr/>
          </p:nvSpPr>
          <p:spPr>
            <a:xfrm>
              <a:off x="-133604" y="206269"/>
              <a:ext cx="2608685" cy="60569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600"/>
                <a:buFont typeface="Roboto"/>
                <a:buNone/>
              </a:pPr>
              <a:r>
                <a:rPr lang="en-US" sz="1600" dirty="0">
                  <a:solidFill>
                    <a:srgbClr val="00336C"/>
                  </a:solidFill>
                  <a:latin typeface="Roboto"/>
                  <a:ea typeface="Roboto"/>
                  <a:cs typeface="Roboto"/>
                  <a:sym typeface="Roboto"/>
                </a:rPr>
                <a:t>DISTRIBUTION RATINGS BY CATEGORY</a:t>
              </a:r>
              <a:endParaRPr lang="en-US" dirty="0">
                <a:solidFill>
                  <a:srgbClr val="00336C"/>
                </a:solidFill>
              </a:endParaRPr>
            </a:p>
          </p:txBody>
        </p:sp>
        <p:cxnSp>
          <p:nvCxnSpPr>
            <p:cNvPr id="21" name="Google Shape;927;p23">
              <a:extLst>
                <a:ext uri="{FF2B5EF4-FFF2-40B4-BE49-F238E27FC236}">
                  <a16:creationId xmlns:a16="http://schemas.microsoft.com/office/drawing/2014/main" id="{AD5800D4-1393-1077-537C-531F2321E4B9}"/>
                </a:ext>
              </a:extLst>
            </p:cNvPr>
            <p:cNvCxnSpPr/>
            <p:nvPr/>
          </p:nvCxnSpPr>
          <p:spPr>
            <a:xfrm>
              <a:off x="912242" y="762537"/>
              <a:ext cx="617217" cy="0"/>
            </a:xfrm>
            <a:prstGeom prst="straightConnector1">
              <a:avLst/>
            </a:prstGeom>
            <a:noFill/>
            <a:ln w="57150" cap="rnd" cmpd="sng">
              <a:solidFill>
                <a:srgbClr val="28BBC4"/>
              </a:solidFill>
              <a:prstDash val="solid"/>
              <a:miter lim="800000"/>
              <a:headEnd type="none" w="sm" len="sm"/>
              <a:tailEnd type="none" w="sm" len="sm"/>
            </a:ln>
          </p:spPr>
        </p:cxnSp>
      </p:grpSp>
      <p:sp>
        <p:nvSpPr>
          <p:cNvPr id="22" name="Google Shape;1706;p54">
            <a:extLst>
              <a:ext uri="{FF2B5EF4-FFF2-40B4-BE49-F238E27FC236}">
                <a16:creationId xmlns:a16="http://schemas.microsoft.com/office/drawing/2014/main" id="{EB500DCD-2513-21EC-FD1D-88A7366C7A92}"/>
              </a:ext>
            </a:extLst>
          </p:cNvPr>
          <p:cNvSpPr/>
          <p:nvPr/>
        </p:nvSpPr>
        <p:spPr>
          <a:xfrm>
            <a:off x="6504326" y="4617750"/>
            <a:ext cx="4723871" cy="1892785"/>
          </a:xfrm>
          <a:prstGeom prst="rect">
            <a:avLst/>
          </a:prstGeom>
          <a:noFill/>
          <a:ln>
            <a:noFill/>
          </a:ln>
        </p:spPr>
        <p:txBody>
          <a:bodyPr spcFirstLastPara="1" wrap="square" lIns="91425" tIns="45700" rIns="91425" bIns="45700" anchor="t" anchorCtr="0">
            <a:spAutoFit/>
          </a:bodyPr>
          <a:lstStyle/>
          <a:p>
            <a:pPr algn="ctr">
              <a:lnSpc>
                <a:spcPct val="150000"/>
              </a:lnSpc>
              <a:buClr>
                <a:srgbClr val="3F3F3F"/>
              </a:buClr>
              <a:buSzPts val="1100"/>
            </a:pPr>
            <a:r>
              <a:rPr lang="en-US" sz="1300" b="0" i="0" u="none" strike="noStrike" cap="none" dirty="0">
                <a:solidFill>
                  <a:srgbClr val="3F3F3F"/>
                </a:solidFill>
                <a:latin typeface="Roboto Light"/>
                <a:ea typeface="Roboto Light"/>
                <a:cs typeface="Roboto Light"/>
                <a:sym typeface="Roboto Light"/>
              </a:rPr>
              <a:t>the distribution of ratings by category, with a vast majority of products (215,395) receiving less than 10 ratings. There are 27,082 products with 10 to 50 ratings, 4,110 products with 50 to 100 ratings, and only 2,687 products with more than 100 ratings. This highlights that most products have very few ratings, indicating a high level of data sparsity.</a:t>
            </a:r>
            <a:endParaRPr sz="1300" dirty="0"/>
          </a:p>
        </p:txBody>
      </p:sp>
      <p:pic>
        <p:nvPicPr>
          <p:cNvPr id="23" name="Picture 22" descr="Logos and Identity Elements | UChicago Creative 2023">
            <a:extLst>
              <a:ext uri="{FF2B5EF4-FFF2-40B4-BE49-F238E27FC236}">
                <a16:creationId xmlns:a16="http://schemas.microsoft.com/office/drawing/2014/main" id="{D381F7B8-C552-0021-822F-02CCDED154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57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466583"/>
            <a:ext cx="10820400" cy="338554"/>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FEATURE ENGINEERING &amp; TRANSFORMATIONS</a:t>
            </a:r>
          </a:p>
        </p:txBody>
      </p:sp>
      <p:cxnSp>
        <p:nvCxnSpPr>
          <p:cNvPr id="3" name="Google Shape;1495;p48">
            <a:extLst>
              <a:ext uri="{FF2B5EF4-FFF2-40B4-BE49-F238E27FC236}">
                <a16:creationId xmlns:a16="http://schemas.microsoft.com/office/drawing/2014/main" id="{424C56B3-FB7A-D39D-57C8-2373BE1B915C}"/>
              </a:ext>
            </a:extLst>
          </p:cNvPr>
          <p:cNvCxnSpPr/>
          <p:nvPr/>
        </p:nvCxnSpPr>
        <p:spPr>
          <a:xfrm>
            <a:off x="3769246" y="2330562"/>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4" name="Google Shape;1496;p48">
            <a:extLst>
              <a:ext uri="{FF2B5EF4-FFF2-40B4-BE49-F238E27FC236}">
                <a16:creationId xmlns:a16="http://schemas.microsoft.com/office/drawing/2014/main" id="{FD65228D-D027-F851-2386-BCEF483FC351}"/>
              </a:ext>
            </a:extLst>
          </p:cNvPr>
          <p:cNvCxnSpPr/>
          <p:nvPr/>
        </p:nvCxnSpPr>
        <p:spPr>
          <a:xfrm>
            <a:off x="6282528" y="2330562"/>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6" name="Google Shape;1497;p48">
            <a:extLst>
              <a:ext uri="{FF2B5EF4-FFF2-40B4-BE49-F238E27FC236}">
                <a16:creationId xmlns:a16="http://schemas.microsoft.com/office/drawing/2014/main" id="{5E5FEA90-F02B-4447-F03D-1C36DCCFC7EB}"/>
              </a:ext>
            </a:extLst>
          </p:cNvPr>
          <p:cNvCxnSpPr/>
          <p:nvPr/>
        </p:nvCxnSpPr>
        <p:spPr>
          <a:xfrm>
            <a:off x="8703124" y="2244063"/>
            <a:ext cx="0" cy="666578"/>
          </a:xfrm>
          <a:prstGeom prst="straightConnector1">
            <a:avLst/>
          </a:prstGeom>
          <a:noFill/>
          <a:ln w="19050" cap="flat" cmpd="sng">
            <a:solidFill>
              <a:srgbClr val="28BBC4"/>
            </a:solidFill>
            <a:prstDash val="solid"/>
            <a:miter lim="800000"/>
            <a:headEnd type="none" w="sm" len="sm"/>
            <a:tailEnd type="oval" w="lg" len="lg"/>
          </a:ln>
        </p:spPr>
      </p:cxnSp>
      <p:cxnSp>
        <p:nvCxnSpPr>
          <p:cNvPr id="7" name="Google Shape;1498;p48">
            <a:extLst>
              <a:ext uri="{FF2B5EF4-FFF2-40B4-BE49-F238E27FC236}">
                <a16:creationId xmlns:a16="http://schemas.microsoft.com/office/drawing/2014/main" id="{C9DDBD63-F935-DDB4-82B0-DB7E187BB61C}"/>
              </a:ext>
            </a:extLst>
          </p:cNvPr>
          <p:cNvCxnSpPr/>
          <p:nvPr/>
        </p:nvCxnSpPr>
        <p:spPr>
          <a:xfrm>
            <a:off x="1273565" y="2330562"/>
            <a:ext cx="0" cy="666578"/>
          </a:xfrm>
          <a:prstGeom prst="straightConnector1">
            <a:avLst/>
          </a:prstGeom>
          <a:noFill/>
          <a:ln w="19050" cap="flat" cmpd="sng">
            <a:solidFill>
              <a:srgbClr val="28BBC4"/>
            </a:solidFill>
            <a:prstDash val="solid"/>
            <a:miter lim="800000"/>
            <a:headEnd type="none" w="sm" len="sm"/>
            <a:tailEnd type="oval" w="lg" len="lg"/>
          </a:ln>
        </p:spPr>
      </p:cxnSp>
      <p:pic>
        <p:nvPicPr>
          <p:cNvPr id="8" name="Google Shape;1501;p48">
            <a:extLst>
              <a:ext uri="{FF2B5EF4-FFF2-40B4-BE49-F238E27FC236}">
                <a16:creationId xmlns:a16="http://schemas.microsoft.com/office/drawing/2014/main" id="{3E91E8C4-8FEE-DC1A-711D-C0080C2FF988}"/>
              </a:ext>
            </a:extLst>
          </p:cNvPr>
          <p:cNvPicPr preferRelativeResize="0"/>
          <p:nvPr/>
        </p:nvPicPr>
        <p:blipFill rotWithShape="1">
          <a:blip r:embed="rId5">
            <a:alphaModFix/>
          </a:blip>
          <a:srcRect/>
          <a:stretch/>
        </p:blipFill>
        <p:spPr>
          <a:xfrm rot="4526187">
            <a:off x="733816" y="1525911"/>
            <a:ext cx="1079500" cy="1155700"/>
          </a:xfrm>
          <a:prstGeom prst="rect">
            <a:avLst/>
          </a:prstGeom>
          <a:noFill/>
          <a:ln>
            <a:noFill/>
          </a:ln>
        </p:spPr>
      </p:pic>
      <p:pic>
        <p:nvPicPr>
          <p:cNvPr id="9" name="Google Shape;1502;p48">
            <a:extLst>
              <a:ext uri="{FF2B5EF4-FFF2-40B4-BE49-F238E27FC236}">
                <a16:creationId xmlns:a16="http://schemas.microsoft.com/office/drawing/2014/main" id="{905F2D53-591B-3816-5A7A-47621247288F}"/>
              </a:ext>
            </a:extLst>
          </p:cNvPr>
          <p:cNvPicPr preferRelativeResize="0"/>
          <p:nvPr/>
        </p:nvPicPr>
        <p:blipFill rotWithShape="1">
          <a:blip r:embed="rId6">
            <a:alphaModFix/>
          </a:blip>
          <a:srcRect/>
          <a:stretch/>
        </p:blipFill>
        <p:spPr>
          <a:xfrm>
            <a:off x="1044966" y="1805311"/>
            <a:ext cx="457200" cy="596900"/>
          </a:xfrm>
          <a:prstGeom prst="rect">
            <a:avLst/>
          </a:prstGeom>
          <a:noFill/>
          <a:ln>
            <a:noFill/>
          </a:ln>
        </p:spPr>
      </p:pic>
      <p:sp>
        <p:nvSpPr>
          <p:cNvPr id="10" name="Google Shape;1503;p48">
            <a:extLst>
              <a:ext uri="{FF2B5EF4-FFF2-40B4-BE49-F238E27FC236}">
                <a16:creationId xmlns:a16="http://schemas.microsoft.com/office/drawing/2014/main" id="{2F766035-CF74-6FAF-F618-EA691D1784C7}"/>
              </a:ext>
            </a:extLst>
          </p:cNvPr>
          <p:cNvSpPr txBox="1"/>
          <p:nvPr/>
        </p:nvSpPr>
        <p:spPr>
          <a:xfrm>
            <a:off x="204057" y="3187868"/>
            <a:ext cx="2139016" cy="584735"/>
          </a:xfrm>
          <a:prstGeom prst="rect">
            <a:avLst/>
          </a:prstGeom>
          <a:noFill/>
          <a:ln>
            <a:noFill/>
          </a:ln>
        </p:spPr>
        <p:txBody>
          <a:bodyPr spcFirstLastPara="1" wrap="square" lIns="91425" tIns="45700" rIns="91425" bIns="45700" anchor="t" anchorCtr="0">
            <a:spAutoFit/>
          </a:bodyPr>
          <a:lstStyle/>
          <a:p>
            <a:pPr lvl="0" algn="ctr">
              <a:buClr>
                <a:srgbClr val="2CBBC4"/>
              </a:buClr>
              <a:buSzPts val="1600"/>
            </a:pPr>
            <a:r>
              <a:rPr lang="en-US" sz="1600" b="1" dirty="0">
                <a:solidFill>
                  <a:srgbClr val="2CBBC4"/>
                </a:solidFill>
                <a:latin typeface="Poppins"/>
                <a:ea typeface="Poppins"/>
                <a:cs typeface="Poppins"/>
                <a:sym typeface="Poppins"/>
              </a:rPr>
              <a:t>Timestamp Conversion</a:t>
            </a:r>
          </a:p>
        </p:txBody>
      </p:sp>
      <p:pic>
        <p:nvPicPr>
          <p:cNvPr id="12" name="Google Shape;1504;p48">
            <a:extLst>
              <a:ext uri="{FF2B5EF4-FFF2-40B4-BE49-F238E27FC236}">
                <a16:creationId xmlns:a16="http://schemas.microsoft.com/office/drawing/2014/main" id="{8D46B58D-4782-F24C-D536-7780DA57C40B}"/>
              </a:ext>
            </a:extLst>
          </p:cNvPr>
          <p:cNvPicPr preferRelativeResize="0"/>
          <p:nvPr/>
        </p:nvPicPr>
        <p:blipFill rotWithShape="1">
          <a:blip r:embed="rId5">
            <a:alphaModFix/>
          </a:blip>
          <a:srcRect/>
          <a:stretch/>
        </p:blipFill>
        <p:spPr>
          <a:xfrm>
            <a:off x="3229497" y="1564011"/>
            <a:ext cx="1079500" cy="1155700"/>
          </a:xfrm>
          <a:prstGeom prst="rect">
            <a:avLst/>
          </a:prstGeom>
          <a:noFill/>
          <a:ln>
            <a:noFill/>
          </a:ln>
        </p:spPr>
      </p:pic>
      <p:pic>
        <p:nvPicPr>
          <p:cNvPr id="13" name="Google Shape;1505;p48">
            <a:extLst>
              <a:ext uri="{FF2B5EF4-FFF2-40B4-BE49-F238E27FC236}">
                <a16:creationId xmlns:a16="http://schemas.microsoft.com/office/drawing/2014/main" id="{B2045929-91DD-7835-FF21-2F84751DA69D}"/>
              </a:ext>
            </a:extLst>
          </p:cNvPr>
          <p:cNvPicPr preferRelativeResize="0"/>
          <p:nvPr/>
        </p:nvPicPr>
        <p:blipFill rotWithShape="1">
          <a:blip r:embed="rId7">
            <a:alphaModFix/>
          </a:blip>
          <a:srcRect/>
          <a:stretch/>
        </p:blipFill>
        <p:spPr>
          <a:xfrm>
            <a:off x="3515247" y="1849761"/>
            <a:ext cx="508000" cy="584200"/>
          </a:xfrm>
          <a:prstGeom prst="rect">
            <a:avLst/>
          </a:prstGeom>
          <a:noFill/>
          <a:ln>
            <a:noFill/>
          </a:ln>
        </p:spPr>
      </p:pic>
      <p:sp>
        <p:nvSpPr>
          <p:cNvPr id="14" name="Google Shape;1506;p48">
            <a:extLst>
              <a:ext uri="{FF2B5EF4-FFF2-40B4-BE49-F238E27FC236}">
                <a16:creationId xmlns:a16="http://schemas.microsoft.com/office/drawing/2014/main" id="{69879688-47C5-776D-2CE2-D464CF5F3194}"/>
              </a:ext>
            </a:extLst>
          </p:cNvPr>
          <p:cNvSpPr txBox="1"/>
          <p:nvPr/>
        </p:nvSpPr>
        <p:spPr>
          <a:xfrm>
            <a:off x="2549245" y="3187868"/>
            <a:ext cx="2440004" cy="338514"/>
          </a:xfrm>
          <a:prstGeom prst="rect">
            <a:avLst/>
          </a:prstGeom>
          <a:noFill/>
          <a:ln>
            <a:noFill/>
          </a:ln>
        </p:spPr>
        <p:txBody>
          <a:bodyPr spcFirstLastPara="1" wrap="square" lIns="91425" tIns="45700" rIns="91425" bIns="45700" anchor="t" anchorCtr="0">
            <a:spAutoFit/>
          </a:bodyPr>
          <a:lstStyle/>
          <a:p>
            <a:pPr lvl="0" algn="ctr">
              <a:buClr>
                <a:srgbClr val="2CBBC4"/>
              </a:buClr>
              <a:buSzPts val="1600"/>
            </a:pPr>
            <a:r>
              <a:rPr lang="en-US" sz="1600" b="1" dirty="0">
                <a:solidFill>
                  <a:srgbClr val="2CBBC4"/>
                </a:solidFill>
                <a:latin typeface="Poppins"/>
                <a:ea typeface="Poppins"/>
                <a:cs typeface="Poppins"/>
                <a:sym typeface="Poppins"/>
              </a:rPr>
              <a:t>Label Encoding</a:t>
            </a:r>
          </a:p>
        </p:txBody>
      </p:sp>
      <p:pic>
        <p:nvPicPr>
          <p:cNvPr id="15" name="Google Shape;1507;p48">
            <a:extLst>
              <a:ext uri="{FF2B5EF4-FFF2-40B4-BE49-F238E27FC236}">
                <a16:creationId xmlns:a16="http://schemas.microsoft.com/office/drawing/2014/main" id="{521B8423-3515-8258-2F30-5A7AECE58678}"/>
              </a:ext>
            </a:extLst>
          </p:cNvPr>
          <p:cNvPicPr preferRelativeResize="0"/>
          <p:nvPr/>
        </p:nvPicPr>
        <p:blipFill rotWithShape="1">
          <a:blip r:embed="rId5">
            <a:alphaModFix/>
          </a:blip>
          <a:srcRect/>
          <a:stretch/>
        </p:blipFill>
        <p:spPr>
          <a:xfrm rot="-5694475">
            <a:off x="5742778" y="1525911"/>
            <a:ext cx="1079500" cy="1155700"/>
          </a:xfrm>
          <a:prstGeom prst="rect">
            <a:avLst/>
          </a:prstGeom>
          <a:noFill/>
          <a:ln>
            <a:noFill/>
          </a:ln>
        </p:spPr>
      </p:pic>
      <p:pic>
        <p:nvPicPr>
          <p:cNvPr id="16" name="Google Shape;1508;p48">
            <a:extLst>
              <a:ext uri="{FF2B5EF4-FFF2-40B4-BE49-F238E27FC236}">
                <a16:creationId xmlns:a16="http://schemas.microsoft.com/office/drawing/2014/main" id="{C44727BE-01C0-7419-8BF7-E49496978BD1}"/>
              </a:ext>
            </a:extLst>
          </p:cNvPr>
          <p:cNvPicPr preferRelativeResize="0"/>
          <p:nvPr/>
        </p:nvPicPr>
        <p:blipFill rotWithShape="1">
          <a:blip r:embed="rId8">
            <a:alphaModFix/>
          </a:blip>
          <a:srcRect/>
          <a:stretch/>
        </p:blipFill>
        <p:spPr>
          <a:xfrm>
            <a:off x="5977728" y="1798961"/>
            <a:ext cx="609600" cy="609600"/>
          </a:xfrm>
          <a:prstGeom prst="rect">
            <a:avLst/>
          </a:prstGeom>
          <a:noFill/>
          <a:ln>
            <a:noFill/>
          </a:ln>
        </p:spPr>
      </p:pic>
      <p:sp>
        <p:nvSpPr>
          <p:cNvPr id="17" name="Google Shape;1509;p48">
            <a:extLst>
              <a:ext uri="{FF2B5EF4-FFF2-40B4-BE49-F238E27FC236}">
                <a16:creationId xmlns:a16="http://schemas.microsoft.com/office/drawing/2014/main" id="{B94C1D1F-D8E4-C1BE-24D4-694AD37B5546}"/>
              </a:ext>
            </a:extLst>
          </p:cNvPr>
          <p:cNvSpPr txBox="1"/>
          <p:nvPr/>
        </p:nvSpPr>
        <p:spPr>
          <a:xfrm>
            <a:off x="5207777" y="3126083"/>
            <a:ext cx="2149502" cy="584735"/>
          </a:xfrm>
          <a:prstGeom prst="rect">
            <a:avLst/>
          </a:prstGeom>
          <a:noFill/>
          <a:ln>
            <a:noFill/>
          </a:ln>
        </p:spPr>
        <p:txBody>
          <a:bodyPr spcFirstLastPara="1" wrap="square" lIns="91425" tIns="45700" rIns="91425" bIns="45700" anchor="t" anchorCtr="0">
            <a:spAutoFit/>
          </a:bodyPr>
          <a:lstStyle/>
          <a:p>
            <a:pPr lvl="0" algn="ctr">
              <a:buClr>
                <a:srgbClr val="2CBBC4"/>
              </a:buClr>
              <a:buSzPts val="1600"/>
            </a:pPr>
            <a:r>
              <a:rPr lang="en-US" sz="1600" b="1" dirty="0">
                <a:solidFill>
                  <a:srgbClr val="2CBBC4"/>
                </a:solidFill>
                <a:latin typeface="Poppins"/>
                <a:ea typeface="Poppins"/>
                <a:cs typeface="Poppins"/>
                <a:sym typeface="Poppins"/>
              </a:rPr>
              <a:t>Rating Normalization</a:t>
            </a:r>
          </a:p>
        </p:txBody>
      </p:sp>
      <p:pic>
        <p:nvPicPr>
          <p:cNvPr id="18" name="Google Shape;1510;p48">
            <a:extLst>
              <a:ext uri="{FF2B5EF4-FFF2-40B4-BE49-F238E27FC236}">
                <a16:creationId xmlns:a16="http://schemas.microsoft.com/office/drawing/2014/main" id="{D01B1105-F006-DD3F-3015-42FA2452A29C}"/>
              </a:ext>
            </a:extLst>
          </p:cNvPr>
          <p:cNvPicPr preferRelativeResize="0"/>
          <p:nvPr/>
        </p:nvPicPr>
        <p:blipFill rotWithShape="1">
          <a:blip r:embed="rId5">
            <a:alphaModFix/>
          </a:blip>
          <a:srcRect/>
          <a:stretch/>
        </p:blipFill>
        <p:spPr>
          <a:xfrm rot="4500000">
            <a:off x="8163374" y="1439412"/>
            <a:ext cx="1079500" cy="1155700"/>
          </a:xfrm>
          <a:prstGeom prst="rect">
            <a:avLst/>
          </a:prstGeom>
          <a:noFill/>
          <a:ln>
            <a:noFill/>
          </a:ln>
        </p:spPr>
      </p:pic>
      <p:pic>
        <p:nvPicPr>
          <p:cNvPr id="19" name="Google Shape;1511;p48">
            <a:extLst>
              <a:ext uri="{FF2B5EF4-FFF2-40B4-BE49-F238E27FC236}">
                <a16:creationId xmlns:a16="http://schemas.microsoft.com/office/drawing/2014/main" id="{405C2F71-67B7-06AC-961C-DB6ADCF08538}"/>
              </a:ext>
            </a:extLst>
          </p:cNvPr>
          <p:cNvPicPr preferRelativeResize="0"/>
          <p:nvPr/>
        </p:nvPicPr>
        <p:blipFill rotWithShape="1">
          <a:blip r:embed="rId9">
            <a:alphaModFix/>
          </a:blip>
          <a:srcRect/>
          <a:stretch/>
        </p:blipFill>
        <p:spPr>
          <a:xfrm>
            <a:off x="8423724" y="1731512"/>
            <a:ext cx="558800" cy="571500"/>
          </a:xfrm>
          <a:prstGeom prst="rect">
            <a:avLst/>
          </a:prstGeom>
          <a:noFill/>
          <a:ln>
            <a:noFill/>
          </a:ln>
        </p:spPr>
      </p:pic>
      <p:sp>
        <p:nvSpPr>
          <p:cNvPr id="20" name="Google Shape;1512;p48">
            <a:extLst>
              <a:ext uri="{FF2B5EF4-FFF2-40B4-BE49-F238E27FC236}">
                <a16:creationId xmlns:a16="http://schemas.microsoft.com/office/drawing/2014/main" id="{66B89A47-2978-07E7-EA85-639B4951753E}"/>
              </a:ext>
            </a:extLst>
          </p:cNvPr>
          <p:cNvSpPr txBox="1"/>
          <p:nvPr/>
        </p:nvSpPr>
        <p:spPr>
          <a:xfrm>
            <a:off x="7628373" y="3101369"/>
            <a:ext cx="2149502" cy="584735"/>
          </a:xfrm>
          <a:prstGeom prst="rect">
            <a:avLst/>
          </a:prstGeom>
          <a:noFill/>
          <a:ln>
            <a:noFill/>
          </a:ln>
        </p:spPr>
        <p:txBody>
          <a:bodyPr spcFirstLastPara="1" wrap="square" lIns="91425" tIns="45700" rIns="91425" bIns="45700" anchor="t" anchorCtr="0">
            <a:spAutoFit/>
          </a:bodyPr>
          <a:lstStyle/>
          <a:p>
            <a:pPr lvl="0" algn="ctr">
              <a:buClr>
                <a:srgbClr val="2CBBC4"/>
              </a:buClr>
              <a:buSzPts val="1600"/>
            </a:pPr>
            <a:r>
              <a:rPr lang="en-US" sz="1600" b="1" dirty="0">
                <a:solidFill>
                  <a:srgbClr val="2CBBC4"/>
                </a:solidFill>
                <a:latin typeface="Poppins"/>
                <a:ea typeface="Poppins"/>
                <a:cs typeface="Poppins"/>
                <a:sym typeface="Poppins"/>
              </a:rPr>
              <a:t>Filtering Products by Ratings</a:t>
            </a:r>
          </a:p>
        </p:txBody>
      </p:sp>
      <p:sp>
        <p:nvSpPr>
          <p:cNvPr id="21" name="Google Shape;1513;p48">
            <a:extLst>
              <a:ext uri="{FF2B5EF4-FFF2-40B4-BE49-F238E27FC236}">
                <a16:creationId xmlns:a16="http://schemas.microsoft.com/office/drawing/2014/main" id="{F836A3B8-D448-BE88-67E9-F827E65002CA}"/>
              </a:ext>
            </a:extLst>
          </p:cNvPr>
          <p:cNvSpPr txBox="1"/>
          <p:nvPr/>
        </p:nvSpPr>
        <p:spPr>
          <a:xfrm>
            <a:off x="129702" y="3514882"/>
            <a:ext cx="2287725" cy="2252884"/>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endParaRPr lang="en-US" sz="1200" dirty="0">
              <a:solidFill>
                <a:schemeClr val="tx2"/>
              </a:solidFill>
              <a:latin typeface="Poppins"/>
              <a:ea typeface="Poppins"/>
              <a:cs typeface="Poppins"/>
              <a:sym typeface="Poppins"/>
            </a:endParaRPr>
          </a:p>
          <a:p>
            <a:pPr lvl="0" algn="ctr">
              <a:lnSpc>
                <a:spcPct val="130000"/>
              </a:lnSpc>
              <a:buClr>
                <a:srgbClr val="FFFFFF"/>
              </a:buClr>
              <a:buSzPts val="1200"/>
            </a:pPr>
            <a:r>
              <a:rPr lang="en-US" sz="1200" dirty="0">
                <a:solidFill>
                  <a:schemeClr val="tx2"/>
                </a:solidFill>
                <a:latin typeface="Poppins"/>
                <a:ea typeface="Poppins"/>
                <a:cs typeface="Poppins"/>
                <a:sym typeface="Poppins"/>
              </a:rPr>
              <a:t>Made the timestamp data more interpretable and useful for analysis.</a:t>
            </a:r>
          </a:p>
          <a:p>
            <a:pPr lvl="0" algn="ctr">
              <a:lnSpc>
                <a:spcPct val="130000"/>
              </a:lnSpc>
              <a:buClr>
                <a:srgbClr val="FFFFFF"/>
              </a:buClr>
              <a:buSzPts val="1200"/>
            </a:pPr>
            <a:r>
              <a:rPr lang="en-US" sz="1200" dirty="0">
                <a:solidFill>
                  <a:schemeClr val="tx2"/>
                </a:solidFill>
                <a:latin typeface="Poppins"/>
                <a:ea typeface="Poppins"/>
                <a:cs typeface="Poppins"/>
                <a:sym typeface="Poppins"/>
              </a:rPr>
              <a:t>Converted UNIX timestamps to readable date formats (Year, Month, Day) to facilitate time-based analysis and trends.</a:t>
            </a:r>
          </a:p>
        </p:txBody>
      </p:sp>
      <p:sp>
        <p:nvSpPr>
          <p:cNvPr id="22" name="Google Shape;1514;p48">
            <a:extLst>
              <a:ext uri="{FF2B5EF4-FFF2-40B4-BE49-F238E27FC236}">
                <a16:creationId xmlns:a16="http://schemas.microsoft.com/office/drawing/2014/main" id="{B43111AB-4BB7-334E-7647-37C0DEA1D8A4}"/>
              </a:ext>
            </a:extLst>
          </p:cNvPr>
          <p:cNvSpPr txBox="1"/>
          <p:nvPr/>
        </p:nvSpPr>
        <p:spPr>
          <a:xfrm>
            <a:off x="2651946" y="3493320"/>
            <a:ext cx="2215613" cy="2492950"/>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200" dirty="0">
                <a:solidFill>
                  <a:schemeClr val="tx2"/>
                </a:solidFill>
                <a:latin typeface="Poppins"/>
                <a:ea typeface="Poppins"/>
                <a:cs typeface="Poppins"/>
                <a:sym typeface="Poppins"/>
              </a:rPr>
              <a:t>Prepared categorical data for ML algorithms that require numerical input.</a:t>
            </a:r>
          </a:p>
          <a:p>
            <a:pPr lvl="0" algn="ctr">
              <a:lnSpc>
                <a:spcPct val="130000"/>
              </a:lnSpc>
              <a:buClr>
                <a:srgbClr val="FFFFFF"/>
              </a:buClr>
              <a:buSzPts val="1200"/>
            </a:pPr>
            <a:r>
              <a:rPr lang="en-US" sz="1200" dirty="0">
                <a:solidFill>
                  <a:schemeClr val="tx2"/>
                </a:solidFill>
                <a:latin typeface="Poppins"/>
                <a:ea typeface="Poppins"/>
                <a:cs typeface="Poppins"/>
                <a:sym typeface="Poppins"/>
              </a:rPr>
              <a:t>So converted alphanumeric IDs to numeric values using label encoding, making the data suitable for similarity calculations and other numerical analyses.</a:t>
            </a:r>
            <a:endParaRPr dirty="0">
              <a:solidFill>
                <a:schemeClr val="tx2"/>
              </a:solidFill>
            </a:endParaRPr>
          </a:p>
        </p:txBody>
      </p:sp>
      <p:sp>
        <p:nvSpPr>
          <p:cNvPr id="23" name="Google Shape;1515;p48">
            <a:extLst>
              <a:ext uri="{FF2B5EF4-FFF2-40B4-BE49-F238E27FC236}">
                <a16:creationId xmlns:a16="http://schemas.microsoft.com/office/drawing/2014/main" id="{71AE898F-5809-C157-CC67-663CCE739C4A}"/>
              </a:ext>
            </a:extLst>
          </p:cNvPr>
          <p:cNvSpPr txBox="1"/>
          <p:nvPr/>
        </p:nvSpPr>
        <p:spPr>
          <a:xfrm>
            <a:off x="5353729" y="3780609"/>
            <a:ext cx="2003550" cy="2252884"/>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200" dirty="0">
                <a:solidFill>
                  <a:schemeClr val="tx2"/>
                </a:solidFill>
                <a:latin typeface="Poppins"/>
                <a:ea typeface="Poppins"/>
                <a:cs typeface="Poppins"/>
                <a:sym typeface="Poppins"/>
              </a:rPr>
              <a:t>Adjusted ratings to account for user-specific biases and standardize ratings across users.</a:t>
            </a:r>
          </a:p>
          <a:p>
            <a:pPr lvl="0" algn="ctr">
              <a:lnSpc>
                <a:spcPct val="130000"/>
              </a:lnSpc>
              <a:buClr>
                <a:srgbClr val="FFFFFF"/>
              </a:buClr>
              <a:buSzPts val="1200"/>
            </a:pPr>
            <a:r>
              <a:rPr lang="en-US" sz="1200" dirty="0">
                <a:solidFill>
                  <a:schemeClr val="tx2"/>
                </a:solidFill>
                <a:latin typeface="Poppins"/>
                <a:ea typeface="Poppins"/>
                <a:cs typeface="Poppins"/>
                <a:sym typeface="Poppins"/>
              </a:rPr>
              <a:t>Normalized user ratings by subtracting the average rating given by each user. </a:t>
            </a:r>
            <a:endParaRPr dirty="0">
              <a:solidFill>
                <a:schemeClr val="tx2"/>
              </a:solidFill>
            </a:endParaRPr>
          </a:p>
        </p:txBody>
      </p:sp>
      <p:sp>
        <p:nvSpPr>
          <p:cNvPr id="24" name="Google Shape;1516;p48">
            <a:extLst>
              <a:ext uri="{FF2B5EF4-FFF2-40B4-BE49-F238E27FC236}">
                <a16:creationId xmlns:a16="http://schemas.microsoft.com/office/drawing/2014/main" id="{681CFD4D-FD85-2596-BD33-9154D2F8710A}"/>
              </a:ext>
            </a:extLst>
          </p:cNvPr>
          <p:cNvSpPr txBox="1"/>
          <p:nvPr/>
        </p:nvSpPr>
        <p:spPr>
          <a:xfrm>
            <a:off x="7649644" y="3747874"/>
            <a:ext cx="2106961" cy="2733015"/>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200" dirty="0">
                <a:solidFill>
                  <a:schemeClr val="tx2"/>
                </a:solidFill>
                <a:latin typeface="Poppins"/>
                <a:ea typeface="Poppins"/>
                <a:cs typeface="Poppins"/>
                <a:sym typeface="Poppins"/>
              </a:rPr>
              <a:t>Focused on products with a substantial number of ratings to ensure reliable recommendations.</a:t>
            </a:r>
          </a:p>
          <a:p>
            <a:pPr lvl="0" algn="ctr">
              <a:lnSpc>
                <a:spcPct val="130000"/>
              </a:lnSpc>
              <a:buClr>
                <a:srgbClr val="FFFFFF"/>
              </a:buClr>
              <a:buSzPts val="1200"/>
            </a:pPr>
            <a:r>
              <a:rPr lang="en-US" sz="1200" dirty="0">
                <a:solidFill>
                  <a:schemeClr val="tx2"/>
                </a:solidFill>
                <a:latin typeface="Poppins"/>
                <a:ea typeface="Poppins"/>
                <a:cs typeface="Poppins"/>
                <a:sym typeface="Poppins"/>
              </a:rPr>
              <a:t>Filtered out products with fewer than 200 ratings, retaining only those products with a significant number of ratings. </a:t>
            </a:r>
          </a:p>
        </p:txBody>
      </p:sp>
      <p:cxnSp>
        <p:nvCxnSpPr>
          <p:cNvPr id="25" name="Google Shape;1497;p48">
            <a:extLst>
              <a:ext uri="{FF2B5EF4-FFF2-40B4-BE49-F238E27FC236}">
                <a16:creationId xmlns:a16="http://schemas.microsoft.com/office/drawing/2014/main" id="{F76E9C86-5F93-EEA7-E9CD-DAFDAAEFA7BB}"/>
              </a:ext>
            </a:extLst>
          </p:cNvPr>
          <p:cNvCxnSpPr/>
          <p:nvPr/>
        </p:nvCxnSpPr>
        <p:spPr>
          <a:xfrm>
            <a:off x="11180270" y="2244063"/>
            <a:ext cx="0" cy="666578"/>
          </a:xfrm>
          <a:prstGeom prst="straightConnector1">
            <a:avLst/>
          </a:prstGeom>
          <a:noFill/>
          <a:ln w="19050" cap="flat" cmpd="sng">
            <a:solidFill>
              <a:srgbClr val="28BBC4"/>
            </a:solidFill>
            <a:prstDash val="solid"/>
            <a:miter lim="800000"/>
            <a:headEnd type="none" w="sm" len="sm"/>
            <a:tailEnd type="oval" w="lg" len="lg"/>
          </a:ln>
        </p:spPr>
      </p:cxnSp>
      <p:pic>
        <p:nvPicPr>
          <p:cNvPr id="26" name="Google Shape;1510;p48">
            <a:extLst>
              <a:ext uri="{FF2B5EF4-FFF2-40B4-BE49-F238E27FC236}">
                <a16:creationId xmlns:a16="http://schemas.microsoft.com/office/drawing/2014/main" id="{03771447-1809-097E-E2F7-2FA244A43E76}"/>
              </a:ext>
            </a:extLst>
          </p:cNvPr>
          <p:cNvPicPr preferRelativeResize="0"/>
          <p:nvPr/>
        </p:nvPicPr>
        <p:blipFill rotWithShape="1">
          <a:blip r:embed="rId5">
            <a:alphaModFix/>
          </a:blip>
          <a:srcRect/>
          <a:stretch/>
        </p:blipFill>
        <p:spPr>
          <a:xfrm rot="4500000">
            <a:off x="10640520" y="1439412"/>
            <a:ext cx="1079500" cy="1155700"/>
          </a:xfrm>
          <a:prstGeom prst="rect">
            <a:avLst/>
          </a:prstGeom>
          <a:noFill/>
          <a:ln>
            <a:noFill/>
          </a:ln>
        </p:spPr>
      </p:pic>
      <p:sp>
        <p:nvSpPr>
          <p:cNvPr id="28" name="Google Shape;1512;p48">
            <a:extLst>
              <a:ext uri="{FF2B5EF4-FFF2-40B4-BE49-F238E27FC236}">
                <a16:creationId xmlns:a16="http://schemas.microsoft.com/office/drawing/2014/main" id="{D3FD6111-006B-F071-E829-E7E7305958B8}"/>
              </a:ext>
            </a:extLst>
          </p:cNvPr>
          <p:cNvSpPr txBox="1"/>
          <p:nvPr/>
        </p:nvSpPr>
        <p:spPr>
          <a:xfrm>
            <a:off x="10105519" y="3101369"/>
            <a:ext cx="2149502" cy="584735"/>
          </a:xfrm>
          <a:prstGeom prst="rect">
            <a:avLst/>
          </a:prstGeom>
          <a:noFill/>
          <a:ln>
            <a:noFill/>
          </a:ln>
        </p:spPr>
        <p:txBody>
          <a:bodyPr spcFirstLastPara="1" wrap="square" lIns="91425" tIns="45700" rIns="91425" bIns="45700" anchor="t" anchorCtr="0">
            <a:spAutoFit/>
          </a:bodyPr>
          <a:lstStyle/>
          <a:p>
            <a:pPr lvl="0" algn="ctr">
              <a:buClr>
                <a:srgbClr val="2CBBC4"/>
              </a:buClr>
              <a:buSzPts val="1600"/>
            </a:pPr>
            <a:r>
              <a:rPr lang="en-US" sz="1600" b="1" dirty="0">
                <a:solidFill>
                  <a:srgbClr val="2CBBC4"/>
                </a:solidFill>
                <a:latin typeface="Poppins"/>
                <a:ea typeface="Poppins"/>
                <a:cs typeface="Poppins"/>
                <a:sym typeface="Poppins"/>
              </a:rPr>
              <a:t>Creation of User-Item Matrix:</a:t>
            </a:r>
          </a:p>
        </p:txBody>
      </p:sp>
      <p:sp>
        <p:nvSpPr>
          <p:cNvPr id="29" name="Google Shape;1516;p48">
            <a:extLst>
              <a:ext uri="{FF2B5EF4-FFF2-40B4-BE49-F238E27FC236}">
                <a16:creationId xmlns:a16="http://schemas.microsoft.com/office/drawing/2014/main" id="{23BCE7B1-35CF-A9E3-85F7-C06E19C5A511}"/>
              </a:ext>
            </a:extLst>
          </p:cNvPr>
          <p:cNvSpPr txBox="1"/>
          <p:nvPr/>
        </p:nvSpPr>
        <p:spPr>
          <a:xfrm>
            <a:off x="10126790" y="3747874"/>
            <a:ext cx="2106961" cy="2492950"/>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200" dirty="0">
                <a:solidFill>
                  <a:schemeClr val="tx2"/>
                </a:solidFill>
                <a:latin typeface="Poppins"/>
                <a:ea typeface="Poppins"/>
                <a:cs typeface="Poppins"/>
                <a:sym typeface="Poppins"/>
              </a:rPr>
              <a:t>Structured data for similarity calculations and collaborative filtering.</a:t>
            </a:r>
          </a:p>
          <a:p>
            <a:pPr lvl="0" algn="ctr">
              <a:lnSpc>
                <a:spcPct val="130000"/>
              </a:lnSpc>
              <a:buClr>
                <a:srgbClr val="FFFFFF"/>
              </a:buClr>
              <a:buSzPts val="1200"/>
            </a:pPr>
            <a:r>
              <a:rPr lang="en-US" sz="1200" dirty="0">
                <a:solidFill>
                  <a:schemeClr val="tx2"/>
                </a:solidFill>
                <a:latin typeface="Poppins"/>
                <a:ea typeface="Poppins"/>
                <a:cs typeface="Poppins"/>
                <a:sym typeface="Poppins"/>
              </a:rPr>
              <a:t>For which created a user-item matrix from the filtered ratings data to apply cosine similarity for identifying similar users.</a:t>
            </a:r>
          </a:p>
        </p:txBody>
      </p:sp>
      <p:pic>
        <p:nvPicPr>
          <p:cNvPr id="30" name="Google Shape;406;p10">
            <a:extLst>
              <a:ext uri="{FF2B5EF4-FFF2-40B4-BE49-F238E27FC236}">
                <a16:creationId xmlns:a16="http://schemas.microsoft.com/office/drawing/2014/main" id="{485DF7A5-94CD-4EAD-366A-1164082569FC}"/>
              </a:ext>
            </a:extLst>
          </p:cNvPr>
          <p:cNvPicPr preferRelativeResize="0"/>
          <p:nvPr/>
        </p:nvPicPr>
        <p:blipFill rotWithShape="1">
          <a:blip r:embed="rId10">
            <a:alphaModFix/>
          </a:blip>
          <a:srcRect/>
          <a:stretch/>
        </p:blipFill>
        <p:spPr>
          <a:xfrm>
            <a:off x="11009712" y="1748362"/>
            <a:ext cx="304720" cy="525379"/>
          </a:xfrm>
          <a:prstGeom prst="rect">
            <a:avLst/>
          </a:prstGeom>
          <a:noFill/>
          <a:ln>
            <a:noFill/>
          </a:ln>
        </p:spPr>
      </p:pic>
      <p:pic>
        <p:nvPicPr>
          <p:cNvPr id="31" name="Picture 30" descr="Logos and Identity Elements | UChicago Creative 2023">
            <a:extLst>
              <a:ext uri="{FF2B5EF4-FFF2-40B4-BE49-F238E27FC236}">
                <a16:creationId xmlns:a16="http://schemas.microsoft.com/office/drawing/2014/main" id="{E381C39A-EBFD-85BF-4C25-8A6B07BBBF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09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par>
                                <p:cTn id="25" presetID="9"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500"/>
                                        <p:tgtEl>
                                          <p:spTgt spid="1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dissolv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dissolve">
                                      <p:cBhvr>
                                        <p:cTn id="41" dur="500"/>
                                        <p:tgtEl>
                                          <p:spTgt spid="4"/>
                                        </p:tgtEl>
                                      </p:cBhvr>
                                    </p:animEffect>
                                  </p:childTnLst>
                                </p:cTn>
                              </p:par>
                              <p:par>
                                <p:cTn id="42" presetID="9"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ssolve">
                                      <p:cBhvr>
                                        <p:cTn id="44" dur="500"/>
                                        <p:tgtEl>
                                          <p:spTgt spid="15"/>
                                        </p:tgtEl>
                                      </p:cBhvr>
                                    </p:animEffect>
                                  </p:childTnLst>
                                </p:cTn>
                              </p:par>
                              <p:par>
                                <p:cTn id="45" presetID="9"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dissolve">
                                      <p:cBhvr>
                                        <p:cTn id="47" dur="500"/>
                                        <p:tgtEl>
                                          <p:spTgt spid="1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dissolv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par>
                                <p:cTn id="59" presetID="9"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dissolve">
                                      <p:cBhvr>
                                        <p:cTn id="61" dur="500"/>
                                        <p:tgtEl>
                                          <p:spTgt spid="18"/>
                                        </p:tgtEl>
                                      </p:cBhvr>
                                    </p:animEffect>
                                  </p:childTnLst>
                                </p:cTn>
                              </p:par>
                              <p:par>
                                <p:cTn id="62" presetID="9" presetClass="entr" presetSubtype="0" fill="hold"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dissolve">
                                      <p:cBhvr>
                                        <p:cTn id="64" dur="500"/>
                                        <p:tgtEl>
                                          <p:spTgt spid="19"/>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dissolve">
                                      <p:cBhvr>
                                        <p:cTn id="67" dur="500"/>
                                        <p:tgtEl>
                                          <p:spTgt spid="20"/>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dissolve">
                                      <p:cBhvr>
                                        <p:cTn id="70" dur="500"/>
                                        <p:tgtEl>
                                          <p:spTgt spid="24"/>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dissolve">
                                      <p:cBhvr>
                                        <p:cTn id="75" dur="500"/>
                                        <p:tgtEl>
                                          <p:spTgt spid="25"/>
                                        </p:tgtEl>
                                      </p:cBhvr>
                                    </p:animEffect>
                                  </p:childTnLst>
                                </p:cTn>
                              </p:par>
                              <p:par>
                                <p:cTn id="76" presetID="9" presetClass="entr" presetSubtype="0"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dissolve">
                                      <p:cBhvr>
                                        <p:cTn id="78" dur="500"/>
                                        <p:tgtEl>
                                          <p:spTgt spid="26"/>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dissolve">
                                      <p:cBhvr>
                                        <p:cTn id="81" dur="500"/>
                                        <p:tgtEl>
                                          <p:spTgt spid="28"/>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dissolve">
                                      <p:cBhvr>
                                        <p:cTn id="84" dur="500"/>
                                        <p:tgtEl>
                                          <p:spTgt spid="29"/>
                                        </p:tgtEl>
                                      </p:cBhvr>
                                    </p:animEffect>
                                  </p:childTnLst>
                                </p:cTn>
                              </p:par>
                              <p:par>
                                <p:cTn id="85" presetID="9"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dissolve">
                                      <p:cBhvr>
                                        <p:cTn id="8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7" grpId="0"/>
      <p:bldP spid="20" grpId="0"/>
      <p:bldP spid="21" grpId="0"/>
      <p:bldP spid="22" grpId="0"/>
      <p:bldP spid="23" grpId="0"/>
      <p:bldP spid="24" grpId="0"/>
      <p:bldP spid="28"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1" y="305942"/>
            <a:ext cx="11046213" cy="677108"/>
          </a:xfrm>
          <a:prstGeom prst="rect">
            <a:avLst/>
          </a:prstGeom>
        </p:spPr>
        <p:txBody>
          <a:bodyPr wrap="square" lIns="0" tIns="0" rIns="0" bIns="0" rtlCol="0" anchor="t">
            <a:spAutoFit/>
          </a:bodyPr>
          <a:lstStyle/>
          <a:p>
            <a:pPr defTabSz="609630"/>
            <a:r>
              <a:rPr lang="en-US" sz="2200" spc="300" dirty="0">
                <a:solidFill>
                  <a:srgbClr val="FFFFFF"/>
                </a:solidFill>
                <a:latin typeface="Poppins" pitchFamily="2" charset="77"/>
                <a:cs typeface="Poppins" pitchFamily="2" charset="77"/>
              </a:rPr>
              <a:t>MODEL SELECTION: </a:t>
            </a:r>
          </a:p>
          <a:p>
            <a:pPr defTabSz="609630"/>
            <a:r>
              <a:rPr lang="en-US" sz="2200" spc="300" dirty="0">
                <a:solidFill>
                  <a:srgbClr val="FFFFFF"/>
                </a:solidFill>
                <a:latin typeface="Poppins" pitchFamily="2" charset="77"/>
                <a:cs typeface="Poppins" pitchFamily="2" charset="77"/>
              </a:rPr>
              <a:t>Autoencoder Model To Perform Collaborative Filtering</a:t>
            </a:r>
          </a:p>
        </p:txBody>
      </p:sp>
      <p:pic>
        <p:nvPicPr>
          <p:cNvPr id="3" name="Picture 2" descr="Logos and Identity Elements | UChicago Creative 2023">
            <a:extLst>
              <a:ext uri="{FF2B5EF4-FFF2-40B4-BE49-F238E27FC236}">
                <a16:creationId xmlns:a16="http://schemas.microsoft.com/office/drawing/2014/main" id="{8E853D77-9830-61FA-392A-DF60FCED1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788;p139">
            <a:extLst>
              <a:ext uri="{FF2B5EF4-FFF2-40B4-BE49-F238E27FC236}">
                <a16:creationId xmlns:a16="http://schemas.microsoft.com/office/drawing/2014/main" id="{74F30AFA-E791-D64C-CF80-19818C47E759}"/>
              </a:ext>
            </a:extLst>
          </p:cNvPr>
          <p:cNvSpPr/>
          <p:nvPr/>
        </p:nvSpPr>
        <p:spPr>
          <a:xfrm>
            <a:off x="192068" y="1586104"/>
            <a:ext cx="4233966"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Data Preparation:</a:t>
            </a:r>
            <a:endParaRPr sz="1100" b="0" i="0" u="none" strike="noStrike" cap="none" dirty="0">
              <a:solidFill>
                <a:srgbClr val="000000"/>
              </a:solidFill>
              <a:latin typeface="Calibri"/>
              <a:ea typeface="Calibri"/>
              <a:cs typeface="Calibri"/>
              <a:sym typeface="Calibri"/>
            </a:endParaRPr>
          </a:p>
        </p:txBody>
      </p:sp>
      <p:sp>
        <p:nvSpPr>
          <p:cNvPr id="6" name="Google Shape;3800;p139">
            <a:extLst>
              <a:ext uri="{FF2B5EF4-FFF2-40B4-BE49-F238E27FC236}">
                <a16:creationId xmlns:a16="http://schemas.microsoft.com/office/drawing/2014/main" id="{33195D6D-75FC-93EC-F42E-7FF578AB1EFE}"/>
              </a:ext>
            </a:extLst>
          </p:cNvPr>
          <p:cNvSpPr/>
          <p:nvPr/>
        </p:nvSpPr>
        <p:spPr>
          <a:xfrm>
            <a:off x="220933" y="1847920"/>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i="0" u="none" strike="noStrike" cap="none">
                <a:solidFill>
                  <a:schemeClr val="accent6"/>
                </a:solidFill>
                <a:latin typeface="Calibri"/>
                <a:ea typeface="Calibri"/>
                <a:cs typeface="Calibri"/>
                <a:sym typeface="Calibri"/>
              </a:rPr>
              <a:t>1</a:t>
            </a:r>
            <a:endParaRPr>
              <a:solidFill>
                <a:schemeClr val="accent6"/>
              </a:solidFill>
            </a:endParaRPr>
          </a:p>
        </p:txBody>
      </p:sp>
      <p:sp>
        <p:nvSpPr>
          <p:cNvPr id="8" name="Google Shape;3787;p139">
            <a:extLst>
              <a:ext uri="{FF2B5EF4-FFF2-40B4-BE49-F238E27FC236}">
                <a16:creationId xmlns:a16="http://schemas.microsoft.com/office/drawing/2014/main" id="{3B9D2D8A-C273-5928-C77C-0E0CF0F866AC}"/>
              </a:ext>
            </a:extLst>
          </p:cNvPr>
          <p:cNvSpPr/>
          <p:nvPr/>
        </p:nvSpPr>
        <p:spPr>
          <a:xfrm>
            <a:off x="589424" y="1864073"/>
            <a:ext cx="3784868" cy="1855311"/>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Encoded user and product IDs using </a:t>
            </a:r>
            <a:r>
              <a:rPr lang="en-US" sz="1200" dirty="0" err="1">
                <a:solidFill>
                  <a:srgbClr val="3F3F3F"/>
                </a:solidFill>
                <a:latin typeface="Roboto Light"/>
                <a:ea typeface="Roboto Light"/>
                <a:cs typeface="Roboto Light"/>
                <a:sym typeface="Roboto Light"/>
              </a:rPr>
              <a:t>LabelEncoder</a:t>
            </a:r>
            <a:r>
              <a:rPr lang="en-US" sz="1200" dirty="0">
                <a:solidFill>
                  <a:srgbClr val="3F3F3F"/>
                </a:solidFill>
                <a:latin typeface="Roboto Light"/>
                <a:ea typeface="Roboto Light"/>
                <a:cs typeface="Roboto Light"/>
                <a:sym typeface="Roboto Light"/>
              </a:rPr>
              <a:t>.</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Created a user-item matrix with users as rows and products as columns.</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Split the data into training (80%) and testing (20%) sets.</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rPr>
              <a:t>The size of dataset has changed from 2023070 to 370511 </a:t>
            </a:r>
          </a:p>
        </p:txBody>
      </p:sp>
      <p:sp>
        <p:nvSpPr>
          <p:cNvPr id="9" name="Google Shape;3788;p139">
            <a:extLst>
              <a:ext uri="{FF2B5EF4-FFF2-40B4-BE49-F238E27FC236}">
                <a16:creationId xmlns:a16="http://schemas.microsoft.com/office/drawing/2014/main" id="{E6E07AB3-A332-52D7-DA40-0D54283F9723}"/>
              </a:ext>
            </a:extLst>
          </p:cNvPr>
          <p:cNvSpPr/>
          <p:nvPr/>
        </p:nvSpPr>
        <p:spPr>
          <a:xfrm>
            <a:off x="154314" y="4157538"/>
            <a:ext cx="4233966"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Model Architecture:</a:t>
            </a:r>
          </a:p>
        </p:txBody>
      </p:sp>
      <p:sp>
        <p:nvSpPr>
          <p:cNvPr id="10" name="Google Shape;3800;p139">
            <a:extLst>
              <a:ext uri="{FF2B5EF4-FFF2-40B4-BE49-F238E27FC236}">
                <a16:creationId xmlns:a16="http://schemas.microsoft.com/office/drawing/2014/main" id="{E55B52C6-4951-289D-436A-1EFC3EB6C53D}"/>
              </a:ext>
            </a:extLst>
          </p:cNvPr>
          <p:cNvSpPr/>
          <p:nvPr/>
        </p:nvSpPr>
        <p:spPr>
          <a:xfrm>
            <a:off x="146107" y="4419354"/>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2</a:t>
            </a:r>
            <a:endParaRPr dirty="0">
              <a:solidFill>
                <a:schemeClr val="accent6"/>
              </a:solidFill>
            </a:endParaRPr>
          </a:p>
        </p:txBody>
      </p:sp>
      <p:sp>
        <p:nvSpPr>
          <p:cNvPr id="12" name="Google Shape;3787;p139">
            <a:extLst>
              <a:ext uri="{FF2B5EF4-FFF2-40B4-BE49-F238E27FC236}">
                <a16:creationId xmlns:a16="http://schemas.microsoft.com/office/drawing/2014/main" id="{FE0FFDAE-9AF1-44C5-DA4A-15920F0C6D68}"/>
              </a:ext>
            </a:extLst>
          </p:cNvPr>
          <p:cNvSpPr/>
          <p:nvPr/>
        </p:nvSpPr>
        <p:spPr>
          <a:xfrm>
            <a:off x="514598" y="4435507"/>
            <a:ext cx="3911436" cy="1753447"/>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Encoder Layers :Dense layers with 128, 64, and 32 neurons, each followed by Batch Normalization and Dropout for regularization.</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Decoder Layers: Dense layers with 64, 128 neurons, followed by Batch Normalization and Dropout.</a:t>
            </a:r>
          </a:p>
        </p:txBody>
      </p:sp>
      <p:sp>
        <p:nvSpPr>
          <p:cNvPr id="13" name="Google Shape;3788;p139">
            <a:extLst>
              <a:ext uri="{FF2B5EF4-FFF2-40B4-BE49-F238E27FC236}">
                <a16:creationId xmlns:a16="http://schemas.microsoft.com/office/drawing/2014/main" id="{4561818E-D2EE-25A5-C0FC-47A466093D99}"/>
              </a:ext>
            </a:extLst>
          </p:cNvPr>
          <p:cNvSpPr/>
          <p:nvPr/>
        </p:nvSpPr>
        <p:spPr>
          <a:xfrm>
            <a:off x="7729311" y="1592910"/>
            <a:ext cx="4017844"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Training</a:t>
            </a:r>
          </a:p>
        </p:txBody>
      </p:sp>
      <p:sp>
        <p:nvSpPr>
          <p:cNvPr id="14" name="Google Shape;3800;p139">
            <a:extLst>
              <a:ext uri="{FF2B5EF4-FFF2-40B4-BE49-F238E27FC236}">
                <a16:creationId xmlns:a16="http://schemas.microsoft.com/office/drawing/2014/main" id="{E37FDEFD-98D2-808A-5FB3-EBA0A7B89860}"/>
              </a:ext>
            </a:extLst>
          </p:cNvPr>
          <p:cNvSpPr/>
          <p:nvPr/>
        </p:nvSpPr>
        <p:spPr>
          <a:xfrm>
            <a:off x="7725984" y="1854726"/>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3</a:t>
            </a:r>
            <a:endParaRPr dirty="0">
              <a:solidFill>
                <a:schemeClr val="accent6"/>
              </a:solidFill>
            </a:endParaRPr>
          </a:p>
        </p:txBody>
      </p:sp>
      <p:sp>
        <p:nvSpPr>
          <p:cNvPr id="15" name="Google Shape;3787;p139">
            <a:extLst>
              <a:ext uri="{FF2B5EF4-FFF2-40B4-BE49-F238E27FC236}">
                <a16:creationId xmlns:a16="http://schemas.microsoft.com/office/drawing/2014/main" id="{5C18DB64-8830-F32E-3BDC-2E31E2839AE2}"/>
              </a:ext>
            </a:extLst>
          </p:cNvPr>
          <p:cNvSpPr/>
          <p:nvPr/>
        </p:nvSpPr>
        <p:spPr>
          <a:xfrm>
            <a:off x="8094474" y="1870879"/>
            <a:ext cx="3652681" cy="1848505"/>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Compiled the model with Adam optimizer and Mean Squared Error (MSE) loss function.</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Trained the model for 100 epochs with a batch size of 256, using a shuffle strategy to improve generalization.</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Validation performed on the test set to monitor model performance.</a:t>
            </a:r>
          </a:p>
        </p:txBody>
      </p:sp>
      <p:sp>
        <p:nvSpPr>
          <p:cNvPr id="16" name="Google Shape;3788;p139">
            <a:extLst>
              <a:ext uri="{FF2B5EF4-FFF2-40B4-BE49-F238E27FC236}">
                <a16:creationId xmlns:a16="http://schemas.microsoft.com/office/drawing/2014/main" id="{F9026DFF-D079-E7E2-DC86-054E17DDE460}"/>
              </a:ext>
            </a:extLst>
          </p:cNvPr>
          <p:cNvSpPr/>
          <p:nvPr/>
        </p:nvSpPr>
        <p:spPr>
          <a:xfrm>
            <a:off x="7885350" y="4164344"/>
            <a:ext cx="3849060"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Results</a:t>
            </a:r>
          </a:p>
        </p:txBody>
      </p:sp>
      <p:sp>
        <p:nvSpPr>
          <p:cNvPr id="17" name="Google Shape;3800;p139">
            <a:extLst>
              <a:ext uri="{FF2B5EF4-FFF2-40B4-BE49-F238E27FC236}">
                <a16:creationId xmlns:a16="http://schemas.microsoft.com/office/drawing/2014/main" id="{D2EE72A4-F299-38E2-BD40-85C26FFDACA4}"/>
              </a:ext>
            </a:extLst>
          </p:cNvPr>
          <p:cNvSpPr/>
          <p:nvPr/>
        </p:nvSpPr>
        <p:spPr>
          <a:xfrm>
            <a:off x="7907108" y="4426160"/>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4</a:t>
            </a:r>
            <a:endParaRPr dirty="0">
              <a:solidFill>
                <a:schemeClr val="accent6"/>
              </a:solidFill>
            </a:endParaRPr>
          </a:p>
        </p:txBody>
      </p:sp>
      <p:sp>
        <p:nvSpPr>
          <p:cNvPr id="18" name="Google Shape;3787;p139">
            <a:extLst>
              <a:ext uri="{FF2B5EF4-FFF2-40B4-BE49-F238E27FC236}">
                <a16:creationId xmlns:a16="http://schemas.microsoft.com/office/drawing/2014/main" id="{D6C877E6-BB5B-303F-246C-8995765267E1}"/>
              </a:ext>
            </a:extLst>
          </p:cNvPr>
          <p:cNvSpPr/>
          <p:nvPr/>
        </p:nvSpPr>
        <p:spPr>
          <a:xfrm>
            <a:off x="8275599" y="4442313"/>
            <a:ext cx="3488302" cy="1753447"/>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Encoder Layers :Dense layers with 128, 64, and 32 neurons, each followed by Batch Normalization and Dropout for regularization.</a:t>
            </a:r>
          </a:p>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Decoder Layers: Dense layers with 64, 128 neurons, followed by Batch Normalization and Dropout.</a:t>
            </a:r>
          </a:p>
        </p:txBody>
      </p:sp>
      <p:sp>
        <p:nvSpPr>
          <p:cNvPr id="24" name="Rounded Rectangle 23">
            <a:extLst>
              <a:ext uri="{FF2B5EF4-FFF2-40B4-BE49-F238E27FC236}">
                <a16:creationId xmlns:a16="http://schemas.microsoft.com/office/drawing/2014/main" id="{F643E26F-A98D-603F-56E2-04D6037B16B8}"/>
              </a:ext>
            </a:extLst>
          </p:cNvPr>
          <p:cNvSpPr/>
          <p:nvPr/>
        </p:nvSpPr>
        <p:spPr>
          <a:xfrm>
            <a:off x="5063597" y="3251385"/>
            <a:ext cx="2162432" cy="1069762"/>
          </a:xfrm>
          <a:prstGeom prst="roundRect">
            <a:avLst>
              <a:gd name="adj" fmla="val 33975"/>
            </a:avLst>
          </a:prstGeom>
          <a:solidFill>
            <a:srgbClr val="002060"/>
          </a:solidFill>
        </p:spPr>
        <p:txBody>
          <a:bodyPr rtlCol="0" anchor="ctr"/>
          <a:lstStyle/>
          <a:p>
            <a:pPr algn="l" defTabSz="609630"/>
            <a:endParaRPr lang="en-US" sz="1200" dirty="0">
              <a:solidFill>
                <a:prstClr val="black"/>
              </a:solidFill>
              <a:latin typeface="Calibri"/>
            </a:endParaRPr>
          </a:p>
        </p:txBody>
      </p:sp>
      <p:cxnSp>
        <p:nvCxnSpPr>
          <p:cNvPr id="26" name="Straight Connector 25">
            <a:extLst>
              <a:ext uri="{FF2B5EF4-FFF2-40B4-BE49-F238E27FC236}">
                <a16:creationId xmlns:a16="http://schemas.microsoft.com/office/drawing/2014/main" id="{AF671BF4-F7DB-4A1B-93DB-80BC74BA49E4}"/>
              </a:ext>
            </a:extLst>
          </p:cNvPr>
          <p:cNvCxnSpPr>
            <a:cxnSpLocks/>
          </p:cNvCxnSpPr>
          <p:nvPr/>
        </p:nvCxnSpPr>
        <p:spPr>
          <a:xfrm flipV="1">
            <a:off x="5063597" y="3780226"/>
            <a:ext cx="2172799" cy="214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Google Shape;1513;p48">
            <a:extLst>
              <a:ext uri="{FF2B5EF4-FFF2-40B4-BE49-F238E27FC236}">
                <a16:creationId xmlns:a16="http://schemas.microsoft.com/office/drawing/2014/main" id="{15C7536A-ABBA-10E6-A01D-DC005632AAE5}"/>
              </a:ext>
            </a:extLst>
          </p:cNvPr>
          <p:cNvSpPr txBox="1"/>
          <p:nvPr/>
        </p:nvSpPr>
        <p:spPr>
          <a:xfrm>
            <a:off x="4952137" y="3348394"/>
            <a:ext cx="2287725" cy="372369"/>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400" dirty="0">
                <a:solidFill>
                  <a:schemeClr val="bg1"/>
                </a:solidFill>
                <a:latin typeface="Poppins"/>
                <a:ea typeface="Poppins"/>
                <a:cs typeface="Poppins"/>
                <a:sym typeface="Poppins"/>
              </a:rPr>
              <a:t>OVERFITTING</a:t>
            </a:r>
          </a:p>
        </p:txBody>
      </p:sp>
      <p:sp>
        <p:nvSpPr>
          <p:cNvPr id="35" name="Google Shape;1513;p48">
            <a:extLst>
              <a:ext uri="{FF2B5EF4-FFF2-40B4-BE49-F238E27FC236}">
                <a16:creationId xmlns:a16="http://schemas.microsoft.com/office/drawing/2014/main" id="{E7B233C3-5F5A-116B-615B-BD8DC779D9B5}"/>
              </a:ext>
            </a:extLst>
          </p:cNvPr>
          <p:cNvSpPr txBox="1"/>
          <p:nvPr/>
        </p:nvSpPr>
        <p:spPr>
          <a:xfrm>
            <a:off x="4992952" y="3875227"/>
            <a:ext cx="2287725" cy="372369"/>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400" dirty="0">
                <a:solidFill>
                  <a:schemeClr val="bg1"/>
                </a:solidFill>
                <a:latin typeface="Poppins"/>
                <a:ea typeface="Poppins"/>
                <a:cs typeface="Poppins"/>
                <a:sym typeface="Poppins"/>
              </a:rPr>
              <a:t>MSE: 0.573</a:t>
            </a:r>
          </a:p>
        </p:txBody>
      </p:sp>
    </p:spTree>
    <p:extLst>
      <p:ext uri="{BB962C8B-B14F-4D97-AF65-F5344CB8AC3E}">
        <p14:creationId xmlns:p14="http://schemas.microsoft.com/office/powerpoint/2010/main" val="313935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dissolv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dissolv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dissolve">
                                      <p:cBhvr>
                                        <p:cTn id="54" dur="500"/>
                                        <p:tgtEl>
                                          <p:spTgt spid="18"/>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dissolve">
                                      <p:cBhvr>
                                        <p:cTn id="57" dur="500"/>
                                        <p:tgtEl>
                                          <p:spTgt spid="3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dissolve">
                                      <p:cBhvr>
                                        <p:cTn id="6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30"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2204"/>
            <a:ext cx="12192000" cy="1280160"/>
          </a:xfrm>
          <a:custGeom>
            <a:avLst/>
            <a:gdLst/>
            <a:ahLst/>
            <a:cxnLst/>
            <a:rect l="l" t="t" r="r" b="b"/>
            <a:pathLst>
              <a:path w="18288000" h="3408764">
                <a:moveTo>
                  <a:pt x="0" y="0"/>
                </a:moveTo>
                <a:lnTo>
                  <a:pt x="18288000" y="0"/>
                </a:lnTo>
                <a:lnTo>
                  <a:pt x="18288000" y="3408764"/>
                </a:lnTo>
                <a:lnTo>
                  <a:pt x="0" y="3408764"/>
                </a:lnTo>
                <a:lnTo>
                  <a:pt x="0" y="0"/>
                </a:lnTo>
                <a:close/>
              </a:path>
            </a:pathLst>
          </a:custGeom>
          <a:blipFill>
            <a:blip r:embed="rId3">
              <a:extLst>
                <a:ext uri="{96DAC541-7B7A-43D3-8B79-37D633B846F1}">
                  <asvg:svgBlip xmlns:asvg="http://schemas.microsoft.com/office/drawing/2016/SVG/main" r:embed="rId4"/>
                </a:ext>
              </a:extLst>
            </a:blip>
            <a:stretch>
              <a:fillRect t="-201415"/>
            </a:stretch>
          </a:blipFill>
        </p:spPr>
        <p:txBody>
          <a:bodyPr/>
          <a:lstStyle/>
          <a:p>
            <a:pPr defTabSz="609630"/>
            <a:endParaRPr lang="en-US" sz="1200">
              <a:solidFill>
                <a:prstClr val="black"/>
              </a:solidFill>
              <a:latin typeface="Poppins" pitchFamily="2" charset="77"/>
              <a:cs typeface="Poppins" pitchFamily="2" charset="77"/>
            </a:endParaRPr>
          </a:p>
        </p:txBody>
      </p:sp>
      <p:sp>
        <p:nvSpPr>
          <p:cNvPr id="11" name="TextBox 11"/>
          <p:cNvSpPr txBox="1"/>
          <p:nvPr/>
        </p:nvSpPr>
        <p:spPr>
          <a:xfrm>
            <a:off x="99582" y="318299"/>
            <a:ext cx="10820400" cy="677108"/>
          </a:xfrm>
          <a:prstGeom prst="rect">
            <a:avLst/>
          </a:prstGeom>
        </p:spPr>
        <p:txBody>
          <a:bodyPr lIns="0" tIns="0" rIns="0" bIns="0" rtlCol="0" anchor="t">
            <a:spAutoFit/>
          </a:bodyPr>
          <a:lstStyle/>
          <a:p>
            <a:pPr defTabSz="609630"/>
            <a:r>
              <a:rPr lang="en-US" sz="2200" spc="300" dirty="0">
                <a:solidFill>
                  <a:srgbClr val="FFFFFF"/>
                </a:solidFill>
                <a:latin typeface="Poppins" pitchFamily="2" charset="77"/>
                <a:cs typeface="Poppins" pitchFamily="2" charset="77"/>
              </a:rPr>
              <a:t>MODEL SELECTION:</a:t>
            </a:r>
          </a:p>
          <a:p>
            <a:pPr defTabSz="609630"/>
            <a:r>
              <a:rPr lang="en-US" sz="2200" spc="300" dirty="0">
                <a:solidFill>
                  <a:srgbClr val="FFFFFF"/>
                </a:solidFill>
                <a:latin typeface="Poppins" pitchFamily="2" charset="77"/>
                <a:cs typeface="Poppins" pitchFamily="2" charset="77"/>
              </a:rPr>
              <a:t>SVD</a:t>
            </a:r>
          </a:p>
        </p:txBody>
      </p:sp>
      <p:pic>
        <p:nvPicPr>
          <p:cNvPr id="3" name="Picture 2" descr="Logos and Identity Elements | UChicago Creative 2023">
            <a:extLst>
              <a:ext uri="{FF2B5EF4-FFF2-40B4-BE49-F238E27FC236}">
                <a16:creationId xmlns:a16="http://schemas.microsoft.com/office/drawing/2014/main" id="{FC039F19-B21A-89F3-474B-FE7091823B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5795" y="30211"/>
            <a:ext cx="906967" cy="90654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788;p139">
            <a:extLst>
              <a:ext uri="{FF2B5EF4-FFF2-40B4-BE49-F238E27FC236}">
                <a16:creationId xmlns:a16="http://schemas.microsoft.com/office/drawing/2014/main" id="{E5A019CE-2196-633E-06AE-E4EE00E0DFB2}"/>
              </a:ext>
            </a:extLst>
          </p:cNvPr>
          <p:cNvSpPr/>
          <p:nvPr/>
        </p:nvSpPr>
        <p:spPr>
          <a:xfrm>
            <a:off x="192068" y="1586104"/>
            <a:ext cx="4233966"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Data Preparation:</a:t>
            </a:r>
            <a:endParaRPr sz="1100" b="0" i="0" u="none" strike="noStrike" cap="none" dirty="0">
              <a:solidFill>
                <a:srgbClr val="000000"/>
              </a:solidFill>
              <a:latin typeface="Calibri"/>
              <a:ea typeface="Calibri"/>
              <a:cs typeface="Calibri"/>
              <a:sym typeface="Calibri"/>
            </a:endParaRPr>
          </a:p>
        </p:txBody>
      </p:sp>
      <p:sp>
        <p:nvSpPr>
          <p:cNvPr id="6" name="Google Shape;3800;p139">
            <a:extLst>
              <a:ext uri="{FF2B5EF4-FFF2-40B4-BE49-F238E27FC236}">
                <a16:creationId xmlns:a16="http://schemas.microsoft.com/office/drawing/2014/main" id="{5F14066C-58E4-DAE8-8BCF-B85345453CD5}"/>
              </a:ext>
            </a:extLst>
          </p:cNvPr>
          <p:cNvSpPr/>
          <p:nvPr/>
        </p:nvSpPr>
        <p:spPr>
          <a:xfrm>
            <a:off x="220933" y="1847920"/>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i="0" u="none" strike="noStrike" cap="none">
                <a:solidFill>
                  <a:schemeClr val="accent6"/>
                </a:solidFill>
                <a:latin typeface="Calibri"/>
                <a:ea typeface="Calibri"/>
                <a:cs typeface="Calibri"/>
                <a:sym typeface="Calibri"/>
              </a:rPr>
              <a:t>1</a:t>
            </a:r>
            <a:endParaRPr>
              <a:solidFill>
                <a:schemeClr val="accent6"/>
              </a:solidFill>
            </a:endParaRPr>
          </a:p>
        </p:txBody>
      </p:sp>
      <p:sp>
        <p:nvSpPr>
          <p:cNvPr id="7" name="Google Shape;3787;p139">
            <a:extLst>
              <a:ext uri="{FF2B5EF4-FFF2-40B4-BE49-F238E27FC236}">
                <a16:creationId xmlns:a16="http://schemas.microsoft.com/office/drawing/2014/main" id="{D5BC2A10-B36B-B64B-13F9-5890FB9C46E4}"/>
              </a:ext>
            </a:extLst>
          </p:cNvPr>
          <p:cNvSpPr/>
          <p:nvPr/>
        </p:nvSpPr>
        <p:spPr>
          <a:xfrm>
            <a:off x="589424" y="1864073"/>
            <a:ext cx="3784868" cy="1855311"/>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rPr>
              <a:t>Filtered ratings data is first converted into a format suitable for the Surprise library. The data is loaded into Surprise format by specifying the rating scale, which ranges from 1 to 5. This is accomplished using the Reader class to parse the data, followed by the </a:t>
            </a:r>
            <a:r>
              <a:rPr lang="en-US" sz="1200" dirty="0" err="1">
                <a:solidFill>
                  <a:srgbClr val="3F3F3F"/>
                </a:solidFill>
                <a:latin typeface="Roboto Light"/>
                <a:ea typeface="Roboto Light"/>
                <a:cs typeface="Roboto Light"/>
              </a:rPr>
              <a:t>Dataset.load_from_df</a:t>
            </a:r>
            <a:r>
              <a:rPr lang="en-US" sz="1200" dirty="0">
                <a:solidFill>
                  <a:srgbClr val="3F3F3F"/>
                </a:solidFill>
                <a:latin typeface="Roboto Light"/>
                <a:ea typeface="Roboto Light"/>
                <a:cs typeface="Roboto Light"/>
              </a:rPr>
              <a:t> method to convert the </a:t>
            </a:r>
            <a:r>
              <a:rPr lang="en-US" sz="1200" dirty="0" err="1">
                <a:solidFill>
                  <a:srgbClr val="3F3F3F"/>
                </a:solidFill>
                <a:latin typeface="Roboto Light"/>
                <a:ea typeface="Roboto Light"/>
                <a:cs typeface="Roboto Light"/>
              </a:rPr>
              <a:t>DataFrame</a:t>
            </a:r>
            <a:r>
              <a:rPr lang="en-US" sz="1200" dirty="0">
                <a:solidFill>
                  <a:srgbClr val="3F3F3F"/>
                </a:solidFill>
                <a:latin typeface="Roboto Light"/>
                <a:ea typeface="Roboto Light"/>
                <a:cs typeface="Roboto Light"/>
              </a:rPr>
              <a:t> into a dataset.</a:t>
            </a:r>
          </a:p>
        </p:txBody>
      </p:sp>
      <p:sp>
        <p:nvSpPr>
          <p:cNvPr id="8" name="Google Shape;3788;p139">
            <a:extLst>
              <a:ext uri="{FF2B5EF4-FFF2-40B4-BE49-F238E27FC236}">
                <a16:creationId xmlns:a16="http://schemas.microsoft.com/office/drawing/2014/main" id="{5721401C-B33E-592B-7A58-23BFF9624469}"/>
              </a:ext>
            </a:extLst>
          </p:cNvPr>
          <p:cNvSpPr/>
          <p:nvPr/>
        </p:nvSpPr>
        <p:spPr>
          <a:xfrm>
            <a:off x="154314" y="4157538"/>
            <a:ext cx="4233966"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Model Architecture:</a:t>
            </a:r>
          </a:p>
        </p:txBody>
      </p:sp>
      <p:sp>
        <p:nvSpPr>
          <p:cNvPr id="9" name="Google Shape;3800;p139">
            <a:extLst>
              <a:ext uri="{FF2B5EF4-FFF2-40B4-BE49-F238E27FC236}">
                <a16:creationId xmlns:a16="http://schemas.microsoft.com/office/drawing/2014/main" id="{62E3AC03-6A10-C960-84EB-9CEAEA8F3907}"/>
              </a:ext>
            </a:extLst>
          </p:cNvPr>
          <p:cNvSpPr/>
          <p:nvPr/>
        </p:nvSpPr>
        <p:spPr>
          <a:xfrm>
            <a:off x="146107" y="4419354"/>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2</a:t>
            </a:r>
            <a:endParaRPr dirty="0">
              <a:solidFill>
                <a:schemeClr val="accent6"/>
              </a:solidFill>
            </a:endParaRPr>
          </a:p>
        </p:txBody>
      </p:sp>
      <p:sp>
        <p:nvSpPr>
          <p:cNvPr id="10" name="Google Shape;3787;p139">
            <a:extLst>
              <a:ext uri="{FF2B5EF4-FFF2-40B4-BE49-F238E27FC236}">
                <a16:creationId xmlns:a16="http://schemas.microsoft.com/office/drawing/2014/main" id="{F4845FD6-EFF9-4EB7-296C-87BBFBE283E9}"/>
              </a:ext>
            </a:extLst>
          </p:cNvPr>
          <p:cNvSpPr/>
          <p:nvPr/>
        </p:nvSpPr>
        <p:spPr>
          <a:xfrm>
            <a:off x="514598" y="4435507"/>
            <a:ext cx="3911436" cy="1955910"/>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Used Singular Value Decomposition (SVD) to perform collaborative filtering. To optimize the model, a grid of hyperparameters is defined for tuning. These hyperparameters include the number of latent factors (</a:t>
            </a:r>
            <a:r>
              <a:rPr lang="en-US" sz="1200" dirty="0" err="1">
                <a:solidFill>
                  <a:srgbClr val="3F3F3F"/>
                </a:solidFill>
                <a:latin typeface="Roboto Light"/>
                <a:ea typeface="Roboto Light"/>
                <a:cs typeface="Roboto Light"/>
                <a:sym typeface="Roboto Light"/>
              </a:rPr>
              <a:t>n_factors</a:t>
            </a:r>
            <a:r>
              <a:rPr lang="en-US" sz="1200" dirty="0">
                <a:solidFill>
                  <a:srgbClr val="3F3F3F"/>
                </a:solidFill>
                <a:latin typeface="Roboto Light"/>
                <a:ea typeface="Roboto Light"/>
                <a:cs typeface="Roboto Light"/>
                <a:sym typeface="Roboto Light"/>
              </a:rPr>
              <a:t>), the number of training epochs (</a:t>
            </a:r>
            <a:r>
              <a:rPr lang="en-US" sz="1200" dirty="0" err="1">
                <a:solidFill>
                  <a:srgbClr val="3F3F3F"/>
                </a:solidFill>
                <a:latin typeface="Roboto Light"/>
                <a:ea typeface="Roboto Light"/>
                <a:cs typeface="Roboto Light"/>
                <a:sym typeface="Roboto Light"/>
              </a:rPr>
              <a:t>n_epochs</a:t>
            </a:r>
            <a:r>
              <a:rPr lang="en-US" sz="1200" dirty="0">
                <a:solidFill>
                  <a:srgbClr val="3F3F3F"/>
                </a:solidFill>
                <a:latin typeface="Roboto Light"/>
                <a:ea typeface="Roboto Light"/>
                <a:cs typeface="Roboto Light"/>
                <a:sym typeface="Roboto Light"/>
              </a:rPr>
              <a:t>), the learning rate (</a:t>
            </a:r>
            <a:r>
              <a:rPr lang="en-US" sz="1200" dirty="0" err="1">
                <a:solidFill>
                  <a:srgbClr val="3F3F3F"/>
                </a:solidFill>
                <a:latin typeface="Roboto Light"/>
                <a:ea typeface="Roboto Light"/>
                <a:cs typeface="Roboto Light"/>
                <a:sym typeface="Roboto Light"/>
              </a:rPr>
              <a:t>lr_all</a:t>
            </a:r>
            <a:r>
              <a:rPr lang="en-US" sz="1200" dirty="0">
                <a:solidFill>
                  <a:srgbClr val="3F3F3F"/>
                </a:solidFill>
                <a:latin typeface="Roboto Light"/>
                <a:ea typeface="Roboto Light"/>
                <a:cs typeface="Roboto Light"/>
                <a:sym typeface="Roboto Light"/>
              </a:rPr>
              <a:t>), and the regularization term (</a:t>
            </a:r>
            <a:r>
              <a:rPr lang="en-US" sz="1200" dirty="0" err="1">
                <a:solidFill>
                  <a:srgbClr val="3F3F3F"/>
                </a:solidFill>
                <a:latin typeface="Roboto Light"/>
                <a:ea typeface="Roboto Light"/>
                <a:cs typeface="Roboto Light"/>
                <a:sym typeface="Roboto Light"/>
              </a:rPr>
              <a:t>reg_all</a:t>
            </a:r>
            <a:r>
              <a:rPr lang="en-US" sz="1200" dirty="0">
                <a:solidFill>
                  <a:srgbClr val="3F3F3F"/>
                </a:solidFill>
                <a:latin typeface="Roboto Light"/>
                <a:ea typeface="Roboto Light"/>
                <a:cs typeface="Roboto Light"/>
                <a:sym typeface="Roboto Light"/>
              </a:rPr>
              <a:t>). </a:t>
            </a:r>
          </a:p>
        </p:txBody>
      </p:sp>
      <p:sp>
        <p:nvSpPr>
          <p:cNvPr id="12" name="Google Shape;3788;p139">
            <a:extLst>
              <a:ext uri="{FF2B5EF4-FFF2-40B4-BE49-F238E27FC236}">
                <a16:creationId xmlns:a16="http://schemas.microsoft.com/office/drawing/2014/main" id="{7A9AC5A9-F034-A4B7-BF64-04458B78F322}"/>
              </a:ext>
            </a:extLst>
          </p:cNvPr>
          <p:cNvSpPr/>
          <p:nvPr/>
        </p:nvSpPr>
        <p:spPr>
          <a:xfrm>
            <a:off x="7729311" y="1592910"/>
            <a:ext cx="4017844"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Training</a:t>
            </a:r>
          </a:p>
        </p:txBody>
      </p:sp>
      <p:sp>
        <p:nvSpPr>
          <p:cNvPr id="13" name="Google Shape;3800;p139">
            <a:extLst>
              <a:ext uri="{FF2B5EF4-FFF2-40B4-BE49-F238E27FC236}">
                <a16:creationId xmlns:a16="http://schemas.microsoft.com/office/drawing/2014/main" id="{28827C6D-1077-FE6B-0C72-680A6C07C71B}"/>
              </a:ext>
            </a:extLst>
          </p:cNvPr>
          <p:cNvSpPr/>
          <p:nvPr/>
        </p:nvSpPr>
        <p:spPr>
          <a:xfrm>
            <a:off x="7725984" y="1854726"/>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3</a:t>
            </a:r>
            <a:endParaRPr dirty="0">
              <a:solidFill>
                <a:schemeClr val="accent6"/>
              </a:solidFill>
            </a:endParaRPr>
          </a:p>
        </p:txBody>
      </p:sp>
      <p:sp>
        <p:nvSpPr>
          <p:cNvPr id="14" name="Google Shape;3787;p139">
            <a:extLst>
              <a:ext uri="{FF2B5EF4-FFF2-40B4-BE49-F238E27FC236}">
                <a16:creationId xmlns:a16="http://schemas.microsoft.com/office/drawing/2014/main" id="{3A18D74E-D32F-AD9E-AC78-92960762DE58}"/>
              </a:ext>
            </a:extLst>
          </p:cNvPr>
          <p:cNvSpPr/>
          <p:nvPr/>
        </p:nvSpPr>
        <p:spPr>
          <a:xfrm>
            <a:off x="8094474" y="1870879"/>
            <a:ext cx="3652681" cy="2089810"/>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The training process involves hyperparameter tuning to identify the best combination of hyperparameters based on the RMSE. After defining the parameter grid, </a:t>
            </a:r>
            <a:r>
              <a:rPr lang="en-US" sz="1200" dirty="0" err="1">
                <a:solidFill>
                  <a:srgbClr val="3F3F3F"/>
                </a:solidFill>
                <a:latin typeface="Roboto Light"/>
                <a:ea typeface="Roboto Light"/>
                <a:cs typeface="Roboto Light"/>
                <a:sym typeface="Roboto Light"/>
              </a:rPr>
              <a:t>GridSearchCV</a:t>
            </a:r>
            <a:r>
              <a:rPr lang="en-US" sz="1200" dirty="0">
                <a:solidFill>
                  <a:srgbClr val="3F3F3F"/>
                </a:solidFill>
                <a:latin typeface="Roboto Light"/>
                <a:ea typeface="Roboto Light"/>
                <a:cs typeface="Roboto Light"/>
                <a:sym typeface="Roboto Light"/>
              </a:rPr>
              <a:t> is used to find the optimal set of hyperparameters. The dataset is then split into training and testing sets in an 80-20 ratio.</a:t>
            </a:r>
          </a:p>
        </p:txBody>
      </p:sp>
      <p:sp>
        <p:nvSpPr>
          <p:cNvPr id="15" name="Google Shape;3788;p139">
            <a:extLst>
              <a:ext uri="{FF2B5EF4-FFF2-40B4-BE49-F238E27FC236}">
                <a16:creationId xmlns:a16="http://schemas.microsoft.com/office/drawing/2014/main" id="{C034A658-4D74-DECE-A0DF-4D397035C4E8}"/>
              </a:ext>
            </a:extLst>
          </p:cNvPr>
          <p:cNvSpPr/>
          <p:nvPr/>
        </p:nvSpPr>
        <p:spPr>
          <a:xfrm>
            <a:off x="7885350" y="4164344"/>
            <a:ext cx="3849060" cy="271163"/>
          </a:xfrm>
          <a:prstGeom prst="rect">
            <a:avLst/>
          </a:prstGeom>
          <a:solidFill>
            <a:srgbClr val="002060"/>
          </a:solidFill>
          <a:ln>
            <a:noFill/>
          </a:ln>
        </p:spPr>
        <p:txBody>
          <a:bodyPr spcFirstLastPara="1" wrap="square" lIns="91425" tIns="45700" rIns="91425" bIns="45700" anchor="ctr" anchorCtr="0">
            <a:noAutofit/>
          </a:bodyPr>
          <a:lstStyle/>
          <a:p>
            <a:pPr lvl="0" algn="ctr">
              <a:buClr>
                <a:srgbClr val="FFFFFF"/>
              </a:buClr>
              <a:buSzPts val="1100"/>
            </a:pPr>
            <a:r>
              <a:rPr lang="en-US" sz="1100" b="1" dirty="0">
                <a:solidFill>
                  <a:srgbClr val="FFFFFF"/>
                </a:solidFill>
                <a:latin typeface="Arial"/>
                <a:ea typeface="Arial"/>
                <a:cs typeface="Arial"/>
                <a:sym typeface="Arial"/>
              </a:rPr>
              <a:t>Results</a:t>
            </a:r>
          </a:p>
        </p:txBody>
      </p:sp>
      <p:sp>
        <p:nvSpPr>
          <p:cNvPr id="16" name="Google Shape;3800;p139">
            <a:extLst>
              <a:ext uri="{FF2B5EF4-FFF2-40B4-BE49-F238E27FC236}">
                <a16:creationId xmlns:a16="http://schemas.microsoft.com/office/drawing/2014/main" id="{258413E7-6BBC-A5E8-115C-37A04CEA2177}"/>
              </a:ext>
            </a:extLst>
          </p:cNvPr>
          <p:cNvSpPr/>
          <p:nvPr/>
        </p:nvSpPr>
        <p:spPr>
          <a:xfrm>
            <a:off x="7907108" y="4426160"/>
            <a:ext cx="368490" cy="296605"/>
          </a:xfrm>
          <a:prstGeom prst="flowChartOffpageConnector">
            <a:avLst/>
          </a:prstGeom>
          <a:solidFill>
            <a:schemeClr val="lt1"/>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2000"/>
              <a:buFont typeface="Calibri"/>
              <a:buNone/>
            </a:pPr>
            <a:r>
              <a:rPr lang="en-US" sz="2000" b="1" dirty="0">
                <a:solidFill>
                  <a:schemeClr val="accent6"/>
                </a:solidFill>
                <a:latin typeface="Calibri"/>
                <a:cs typeface="Calibri"/>
                <a:sym typeface="Calibri"/>
              </a:rPr>
              <a:t>4</a:t>
            </a:r>
            <a:endParaRPr dirty="0">
              <a:solidFill>
                <a:schemeClr val="accent6"/>
              </a:solidFill>
            </a:endParaRPr>
          </a:p>
        </p:txBody>
      </p:sp>
      <p:sp>
        <p:nvSpPr>
          <p:cNvPr id="17" name="Google Shape;3787;p139">
            <a:extLst>
              <a:ext uri="{FF2B5EF4-FFF2-40B4-BE49-F238E27FC236}">
                <a16:creationId xmlns:a16="http://schemas.microsoft.com/office/drawing/2014/main" id="{AE281F8F-A619-36AB-B42F-B61BBF7C4878}"/>
              </a:ext>
            </a:extLst>
          </p:cNvPr>
          <p:cNvSpPr/>
          <p:nvPr/>
        </p:nvSpPr>
        <p:spPr>
          <a:xfrm>
            <a:off x="8275599" y="4442313"/>
            <a:ext cx="3488302" cy="1753447"/>
          </a:xfrm>
          <a:prstGeom prst="rect">
            <a:avLst/>
          </a:prstGeom>
          <a:solidFill>
            <a:srgbClr val="F2F2F2"/>
          </a:solidFill>
          <a:ln>
            <a:noFill/>
          </a:ln>
        </p:spPr>
        <p:txBody>
          <a:bodyPr spcFirstLastPara="1" wrap="square" lIns="91425" tIns="45700" rIns="91425" bIns="45700" anchor="ctr" anchorCtr="0">
            <a:noAutofit/>
          </a:bodyPr>
          <a:lstStyle/>
          <a:p>
            <a:pPr marL="171450" indent="-171450">
              <a:lnSpc>
                <a:spcPct val="150000"/>
              </a:lnSpc>
              <a:buClr>
                <a:srgbClr val="3F3F3F"/>
              </a:buClr>
              <a:buSzPts val="1100"/>
              <a:buFont typeface="Arial" panose="020B0604020202020204" pitchFamily="34" charset="0"/>
              <a:buChar char="•"/>
            </a:pPr>
            <a:r>
              <a:rPr lang="en-US" sz="1200" dirty="0">
                <a:solidFill>
                  <a:srgbClr val="3F3F3F"/>
                </a:solidFill>
                <a:latin typeface="Roboto Light"/>
                <a:ea typeface="Roboto Light"/>
                <a:cs typeface="Roboto Light"/>
                <a:sym typeface="Roboto Light"/>
              </a:rPr>
              <a:t>To evaluate the performance of the tuned model, we use the test set and calculate the RMSE. The evaluation process involves predicting the ratings on the test set and comparing them with the actual ratings to compute the RMSE. </a:t>
            </a:r>
          </a:p>
        </p:txBody>
      </p:sp>
      <p:sp>
        <p:nvSpPr>
          <p:cNvPr id="18" name="Rounded Rectangle 17">
            <a:extLst>
              <a:ext uri="{FF2B5EF4-FFF2-40B4-BE49-F238E27FC236}">
                <a16:creationId xmlns:a16="http://schemas.microsoft.com/office/drawing/2014/main" id="{01577FF8-0F52-22B6-E2FC-BCAFE7C7C17C}"/>
              </a:ext>
            </a:extLst>
          </p:cNvPr>
          <p:cNvSpPr/>
          <p:nvPr/>
        </p:nvSpPr>
        <p:spPr>
          <a:xfrm>
            <a:off x="5063597" y="3251385"/>
            <a:ext cx="2162432" cy="1069762"/>
          </a:xfrm>
          <a:prstGeom prst="roundRect">
            <a:avLst>
              <a:gd name="adj" fmla="val 33975"/>
            </a:avLst>
          </a:prstGeom>
          <a:solidFill>
            <a:srgbClr val="002060"/>
          </a:solidFill>
        </p:spPr>
        <p:txBody>
          <a:bodyPr rtlCol="0" anchor="ctr"/>
          <a:lstStyle/>
          <a:p>
            <a:pPr algn="l" defTabSz="609630"/>
            <a:endParaRPr lang="en-US" sz="1200" dirty="0">
              <a:solidFill>
                <a:prstClr val="black"/>
              </a:solidFill>
              <a:latin typeface="Calibri"/>
            </a:endParaRPr>
          </a:p>
        </p:txBody>
      </p:sp>
      <p:cxnSp>
        <p:nvCxnSpPr>
          <p:cNvPr id="19" name="Straight Connector 18">
            <a:extLst>
              <a:ext uri="{FF2B5EF4-FFF2-40B4-BE49-F238E27FC236}">
                <a16:creationId xmlns:a16="http://schemas.microsoft.com/office/drawing/2014/main" id="{93A8B324-F615-0606-6BFA-680C73469A1E}"/>
              </a:ext>
            </a:extLst>
          </p:cNvPr>
          <p:cNvCxnSpPr>
            <a:cxnSpLocks/>
          </p:cNvCxnSpPr>
          <p:nvPr/>
        </p:nvCxnSpPr>
        <p:spPr>
          <a:xfrm flipV="1">
            <a:off x="5063597" y="3780226"/>
            <a:ext cx="2172799" cy="214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Google Shape;1513;p48">
            <a:extLst>
              <a:ext uri="{FF2B5EF4-FFF2-40B4-BE49-F238E27FC236}">
                <a16:creationId xmlns:a16="http://schemas.microsoft.com/office/drawing/2014/main" id="{C3E143F7-5DE6-C372-91C4-3FC8814DAFB5}"/>
              </a:ext>
            </a:extLst>
          </p:cNvPr>
          <p:cNvSpPr txBox="1"/>
          <p:nvPr/>
        </p:nvSpPr>
        <p:spPr>
          <a:xfrm>
            <a:off x="4952137" y="3348394"/>
            <a:ext cx="2287725" cy="372369"/>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400" dirty="0">
                <a:solidFill>
                  <a:schemeClr val="bg1"/>
                </a:solidFill>
                <a:latin typeface="Poppins"/>
                <a:ea typeface="Poppins"/>
                <a:cs typeface="Poppins"/>
                <a:sym typeface="Poppins"/>
              </a:rPr>
              <a:t>OVERFITTING</a:t>
            </a:r>
          </a:p>
        </p:txBody>
      </p:sp>
      <p:sp>
        <p:nvSpPr>
          <p:cNvPr id="21" name="Google Shape;1513;p48">
            <a:extLst>
              <a:ext uri="{FF2B5EF4-FFF2-40B4-BE49-F238E27FC236}">
                <a16:creationId xmlns:a16="http://schemas.microsoft.com/office/drawing/2014/main" id="{B6CA967F-F784-E8D8-CE1F-95D7BD6B2A08}"/>
              </a:ext>
            </a:extLst>
          </p:cNvPr>
          <p:cNvSpPr txBox="1"/>
          <p:nvPr/>
        </p:nvSpPr>
        <p:spPr>
          <a:xfrm>
            <a:off x="4992952" y="3875227"/>
            <a:ext cx="2287725" cy="372369"/>
          </a:xfrm>
          <a:prstGeom prst="rect">
            <a:avLst/>
          </a:prstGeom>
          <a:noFill/>
          <a:ln>
            <a:noFill/>
          </a:ln>
        </p:spPr>
        <p:txBody>
          <a:bodyPr spcFirstLastPara="1" wrap="square" lIns="91425" tIns="45700" rIns="91425" bIns="45700" anchor="t" anchorCtr="0">
            <a:spAutoFit/>
          </a:bodyPr>
          <a:lstStyle/>
          <a:p>
            <a:pPr lvl="0" algn="ctr">
              <a:lnSpc>
                <a:spcPct val="130000"/>
              </a:lnSpc>
              <a:buClr>
                <a:srgbClr val="FFFFFF"/>
              </a:buClr>
              <a:buSzPts val="1200"/>
            </a:pPr>
            <a:r>
              <a:rPr lang="en-US" sz="1400" dirty="0">
                <a:solidFill>
                  <a:schemeClr val="bg1"/>
                </a:solidFill>
                <a:latin typeface="Poppins"/>
                <a:ea typeface="Poppins"/>
                <a:cs typeface="Poppins"/>
                <a:sym typeface="Poppins"/>
              </a:rPr>
              <a:t>RMSE: 1.1984 </a:t>
            </a:r>
          </a:p>
        </p:txBody>
      </p:sp>
    </p:spTree>
    <p:extLst>
      <p:ext uri="{BB962C8B-B14F-4D97-AF65-F5344CB8AC3E}">
        <p14:creationId xmlns:p14="http://schemas.microsoft.com/office/powerpoint/2010/main" val="410853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dissolv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dissolve">
                                      <p:cBhvr>
                                        <p:cTn id="46" dur="500"/>
                                        <p:tgtEl>
                                          <p:spTgt spid="15"/>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dissolv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dissolve">
                                      <p:cBhvr>
                                        <p:cTn id="54" dur="500"/>
                                        <p:tgtEl>
                                          <p:spTgt spid="1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dissolve">
                                      <p:cBhvr>
                                        <p:cTn id="57" dur="500"/>
                                        <p:tgtEl>
                                          <p:spTgt spid="2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dissolve">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20" grpId="0"/>
      <p:bldP spid="2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12823" t="-24906" r="-24141" b="-80284"/>
          </a:stretch>
        </a:blipFill>
      </a:spPr>
      <a:bodyPr/>
      <a:lstStyle>
        <a:defPPr algn="l" defTabSz="609630">
          <a:defRPr sz="1200" dirty="0">
            <a:solidFill>
              <a:prstClr val="black"/>
            </a:solidFill>
            <a:latin typeface="Calibri"/>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f2c0536-e5b3-4cf1-8b79-69f97912e610">
      <Terms xmlns="http://schemas.microsoft.com/office/infopath/2007/PartnerControls"/>
    </lcf76f155ced4ddcb4097134ff3c332f>
    <TaxCatchAll xmlns="03a89112-55a4-4833-a47c-e191d8ea52fb" xsi:nil="true"/>
    <SharedWithUsers xmlns="03a89112-55a4-4833-a47c-e191d8ea52fb">
      <UserInfo>
        <DisplayName>Syed Muhammad Hasan Zaidi</DisplayName>
        <AccountId>21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139D69EDCB2B544A2CD7083A39763FE" ma:contentTypeVersion="14" ma:contentTypeDescription="Create a new document." ma:contentTypeScope="" ma:versionID="ef3b84cf33f194aef66f9f986fe5695a">
  <xsd:schema xmlns:xsd="http://www.w3.org/2001/XMLSchema" xmlns:xs="http://www.w3.org/2001/XMLSchema" xmlns:p="http://schemas.microsoft.com/office/2006/metadata/properties" xmlns:ns2="cf2c0536-e5b3-4cf1-8b79-69f97912e610" xmlns:ns3="03a89112-55a4-4833-a47c-e191d8ea52fb" targetNamespace="http://schemas.microsoft.com/office/2006/metadata/properties" ma:root="true" ma:fieldsID="69917945065f9b4f92bec355bef09bd4" ns2:_="" ns3:_="">
    <xsd:import namespace="cf2c0536-e5b3-4cf1-8b79-69f97912e610"/>
    <xsd:import namespace="03a89112-55a4-4833-a47c-e191d8ea52f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2c0536-e5b3-4cf1-8b79-69f97912e6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202a5bc-2d66-4d5e-909b-ce76855ba14b"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3a89112-55a4-4833-a47c-e191d8ea52fb"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b7df5509-4a04-40ad-94ae-d2b02152b817}" ma:internalName="TaxCatchAll" ma:showField="CatchAllData" ma:web="03a89112-55a4-4833-a47c-e191d8ea52fb">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9BDF88-AF87-4E08-8451-ED31D6589A8D}">
  <ds:schemaRefs>
    <ds:schemaRef ds:uri="http://schemas.microsoft.com/sharepoint/v3/contenttype/forms"/>
  </ds:schemaRefs>
</ds:datastoreItem>
</file>

<file path=customXml/itemProps2.xml><?xml version="1.0" encoding="utf-8"?>
<ds:datastoreItem xmlns:ds="http://schemas.openxmlformats.org/officeDocument/2006/customXml" ds:itemID="{FE9CF0B7-9DFB-4F8D-B6C6-473CADE7D047}">
  <ds:schemaRefs>
    <ds:schemaRef ds:uri="03a89112-55a4-4833-a47c-e191d8ea52fb"/>
    <ds:schemaRef ds:uri="http://purl.org/dc/elements/1.1/"/>
    <ds:schemaRef ds:uri="http://purl.org/dc/terms/"/>
    <ds:schemaRef ds:uri="http://www.w3.org/XML/1998/namespace"/>
    <ds:schemaRef ds:uri="http://schemas.microsoft.com/office/2006/documentManagement/types"/>
    <ds:schemaRef ds:uri="cf2c0536-e5b3-4cf1-8b79-69f97912e610"/>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3A0424E4-6936-4BB6-9A0C-C562FA1AABF8}">
  <ds:schemaRefs>
    <ds:schemaRef ds:uri="03a89112-55a4-4833-a47c-e191d8ea52fb"/>
    <ds:schemaRef ds:uri="cf2c0536-e5b3-4cf1-8b79-69f97912e61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834</TotalTime>
  <Words>5047</Words>
  <Application>Microsoft Macintosh PowerPoint</Application>
  <PresentationFormat>Widescreen</PresentationFormat>
  <Paragraphs>604</Paragraphs>
  <Slides>41</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Calibri</vt:lpstr>
      <vt:lpstr>Georgia</vt:lpstr>
      <vt:lpstr>Poppins</vt:lpstr>
      <vt:lpstr>Poppins Light</vt:lpstr>
      <vt:lpstr>Poppins SemiBold</vt:lpstr>
      <vt:lpstr>Roboto</vt:lpstr>
      <vt:lpstr>Roboto Light</vt:lpstr>
      <vt:lpstr>Source Sans Pro</vt:lpstr>
      <vt:lpstr>Telegraf Medium</vt:lpstr>
      <vt:lpstr>Telegraf Ultra-Bold</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Shi,Yutong</dc:creator>
  <cp:lastModifiedBy>Praveen Namakkal Mohankumar</cp:lastModifiedBy>
  <cp:revision>1</cp:revision>
  <dcterms:created xsi:type="dcterms:W3CDTF">2023-11-20T22:21:56Z</dcterms:created>
  <dcterms:modified xsi:type="dcterms:W3CDTF">2024-05-23T17:14:36Z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0x0101003139D69EDCB2B544A2CD7083A39763FE</vt:lpwstr>
  </property>
  <property fmtid="{D5CDD505-2E9C-101B-9397-08002B2CF9AE}" pid="3" name="MediaServiceImageTags">
    <vt:lpwstr/>
  </property>
</Properties>
</file>